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5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6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7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8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9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10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1.xml" ContentType="application/vnd.openxmlformats-officedocument.presentationml.notesSlide+xml"/>
  <Override PartName="/ppt/tags/tag15.xml" ContentType="application/vnd.openxmlformats-officedocument.presentationml.tags+xml"/>
  <Override PartName="/ppt/notesSlides/notesSlide52.xml" ContentType="application/vnd.openxmlformats-officedocument.presentationml.notesSlide+xml"/>
  <Override PartName="/ppt/tags/tag16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6.xml" ContentType="application/vnd.openxmlformats-officedocument.presentationml.notesSlide+xml"/>
  <Override PartName="/ppt/tags/tag20.xml" ContentType="application/vnd.openxmlformats-officedocument.presentationml.tags+xml"/>
  <Override PartName="/ppt/notesSlides/notesSlide5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23.xml" ContentType="application/vnd.openxmlformats-officedocument.presentationml.tags+xml"/>
  <Override PartName="/ppt/notesSlides/notesSlide60.xml" ContentType="application/vnd.openxmlformats-officedocument.presentationml.notesSlide+xml"/>
  <Override PartName="/ppt/tags/tag24.xml" ContentType="application/vnd.openxmlformats-officedocument.presentationml.tags+xml"/>
  <Override PartName="/ppt/notesSlides/notesSlide61.xml" ContentType="application/vnd.openxmlformats-officedocument.presentationml.notesSlide+xml"/>
  <Override PartName="/ppt/tags/tag25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28.xml" ContentType="application/vnd.openxmlformats-officedocument.presentationml.tags+xml"/>
  <Override PartName="/ppt/notesSlides/notesSlide6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</p:sldMasterIdLst>
  <p:notesMasterIdLst>
    <p:notesMasterId r:id="rId91"/>
  </p:notesMasterIdLst>
  <p:sldIdLst>
    <p:sldId id="256" r:id="rId2"/>
    <p:sldId id="257" r:id="rId3"/>
    <p:sldId id="385" r:id="rId4"/>
    <p:sldId id="266" r:id="rId5"/>
    <p:sldId id="346" r:id="rId6"/>
    <p:sldId id="263" r:id="rId7"/>
    <p:sldId id="259" r:id="rId8"/>
    <p:sldId id="347" r:id="rId9"/>
    <p:sldId id="265" r:id="rId10"/>
    <p:sldId id="262" r:id="rId11"/>
    <p:sldId id="258" r:id="rId12"/>
    <p:sldId id="260" r:id="rId13"/>
    <p:sldId id="352" r:id="rId14"/>
    <p:sldId id="354" r:id="rId15"/>
    <p:sldId id="353" r:id="rId16"/>
    <p:sldId id="351" r:id="rId17"/>
    <p:sldId id="261" r:id="rId18"/>
    <p:sldId id="356" r:id="rId19"/>
    <p:sldId id="355" r:id="rId20"/>
    <p:sldId id="350" r:id="rId21"/>
    <p:sldId id="264" r:id="rId22"/>
    <p:sldId id="359" r:id="rId23"/>
    <p:sldId id="361" r:id="rId24"/>
    <p:sldId id="362" r:id="rId25"/>
    <p:sldId id="411" r:id="rId26"/>
    <p:sldId id="363" r:id="rId27"/>
    <p:sldId id="357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72" r:id="rId36"/>
    <p:sldId id="373" r:id="rId37"/>
    <p:sldId id="374" r:id="rId38"/>
    <p:sldId id="414" r:id="rId39"/>
    <p:sldId id="415" r:id="rId40"/>
    <p:sldId id="416" r:id="rId41"/>
    <p:sldId id="417" r:id="rId42"/>
    <p:sldId id="418" r:id="rId43"/>
    <p:sldId id="419" r:id="rId44"/>
    <p:sldId id="420" r:id="rId45"/>
    <p:sldId id="421" r:id="rId46"/>
    <p:sldId id="422" r:id="rId47"/>
    <p:sldId id="271" r:id="rId48"/>
    <p:sldId id="376" r:id="rId49"/>
    <p:sldId id="377" r:id="rId50"/>
    <p:sldId id="378" r:id="rId51"/>
    <p:sldId id="379" r:id="rId52"/>
    <p:sldId id="275" r:id="rId53"/>
    <p:sldId id="375" r:id="rId54"/>
    <p:sldId id="382" r:id="rId55"/>
    <p:sldId id="383" r:id="rId56"/>
    <p:sldId id="386" r:id="rId57"/>
    <p:sldId id="310" r:id="rId58"/>
    <p:sldId id="381" r:id="rId59"/>
    <p:sldId id="387" r:id="rId60"/>
    <p:sldId id="380" r:id="rId61"/>
    <p:sldId id="413" r:id="rId62"/>
    <p:sldId id="388" r:id="rId63"/>
    <p:sldId id="279" r:id="rId64"/>
    <p:sldId id="384" r:id="rId65"/>
    <p:sldId id="389" r:id="rId66"/>
    <p:sldId id="390" r:id="rId67"/>
    <p:sldId id="391" r:id="rId68"/>
    <p:sldId id="392" r:id="rId69"/>
    <p:sldId id="393" r:id="rId70"/>
    <p:sldId id="394" r:id="rId71"/>
    <p:sldId id="395" r:id="rId72"/>
    <p:sldId id="396" r:id="rId73"/>
    <p:sldId id="397" r:id="rId74"/>
    <p:sldId id="398" r:id="rId75"/>
    <p:sldId id="399" r:id="rId76"/>
    <p:sldId id="400" r:id="rId77"/>
    <p:sldId id="401" r:id="rId78"/>
    <p:sldId id="402" r:id="rId79"/>
    <p:sldId id="403" r:id="rId80"/>
    <p:sldId id="404" r:id="rId81"/>
    <p:sldId id="406" r:id="rId82"/>
    <p:sldId id="407" r:id="rId83"/>
    <p:sldId id="410" r:id="rId84"/>
    <p:sldId id="408" r:id="rId85"/>
    <p:sldId id="405" r:id="rId86"/>
    <p:sldId id="304" r:id="rId87"/>
    <p:sldId id="315" r:id="rId88"/>
    <p:sldId id="409" r:id="rId89"/>
    <p:sldId id="358" r:id="rId90"/>
  </p:sldIdLst>
  <p:sldSz cx="9144000" cy="5143500" type="screen16x9"/>
  <p:notesSz cx="6858000" cy="9144000"/>
  <p:embeddedFontLst>
    <p:embeddedFont>
      <p:font typeface="DM Sans" pitchFamily="2" charset="0"/>
      <p:regular r:id="rId92"/>
      <p:bold r:id="rId93"/>
      <p:italic r:id="rId94"/>
      <p:boldItalic r:id="rId95"/>
    </p:embeddedFont>
    <p:embeddedFont>
      <p:font typeface="DM Serif Display" pitchFamily="2" charset="0"/>
      <p:regular r:id="rId96"/>
      <p:italic r:id="rId97"/>
    </p:embeddedFont>
    <p:embeddedFont>
      <p:font typeface="Fira Sans Extra Condensed Medium" panose="020B0604020202020204" charset="0"/>
      <p:regular r:id="rId98"/>
      <p:bold r:id="rId99"/>
      <p:italic r:id="rId100"/>
      <p:boldItalic r:id="rId101"/>
    </p:embeddedFont>
    <p:embeddedFont>
      <p:font typeface="Open Sans" panose="020B0606030504020204" pitchFamily="34" charset="0"/>
      <p:regular r:id="rId102"/>
      <p:bold r:id="rId103"/>
      <p:italic r:id="rId104"/>
      <p:boldItalic r:id="rId105"/>
    </p:embeddedFont>
    <p:embeddedFont>
      <p:font typeface="Open Sans Light" panose="020B0306030504020204" pitchFamily="34" charset="0"/>
      <p:regular r:id="rId106"/>
      <p:bold r:id="rId107"/>
      <p:italic r:id="rId108"/>
      <p:boldItalic r:id="rId109"/>
    </p:embeddedFont>
    <p:embeddedFont>
      <p:font typeface="Raleway Black" pitchFamily="2" charset="0"/>
      <p:bold r:id="rId110"/>
      <p:boldItalic r:id="rId111"/>
    </p:embeddedFont>
    <p:embeddedFont>
      <p:font typeface="Share" panose="020B0604020202020204" charset="0"/>
      <p:regular r:id="rId112"/>
      <p:bold r:id="rId113"/>
      <p:italic r:id="rId114"/>
      <p:boldItalic r:id="rId1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CE5815-1C16-4184-BEE5-1E070395F751}">
  <a:tblStyle styleId="{79CE5815-1C16-4184-BEE5-1E070395F7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82" autoAdjust="0"/>
    <p:restoredTop sz="73276" autoAdjust="0"/>
  </p:normalViewPr>
  <p:slideViewPr>
    <p:cSldViewPr snapToGrid="0">
      <p:cViewPr varScale="1">
        <p:scale>
          <a:sx n="177" d="100"/>
          <a:sy n="177" d="100"/>
        </p:scale>
        <p:origin x="166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21.fntdata"/><Relationship Id="rId16" Type="http://schemas.openxmlformats.org/officeDocument/2006/relationships/slide" Target="slides/slide15.xml"/><Relationship Id="rId107" Type="http://schemas.openxmlformats.org/officeDocument/2006/relationships/font" Target="fonts/font16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22.fntdata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2.fntdata"/><Relationship Id="rId108" Type="http://schemas.openxmlformats.org/officeDocument/2006/relationships/font" Target="fonts/font17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23.fntdata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8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120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9.fntdata"/><Relationship Id="rId115" Type="http://schemas.openxmlformats.org/officeDocument/2006/relationships/font" Target="fonts/font2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20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ac Johnson" userId="bcd2dbf1631bfa06" providerId="LiveId" clId="{52DAC820-6595-4833-AAC6-FF96489AE114}"/>
    <pc:docChg chg="undo custSel addSld delSld modSld sldOrd delMainMaster">
      <pc:chgData name="Isaac Johnson" userId="bcd2dbf1631bfa06" providerId="LiveId" clId="{52DAC820-6595-4833-AAC6-FF96489AE114}" dt="2023-05-22T18:23:02.218" v="16419" actId="313"/>
      <pc:docMkLst>
        <pc:docMk/>
      </pc:docMkLst>
      <pc:sldChg chg="modSp mod">
        <pc:chgData name="Isaac Johnson" userId="bcd2dbf1631bfa06" providerId="LiveId" clId="{52DAC820-6595-4833-AAC6-FF96489AE114}" dt="2023-05-21T12:54:12.821" v="15220" actId="20577"/>
        <pc:sldMkLst>
          <pc:docMk/>
          <pc:sldMk cId="0" sldId="257"/>
        </pc:sldMkLst>
        <pc:spChg chg="mod">
          <ac:chgData name="Isaac Johnson" userId="bcd2dbf1631bfa06" providerId="LiveId" clId="{52DAC820-6595-4833-AAC6-FF96489AE114}" dt="2023-05-21T12:54:12.821" v="15220" actId="20577"/>
          <ac:spMkLst>
            <pc:docMk/>
            <pc:sldMk cId="0" sldId="257"/>
            <ac:spMk id="264" creationId="{00000000-0000-0000-0000-000000000000}"/>
          </ac:spMkLst>
        </pc:spChg>
      </pc:sldChg>
      <pc:sldChg chg="modSp mod ord setBg modAnim">
        <pc:chgData name="Isaac Johnson" userId="bcd2dbf1631bfa06" providerId="LiveId" clId="{52DAC820-6595-4833-AAC6-FF96489AE114}" dt="2023-05-21T22:59:15.855" v="15391" actId="1076"/>
        <pc:sldMkLst>
          <pc:docMk/>
          <pc:sldMk cId="0" sldId="258"/>
        </pc:sldMkLst>
        <pc:spChg chg="mod">
          <ac:chgData name="Isaac Johnson" userId="bcd2dbf1631bfa06" providerId="LiveId" clId="{52DAC820-6595-4833-AAC6-FF96489AE114}" dt="2023-05-02T12:05:01.073" v="3318" actId="20577"/>
          <ac:spMkLst>
            <pc:docMk/>
            <pc:sldMk cId="0" sldId="258"/>
            <ac:spMk id="271" creationId="{00000000-0000-0000-0000-000000000000}"/>
          </ac:spMkLst>
        </pc:spChg>
        <pc:spChg chg="mod">
          <ac:chgData name="Isaac Johnson" userId="bcd2dbf1631bfa06" providerId="LiveId" clId="{52DAC820-6595-4833-AAC6-FF96489AE114}" dt="2023-05-21T22:59:15.855" v="15391" actId="1076"/>
          <ac:spMkLst>
            <pc:docMk/>
            <pc:sldMk cId="0" sldId="258"/>
            <ac:spMk id="272" creationId="{00000000-0000-0000-0000-000000000000}"/>
          </ac:spMkLst>
        </pc:spChg>
      </pc:sldChg>
      <pc:sldChg chg="addSp delSp modSp mod ord modNotesTx">
        <pc:chgData name="Isaac Johnson" userId="bcd2dbf1631bfa06" providerId="LiveId" clId="{52DAC820-6595-4833-AAC6-FF96489AE114}" dt="2023-05-02T12:09:26.444" v="3371" actId="14100"/>
        <pc:sldMkLst>
          <pc:docMk/>
          <pc:sldMk cId="0" sldId="259"/>
        </pc:sldMkLst>
        <pc:spChg chg="add del mod">
          <ac:chgData name="Isaac Johnson" userId="bcd2dbf1631bfa06" providerId="LiveId" clId="{52DAC820-6595-4833-AAC6-FF96489AE114}" dt="2023-05-02T11:20:06.333" v="981" actId="478"/>
          <ac:spMkLst>
            <pc:docMk/>
            <pc:sldMk cId="0" sldId="259"/>
            <ac:spMk id="3" creationId="{7BC78168-5682-5F20-4E57-80915CF4D082}"/>
          </ac:spMkLst>
        </pc:spChg>
        <pc:spChg chg="add del mod">
          <ac:chgData name="Isaac Johnson" userId="bcd2dbf1631bfa06" providerId="LiveId" clId="{52DAC820-6595-4833-AAC6-FF96489AE114}" dt="2023-05-02T11:23:13.825" v="1035" actId="478"/>
          <ac:spMkLst>
            <pc:docMk/>
            <pc:sldMk cId="0" sldId="259"/>
            <ac:spMk id="5" creationId="{4B9B7E63-83EB-32D6-081C-15BB80289CA0}"/>
          </ac:spMkLst>
        </pc:spChg>
        <pc:spChg chg="add mod">
          <ac:chgData name="Isaac Johnson" userId="bcd2dbf1631bfa06" providerId="LiveId" clId="{52DAC820-6595-4833-AAC6-FF96489AE114}" dt="2023-05-02T11:30:44.995" v="1395" actId="20577"/>
          <ac:spMkLst>
            <pc:docMk/>
            <pc:sldMk cId="0" sldId="259"/>
            <ac:spMk id="6" creationId="{CD5F227D-EAF5-C4C1-CF4A-6D361BB86D1E}"/>
          </ac:spMkLst>
        </pc:spChg>
        <pc:spChg chg="add mod">
          <ac:chgData name="Isaac Johnson" userId="bcd2dbf1631bfa06" providerId="LiveId" clId="{52DAC820-6595-4833-AAC6-FF96489AE114}" dt="2023-05-02T12:09:26.444" v="3371" actId="14100"/>
          <ac:spMkLst>
            <pc:docMk/>
            <pc:sldMk cId="0" sldId="259"/>
            <ac:spMk id="7" creationId="{ED2C9327-429D-4DE1-18C3-DE982758AF20}"/>
          </ac:spMkLst>
        </pc:spChg>
        <pc:spChg chg="mod">
          <ac:chgData name="Isaac Johnson" userId="bcd2dbf1631bfa06" providerId="LiveId" clId="{52DAC820-6595-4833-AAC6-FF96489AE114}" dt="2023-05-02T11:20:24.958" v="997" actId="14100"/>
          <ac:spMkLst>
            <pc:docMk/>
            <pc:sldMk cId="0" sldId="259"/>
            <ac:spMk id="280" creationId="{00000000-0000-0000-0000-000000000000}"/>
          </ac:spMkLst>
        </pc:spChg>
        <pc:spChg chg="del">
          <ac:chgData name="Isaac Johnson" userId="bcd2dbf1631bfa06" providerId="LiveId" clId="{52DAC820-6595-4833-AAC6-FF96489AE114}" dt="2023-05-02T11:20:02.599" v="980" actId="478"/>
          <ac:spMkLst>
            <pc:docMk/>
            <pc:sldMk cId="0" sldId="259"/>
            <ac:spMk id="281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19:50.061" v="954" actId="20577"/>
          <ac:spMkLst>
            <pc:docMk/>
            <pc:sldMk cId="0" sldId="259"/>
            <ac:spMk id="282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23:19.397" v="1036" actId="14100"/>
          <ac:spMkLst>
            <pc:docMk/>
            <pc:sldMk cId="0" sldId="259"/>
            <ac:spMk id="283" creationId="{00000000-0000-0000-0000-000000000000}"/>
          </ac:spMkLst>
        </pc:spChg>
        <pc:spChg chg="add del mod">
          <ac:chgData name="Isaac Johnson" userId="bcd2dbf1631bfa06" providerId="LiveId" clId="{52DAC820-6595-4833-AAC6-FF96489AE114}" dt="2023-05-02T11:24:07.989" v="1082" actId="20577"/>
          <ac:spMkLst>
            <pc:docMk/>
            <pc:sldMk cId="0" sldId="259"/>
            <ac:spMk id="284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2:08:03.989" v="3366" actId="6549"/>
          <ac:spMkLst>
            <pc:docMk/>
            <pc:sldMk cId="0" sldId="259"/>
            <ac:spMk id="285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27:13.132" v="1164" actId="20577"/>
          <ac:spMkLst>
            <pc:docMk/>
            <pc:sldMk cId="0" sldId="259"/>
            <ac:spMk id="286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27:45.500" v="1205" actId="20577"/>
          <ac:spMkLst>
            <pc:docMk/>
            <pc:sldMk cId="0" sldId="259"/>
            <ac:spMk id="287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26:58.348" v="1151" actId="20577"/>
          <ac:spMkLst>
            <pc:docMk/>
            <pc:sldMk cId="0" sldId="259"/>
            <ac:spMk id="288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26:50.709" v="1147" actId="14100"/>
          <ac:spMkLst>
            <pc:docMk/>
            <pc:sldMk cId="0" sldId="259"/>
            <ac:spMk id="289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26:55.854" v="1149" actId="1076"/>
          <ac:spMkLst>
            <pc:docMk/>
            <pc:sldMk cId="0" sldId="259"/>
            <ac:spMk id="290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26:39.228" v="1143" actId="20577"/>
          <ac:spMkLst>
            <pc:docMk/>
            <pc:sldMk cId="0" sldId="259"/>
            <ac:spMk id="291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28:19.925" v="1228" actId="14100"/>
          <ac:spMkLst>
            <pc:docMk/>
            <pc:sldMk cId="0" sldId="259"/>
            <ac:spMk id="292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28:41.779" v="1258" actId="20577"/>
          <ac:spMkLst>
            <pc:docMk/>
            <pc:sldMk cId="0" sldId="259"/>
            <ac:spMk id="293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28:09.691" v="1214" actId="20577"/>
          <ac:spMkLst>
            <pc:docMk/>
            <pc:sldMk cId="0" sldId="259"/>
            <ac:spMk id="294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31:04.691" v="1428" actId="1076"/>
          <ac:spMkLst>
            <pc:docMk/>
            <pc:sldMk cId="0" sldId="259"/>
            <ac:spMk id="295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31:09.564" v="1429" actId="1076"/>
          <ac:spMkLst>
            <pc:docMk/>
            <pc:sldMk cId="0" sldId="259"/>
            <ac:spMk id="296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30:29.929" v="1391"/>
          <ac:spMkLst>
            <pc:docMk/>
            <pc:sldMk cId="0" sldId="259"/>
            <ac:spMk id="297" creationId="{00000000-0000-0000-0000-000000000000}"/>
          </ac:spMkLst>
        </pc:spChg>
        <pc:spChg chg="mod">
          <ac:chgData name="Isaac Johnson" userId="bcd2dbf1631bfa06" providerId="LiveId" clId="{52DAC820-6595-4833-AAC6-FF96489AE114}" dt="2023-03-03T11:57:58.335" v="7" actId="20577"/>
          <ac:spMkLst>
            <pc:docMk/>
            <pc:sldMk cId="0" sldId="259"/>
            <ac:spMk id="298" creationId="{00000000-0000-0000-0000-000000000000}"/>
          </ac:spMkLst>
        </pc:spChg>
      </pc:sldChg>
      <pc:sldChg chg="addSp delSp modSp mod delAnim modAnim modNotesTx">
        <pc:chgData name="Isaac Johnson" userId="bcd2dbf1631bfa06" providerId="LiveId" clId="{52DAC820-6595-4833-AAC6-FF96489AE114}" dt="2023-05-03T11:31:23.912" v="4022" actId="478"/>
        <pc:sldMkLst>
          <pc:docMk/>
          <pc:sldMk cId="0" sldId="260"/>
        </pc:sldMkLst>
        <pc:spChg chg="add mod">
          <ac:chgData name="Isaac Johnson" userId="bcd2dbf1631bfa06" providerId="LiveId" clId="{52DAC820-6595-4833-AAC6-FF96489AE114}" dt="2023-05-03T11:21:07.767" v="3747" actId="14100"/>
          <ac:spMkLst>
            <pc:docMk/>
            <pc:sldMk cId="0" sldId="260"/>
            <ac:spMk id="2" creationId="{5D4A7141-2BBD-2E36-BD63-3BCA89BD1A3F}"/>
          </ac:spMkLst>
        </pc:spChg>
        <pc:spChg chg="add mod">
          <ac:chgData name="Isaac Johnson" userId="bcd2dbf1631bfa06" providerId="LiveId" clId="{52DAC820-6595-4833-AAC6-FF96489AE114}" dt="2023-05-03T11:21:19.831" v="3777" actId="14100"/>
          <ac:spMkLst>
            <pc:docMk/>
            <pc:sldMk cId="0" sldId="260"/>
            <ac:spMk id="3" creationId="{03F8C1B7-11F9-FFD0-EA41-69DAF3F69372}"/>
          </ac:spMkLst>
        </pc:spChg>
        <pc:spChg chg="add mod">
          <ac:chgData name="Isaac Johnson" userId="bcd2dbf1631bfa06" providerId="LiveId" clId="{52DAC820-6595-4833-AAC6-FF96489AE114}" dt="2023-05-03T11:20:52.798" v="3710" actId="20577"/>
          <ac:spMkLst>
            <pc:docMk/>
            <pc:sldMk cId="0" sldId="260"/>
            <ac:spMk id="4" creationId="{76501191-7866-E5E0-B612-6B0099B16E3E}"/>
          </ac:spMkLst>
        </pc:spChg>
        <pc:spChg chg="add mod">
          <ac:chgData name="Isaac Johnson" userId="bcd2dbf1631bfa06" providerId="LiveId" clId="{52DAC820-6595-4833-AAC6-FF96489AE114}" dt="2023-05-03T11:26:38.230" v="3964" actId="1076"/>
          <ac:spMkLst>
            <pc:docMk/>
            <pc:sldMk cId="0" sldId="260"/>
            <ac:spMk id="5" creationId="{582E37E8-0618-F69E-D196-2D27FE85C2DC}"/>
          </ac:spMkLst>
        </pc:spChg>
        <pc:spChg chg="add mod">
          <ac:chgData name="Isaac Johnson" userId="bcd2dbf1631bfa06" providerId="LiveId" clId="{52DAC820-6595-4833-AAC6-FF96489AE114}" dt="2023-05-03T11:29:09.166" v="4019" actId="1076"/>
          <ac:spMkLst>
            <pc:docMk/>
            <pc:sldMk cId="0" sldId="260"/>
            <ac:spMk id="6" creationId="{35B2A0AD-7543-8C34-4A1B-56847A7F1665}"/>
          </ac:spMkLst>
        </pc:spChg>
        <pc:spChg chg="add del mod">
          <ac:chgData name="Isaac Johnson" userId="bcd2dbf1631bfa06" providerId="LiveId" clId="{52DAC820-6595-4833-AAC6-FF96489AE114}" dt="2023-05-03T11:31:23.912" v="4022" actId="478"/>
          <ac:spMkLst>
            <pc:docMk/>
            <pc:sldMk cId="0" sldId="260"/>
            <ac:spMk id="7" creationId="{F1511DC5-1F6A-7B12-ECE4-5F9AB97C8D69}"/>
          </ac:spMkLst>
        </pc:spChg>
        <pc:spChg chg="mod">
          <ac:chgData name="Isaac Johnson" userId="bcd2dbf1631bfa06" providerId="LiveId" clId="{52DAC820-6595-4833-AAC6-FF96489AE114}" dt="2023-05-03T11:21:41.408" v="3821" actId="14100"/>
          <ac:spMkLst>
            <pc:docMk/>
            <pc:sldMk cId="0" sldId="260"/>
            <ac:spMk id="304" creationId="{00000000-0000-0000-0000-000000000000}"/>
          </ac:spMkLst>
        </pc:spChg>
        <pc:spChg chg="mod">
          <ac:chgData name="Isaac Johnson" userId="bcd2dbf1631bfa06" providerId="LiveId" clId="{52DAC820-6595-4833-AAC6-FF96489AE114}" dt="2023-05-03T11:18:30.247" v="3513" actId="20577"/>
          <ac:spMkLst>
            <pc:docMk/>
            <pc:sldMk cId="0" sldId="260"/>
            <ac:spMk id="305" creationId="{00000000-0000-0000-0000-000000000000}"/>
          </ac:spMkLst>
        </pc:spChg>
        <pc:spChg chg="mod">
          <ac:chgData name="Isaac Johnson" userId="bcd2dbf1631bfa06" providerId="LiveId" clId="{52DAC820-6595-4833-AAC6-FF96489AE114}" dt="2023-05-03T11:23:39.302" v="3867" actId="20577"/>
          <ac:spMkLst>
            <pc:docMk/>
            <pc:sldMk cId="0" sldId="260"/>
            <ac:spMk id="306" creationId="{00000000-0000-0000-0000-000000000000}"/>
          </ac:spMkLst>
        </pc:spChg>
        <pc:spChg chg="mod">
          <ac:chgData name="Isaac Johnson" userId="bcd2dbf1631bfa06" providerId="LiveId" clId="{52DAC820-6595-4833-AAC6-FF96489AE114}" dt="2023-05-03T11:18:23.775" v="3498" actId="20577"/>
          <ac:spMkLst>
            <pc:docMk/>
            <pc:sldMk cId="0" sldId="260"/>
            <ac:spMk id="307" creationId="{00000000-0000-0000-0000-000000000000}"/>
          </ac:spMkLst>
        </pc:spChg>
        <pc:spChg chg="mod">
          <ac:chgData name="Isaac Johnson" userId="bcd2dbf1631bfa06" providerId="LiveId" clId="{52DAC820-6595-4833-AAC6-FF96489AE114}" dt="2023-05-03T11:19:03.175" v="3519" actId="20577"/>
          <ac:spMkLst>
            <pc:docMk/>
            <pc:sldMk cId="0" sldId="260"/>
            <ac:spMk id="308" creationId="{00000000-0000-0000-0000-000000000000}"/>
          </ac:spMkLst>
        </pc:spChg>
        <pc:spChg chg="mod">
          <ac:chgData name="Isaac Johnson" userId="bcd2dbf1631bfa06" providerId="LiveId" clId="{52DAC820-6595-4833-AAC6-FF96489AE114}" dt="2023-05-03T11:24:30.079" v="3916" actId="14100"/>
          <ac:spMkLst>
            <pc:docMk/>
            <pc:sldMk cId="0" sldId="260"/>
            <ac:spMk id="309" creationId="{00000000-0000-0000-0000-000000000000}"/>
          </ac:spMkLst>
        </pc:spChg>
        <pc:spChg chg="mod">
          <ac:chgData name="Isaac Johnson" userId="bcd2dbf1631bfa06" providerId="LiveId" clId="{52DAC820-6595-4833-AAC6-FF96489AE114}" dt="2023-05-03T11:18:08.423" v="3471" actId="20577"/>
          <ac:spMkLst>
            <pc:docMk/>
            <pc:sldMk cId="0" sldId="260"/>
            <ac:spMk id="310" creationId="{00000000-0000-0000-0000-000000000000}"/>
          </ac:spMkLst>
        </pc:spChg>
        <pc:spChg chg="mod">
          <ac:chgData name="Isaac Johnson" userId="bcd2dbf1631bfa06" providerId="LiveId" clId="{52DAC820-6595-4833-AAC6-FF96489AE114}" dt="2023-05-03T11:19:13.791" v="3536" actId="20577"/>
          <ac:spMkLst>
            <pc:docMk/>
            <pc:sldMk cId="0" sldId="260"/>
            <ac:spMk id="311" creationId="{00000000-0000-0000-0000-000000000000}"/>
          </ac:spMkLst>
        </pc:spChg>
        <pc:spChg chg="mod">
          <ac:chgData name="Isaac Johnson" userId="bcd2dbf1631bfa06" providerId="LiveId" clId="{52DAC820-6595-4833-AAC6-FF96489AE114}" dt="2023-05-03T11:20:00.901" v="3665" actId="14100"/>
          <ac:spMkLst>
            <pc:docMk/>
            <pc:sldMk cId="0" sldId="260"/>
            <ac:spMk id="312" creationId="{00000000-0000-0000-0000-000000000000}"/>
          </ac:spMkLst>
        </pc:spChg>
        <pc:spChg chg="mod">
          <ac:chgData name="Isaac Johnson" userId="bcd2dbf1631bfa06" providerId="LiveId" clId="{52DAC820-6595-4833-AAC6-FF96489AE114}" dt="2023-05-03T11:19:16.922" v="3538" actId="20577"/>
          <ac:spMkLst>
            <pc:docMk/>
            <pc:sldMk cId="0" sldId="260"/>
            <ac:spMk id="313" creationId="{00000000-0000-0000-0000-000000000000}"/>
          </ac:spMkLst>
        </pc:spChg>
      </pc:sldChg>
      <pc:sldChg chg="addSp delSp modSp mod modNotesTx">
        <pc:chgData name="Isaac Johnson" userId="bcd2dbf1631bfa06" providerId="LiveId" clId="{52DAC820-6595-4833-AAC6-FF96489AE114}" dt="2023-05-03T12:16:08.180" v="4822" actId="478"/>
        <pc:sldMkLst>
          <pc:docMk/>
          <pc:sldMk cId="0" sldId="261"/>
        </pc:sldMkLst>
        <pc:spChg chg="add mod">
          <ac:chgData name="Isaac Johnson" userId="bcd2dbf1631bfa06" providerId="LiveId" clId="{52DAC820-6595-4833-AAC6-FF96489AE114}" dt="2023-05-03T11:56:33.353" v="4816" actId="1076"/>
          <ac:spMkLst>
            <pc:docMk/>
            <pc:sldMk cId="0" sldId="261"/>
            <ac:spMk id="2" creationId="{97524507-75E1-272C-1D2E-E0D7C4F94523}"/>
          </ac:spMkLst>
        </pc:spChg>
        <pc:spChg chg="mod">
          <ac:chgData name="Isaac Johnson" userId="bcd2dbf1631bfa06" providerId="LiveId" clId="{52DAC820-6595-4833-AAC6-FF96489AE114}" dt="2023-05-03T11:52:30.179" v="4591" actId="14100"/>
          <ac:spMkLst>
            <pc:docMk/>
            <pc:sldMk cId="0" sldId="261"/>
            <ac:spMk id="322" creationId="{00000000-0000-0000-0000-000000000000}"/>
          </ac:spMkLst>
        </pc:spChg>
        <pc:spChg chg="mod">
          <ac:chgData name="Isaac Johnson" userId="bcd2dbf1631bfa06" providerId="LiveId" clId="{52DAC820-6595-4833-AAC6-FF96489AE114}" dt="2023-05-03T11:53:26.898" v="4764" actId="1076"/>
          <ac:spMkLst>
            <pc:docMk/>
            <pc:sldMk cId="0" sldId="261"/>
            <ac:spMk id="323" creationId="{00000000-0000-0000-0000-000000000000}"/>
          </ac:spMkLst>
        </pc:spChg>
        <pc:graphicFrameChg chg="add del mod">
          <ac:chgData name="Isaac Johnson" userId="bcd2dbf1631bfa06" providerId="LiveId" clId="{52DAC820-6595-4833-AAC6-FF96489AE114}" dt="2023-05-03T12:15:40.734" v="4819"/>
          <ac:graphicFrameMkLst>
            <pc:docMk/>
            <pc:sldMk cId="0" sldId="261"/>
            <ac:graphicFrameMk id="3" creationId="{FE5D26FE-EFD6-A231-8AC4-5D9A5D8B2B46}"/>
          </ac:graphicFrameMkLst>
        </pc:graphicFrameChg>
        <pc:picChg chg="add del mod">
          <ac:chgData name="Isaac Johnson" userId="bcd2dbf1631bfa06" providerId="LiveId" clId="{52DAC820-6595-4833-AAC6-FF96489AE114}" dt="2023-05-03T12:16:08.180" v="4822" actId="478"/>
          <ac:picMkLst>
            <pc:docMk/>
            <pc:sldMk cId="0" sldId="261"/>
            <ac:picMk id="5" creationId="{154B0662-6793-09DC-3957-FCE398F3027B}"/>
          </ac:picMkLst>
        </pc:picChg>
      </pc:sldChg>
      <pc:sldChg chg="addSp delSp modSp mod ord delAnim modAnim modNotes">
        <pc:chgData name="Isaac Johnson" userId="bcd2dbf1631bfa06" providerId="LiveId" clId="{52DAC820-6595-4833-AAC6-FF96489AE114}" dt="2023-05-18T18:20:57.167" v="7856" actId="313"/>
        <pc:sldMkLst>
          <pc:docMk/>
          <pc:sldMk cId="0" sldId="262"/>
        </pc:sldMkLst>
        <pc:spChg chg="mod">
          <ac:chgData name="Isaac Johnson" userId="bcd2dbf1631bfa06" providerId="LiveId" clId="{52DAC820-6595-4833-AAC6-FF96489AE114}" dt="2023-05-18T18:20:57.167" v="7856" actId="313"/>
          <ac:spMkLst>
            <pc:docMk/>
            <pc:sldMk cId="0" sldId="262"/>
            <ac:spMk id="328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55:32.807" v="2523" actId="14100"/>
          <ac:spMkLst>
            <pc:docMk/>
            <pc:sldMk cId="0" sldId="262"/>
            <ac:spMk id="329" creationId="{00000000-0000-0000-0000-000000000000}"/>
          </ac:spMkLst>
        </pc:spChg>
        <pc:spChg chg="del">
          <ac:chgData name="Isaac Johnson" userId="bcd2dbf1631bfa06" providerId="LiveId" clId="{52DAC820-6595-4833-AAC6-FF96489AE114}" dt="2023-05-02T11:54:52.322" v="2487" actId="478"/>
          <ac:spMkLst>
            <pc:docMk/>
            <pc:sldMk cId="0" sldId="262"/>
            <ac:spMk id="331" creationId="{00000000-0000-0000-0000-000000000000}"/>
          </ac:spMkLst>
        </pc:spChg>
        <pc:picChg chg="del mod">
          <ac:chgData name="Isaac Johnson" userId="bcd2dbf1631bfa06" providerId="LiveId" clId="{52DAC820-6595-4833-AAC6-FF96489AE114}" dt="2023-05-02T11:55:02.937" v="2494" actId="478"/>
          <ac:picMkLst>
            <pc:docMk/>
            <pc:sldMk cId="0" sldId="262"/>
            <ac:picMk id="330" creationId="{00000000-0000-0000-0000-000000000000}"/>
          </ac:picMkLst>
        </pc:picChg>
        <pc:picChg chg="add del mod">
          <ac:chgData name="Isaac Johnson" userId="bcd2dbf1631bfa06" providerId="LiveId" clId="{52DAC820-6595-4833-AAC6-FF96489AE114}" dt="2023-05-02T11:59:22.742" v="3057" actId="478"/>
          <ac:picMkLst>
            <pc:docMk/>
            <pc:sldMk cId="0" sldId="262"/>
            <ac:picMk id="3074" creationId="{9EC512D8-717E-A45A-B4AC-8DE23554DA58}"/>
          </ac:picMkLst>
        </pc:picChg>
        <pc:picChg chg="add del">
          <ac:chgData name="Isaac Johnson" userId="bcd2dbf1631bfa06" providerId="LiveId" clId="{52DAC820-6595-4833-AAC6-FF96489AE114}" dt="2023-05-02T11:58:44.008" v="3050"/>
          <ac:picMkLst>
            <pc:docMk/>
            <pc:sldMk cId="0" sldId="262"/>
            <ac:picMk id="3076" creationId="{426ACC3E-BABA-FC9A-68D3-ED37FAB6D65F}"/>
          </ac:picMkLst>
        </pc:picChg>
        <pc:picChg chg="add mod">
          <ac:chgData name="Isaac Johnson" userId="bcd2dbf1631bfa06" providerId="LiveId" clId="{52DAC820-6595-4833-AAC6-FF96489AE114}" dt="2023-05-02T11:59:26.790" v="3060" actId="1076"/>
          <ac:picMkLst>
            <pc:docMk/>
            <pc:sldMk cId="0" sldId="262"/>
            <ac:picMk id="3078" creationId="{6F375FDD-A927-3304-E2BC-7525FB6CC1A3}"/>
          </ac:picMkLst>
        </pc:picChg>
      </pc:sldChg>
      <pc:sldChg chg="modSp ord modNotes">
        <pc:chgData name="Isaac Johnson" userId="bcd2dbf1631bfa06" providerId="LiveId" clId="{52DAC820-6595-4833-AAC6-FF96489AE114}" dt="2023-05-02T12:06:43.786" v="3344" actId="20577"/>
        <pc:sldMkLst>
          <pc:docMk/>
          <pc:sldMk cId="0" sldId="263"/>
        </pc:sldMkLst>
        <pc:spChg chg="mod">
          <ac:chgData name="Isaac Johnson" userId="bcd2dbf1631bfa06" providerId="LiveId" clId="{52DAC820-6595-4833-AAC6-FF96489AE114}" dt="2023-05-02T12:06:43.786" v="3344" actId="20577"/>
          <ac:spMkLst>
            <pc:docMk/>
            <pc:sldMk cId="0" sldId="263"/>
            <ac:spMk id="338" creationId="{00000000-0000-0000-0000-000000000000}"/>
          </ac:spMkLst>
        </pc:spChg>
      </pc:sldChg>
      <pc:sldChg chg="addSp delSp modSp mod modAnim modNotesTx">
        <pc:chgData name="Isaac Johnson" userId="bcd2dbf1631bfa06" providerId="LiveId" clId="{52DAC820-6595-4833-AAC6-FF96489AE114}" dt="2023-05-21T23:01:31.496" v="15400" actId="15"/>
        <pc:sldMkLst>
          <pc:docMk/>
          <pc:sldMk cId="0" sldId="264"/>
        </pc:sldMkLst>
        <pc:spChg chg="add del">
          <ac:chgData name="Isaac Johnson" userId="bcd2dbf1631bfa06" providerId="LiveId" clId="{52DAC820-6595-4833-AAC6-FF96489AE114}" dt="2023-05-07T19:42:25.976" v="5273" actId="22"/>
          <ac:spMkLst>
            <pc:docMk/>
            <pc:sldMk cId="0" sldId="264"/>
            <ac:spMk id="5" creationId="{B7BC83E6-D57A-0A9A-636E-19BE1038439C}"/>
          </ac:spMkLst>
        </pc:spChg>
        <pc:spChg chg="mod">
          <ac:chgData name="Isaac Johnson" userId="bcd2dbf1631bfa06" providerId="LiveId" clId="{52DAC820-6595-4833-AAC6-FF96489AE114}" dt="2023-05-21T23:01:31.496" v="15400" actId="15"/>
          <ac:spMkLst>
            <pc:docMk/>
            <pc:sldMk cId="0" sldId="264"/>
            <ac:spMk id="346" creationId="{00000000-0000-0000-0000-000000000000}"/>
          </ac:spMkLst>
        </pc:spChg>
        <pc:spChg chg="del">
          <ac:chgData name="Isaac Johnson" userId="bcd2dbf1631bfa06" providerId="LiveId" clId="{52DAC820-6595-4833-AAC6-FF96489AE114}" dt="2023-05-07T19:32:06.893" v="5265" actId="478"/>
          <ac:spMkLst>
            <pc:docMk/>
            <pc:sldMk cId="0" sldId="264"/>
            <ac:spMk id="347" creationId="{00000000-0000-0000-0000-000000000000}"/>
          </ac:spMkLst>
        </pc:spChg>
        <pc:picChg chg="add del mod">
          <ac:chgData name="Isaac Johnson" userId="bcd2dbf1631bfa06" providerId="LiveId" clId="{52DAC820-6595-4833-AAC6-FF96489AE114}" dt="2023-05-07T19:33:43.123" v="5271" actId="478"/>
          <ac:picMkLst>
            <pc:docMk/>
            <pc:sldMk cId="0" sldId="264"/>
            <ac:picMk id="3" creationId="{0C1C4661-25EB-3444-C21B-F9B49CEFF927}"/>
          </ac:picMkLst>
        </pc:picChg>
        <pc:picChg chg="add mod">
          <ac:chgData name="Isaac Johnson" userId="bcd2dbf1631bfa06" providerId="LiveId" clId="{52DAC820-6595-4833-AAC6-FF96489AE114}" dt="2023-05-07T19:43:29.858" v="5279" actId="1440"/>
          <ac:picMkLst>
            <pc:docMk/>
            <pc:sldMk cId="0" sldId="264"/>
            <ac:picMk id="7" creationId="{B107A26E-C358-EE2C-2B60-CA9F22C11000}"/>
          </ac:picMkLst>
        </pc:picChg>
        <pc:picChg chg="add mod">
          <ac:chgData name="Isaac Johnson" userId="bcd2dbf1631bfa06" providerId="LiveId" clId="{52DAC820-6595-4833-AAC6-FF96489AE114}" dt="2023-05-07T19:48:22.315" v="5295" actId="1076"/>
          <ac:picMkLst>
            <pc:docMk/>
            <pc:sldMk cId="0" sldId="264"/>
            <ac:picMk id="9" creationId="{921B24C8-A341-A488-B9DD-A62D53B42459}"/>
          </ac:picMkLst>
        </pc:picChg>
        <pc:picChg chg="del">
          <ac:chgData name="Isaac Johnson" userId="bcd2dbf1631bfa06" providerId="LiveId" clId="{52DAC820-6595-4833-AAC6-FF96489AE114}" dt="2023-05-07T19:32:04.166" v="5264" actId="478"/>
          <ac:picMkLst>
            <pc:docMk/>
            <pc:sldMk cId="0" sldId="264"/>
            <ac:picMk id="349" creationId="{00000000-0000-0000-0000-000000000000}"/>
          </ac:picMkLst>
        </pc:picChg>
      </pc:sldChg>
      <pc:sldChg chg="addSp modSp mod ord modAnim modNotes modNotesTx">
        <pc:chgData name="Isaac Johnson" userId="bcd2dbf1631bfa06" providerId="LiveId" clId="{52DAC820-6595-4833-AAC6-FF96489AE114}" dt="2023-05-21T22:56:48.702" v="15369"/>
        <pc:sldMkLst>
          <pc:docMk/>
          <pc:sldMk cId="0" sldId="265"/>
        </pc:sldMkLst>
        <pc:spChg chg="mod">
          <ac:chgData name="Isaac Johnson" userId="bcd2dbf1631bfa06" providerId="LiveId" clId="{52DAC820-6595-4833-AAC6-FF96489AE114}" dt="2023-05-18T18:18:47.212" v="7854" actId="20577"/>
          <ac:spMkLst>
            <pc:docMk/>
            <pc:sldMk cId="0" sldId="265"/>
            <ac:spMk id="355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2:11:34.634" v="3434" actId="20577"/>
          <ac:spMkLst>
            <pc:docMk/>
            <pc:sldMk cId="0" sldId="265"/>
            <ac:spMk id="356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35:02.275" v="1480" actId="1076"/>
          <ac:spMkLst>
            <pc:docMk/>
            <pc:sldMk cId="0" sldId="265"/>
            <ac:spMk id="357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40:27.394" v="1915" actId="1076"/>
          <ac:spMkLst>
            <pc:docMk/>
            <pc:sldMk cId="0" sldId="265"/>
            <ac:spMk id="358" creationId="{00000000-0000-0000-0000-000000000000}"/>
          </ac:spMkLst>
        </pc:spChg>
        <pc:picChg chg="add mod">
          <ac:chgData name="Isaac Johnson" userId="bcd2dbf1631bfa06" providerId="LiveId" clId="{52DAC820-6595-4833-AAC6-FF96489AE114}" dt="2023-05-02T11:53:33.337" v="2484" actId="1076"/>
          <ac:picMkLst>
            <pc:docMk/>
            <pc:sldMk cId="0" sldId="265"/>
            <ac:picMk id="3" creationId="{783A8CA1-AC79-E48B-AFFD-CE6BC64305A8}"/>
          </ac:picMkLst>
        </pc:picChg>
        <pc:picChg chg="add mod">
          <ac:chgData name="Isaac Johnson" userId="bcd2dbf1631bfa06" providerId="LiveId" clId="{52DAC820-6595-4833-AAC6-FF96489AE114}" dt="2023-05-02T11:51:50.183" v="2476" actId="1076"/>
          <ac:picMkLst>
            <pc:docMk/>
            <pc:sldMk cId="0" sldId="265"/>
            <ac:picMk id="5" creationId="{19E69C33-2A2E-E398-892B-9640A1B0A60E}"/>
          </ac:picMkLst>
        </pc:picChg>
      </pc:sldChg>
      <pc:sldChg chg="addSp delSp modSp mod ord modNotes">
        <pc:chgData name="Isaac Johnson" userId="bcd2dbf1631bfa06" providerId="LiveId" clId="{52DAC820-6595-4833-AAC6-FF96489AE114}" dt="2023-05-21T22:55:20.743" v="15344" actId="1076"/>
        <pc:sldMkLst>
          <pc:docMk/>
          <pc:sldMk cId="0" sldId="266"/>
        </pc:sldMkLst>
        <pc:spChg chg="add del mod">
          <ac:chgData name="Isaac Johnson" userId="bcd2dbf1631bfa06" providerId="LiveId" clId="{52DAC820-6595-4833-AAC6-FF96489AE114}" dt="2023-05-08T11:51:07.113" v="7783"/>
          <ac:spMkLst>
            <pc:docMk/>
            <pc:sldMk cId="0" sldId="266"/>
            <ac:spMk id="3" creationId="{BC37236C-59B0-282B-0624-FFDD2C4AD28C}"/>
          </ac:spMkLst>
        </pc:spChg>
        <pc:spChg chg="add del mod">
          <ac:chgData name="Isaac Johnson" userId="bcd2dbf1631bfa06" providerId="LiveId" clId="{52DAC820-6595-4833-AAC6-FF96489AE114}" dt="2023-05-08T11:51:42.223" v="7788" actId="478"/>
          <ac:spMkLst>
            <pc:docMk/>
            <pc:sldMk cId="0" sldId="266"/>
            <ac:spMk id="5" creationId="{359E6E84-9850-D3C8-469A-CB89DF021CB7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7" creationId="{9FC4706F-3435-35EE-8B92-6AC1657EE860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8" creationId="{63896FA8-4950-F773-4F6E-0D017E56DC08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9" creationId="{A635E3EE-B794-1AAB-1557-D4227A66BE70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10" creationId="{4CFFAE3D-89AC-9F7C-6FD6-CB5DF6E7E485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15" creationId="{D27A3DAC-FB7D-111E-3AF2-35AB3ABD2953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16" creationId="{D3894941-FEC9-76C5-884E-1A4D90A41EF6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17" creationId="{CC44ED69-E18B-A89A-2335-4B9A53F52A8C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18" creationId="{51AA639F-FA92-871C-4716-DB2E4E22E712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21" creationId="{2781C930-2C9D-A6AB-084D-29F14A013E2B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22" creationId="{9DF161D4-6B7B-342D-4412-D244A58A73DD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23" creationId="{9A917121-11E2-F073-CBD4-7855D1103049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24" creationId="{C6D49934-5B7C-A4A2-134F-65E73E7AA5A0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25" creationId="{F3316884-AEAD-A9B4-3C0C-33321F3AC5DE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26" creationId="{381E6BE8-E5DD-0DE2-44E0-2DF37DA1691A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27" creationId="{BABF2124-2E9E-E8D9-58B2-90FEF7E39D44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28" creationId="{67053483-E45A-201F-B564-8B4EB5A5F58F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29" creationId="{6328BA98-F7F0-F598-A353-5846F261E148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30" creationId="{D14CEC65-7D69-5C07-579B-8ED35E0000F6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31" creationId="{8CD73922-AB75-AE22-BAA4-176AAF3DC4FF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32" creationId="{5AC67E1B-09F0-7B9A-C461-AFF57E669C62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33" creationId="{3FBAA879-5261-C463-5CB0-ECA5B0E9146A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34" creationId="{440EC829-A452-CAF8-E44D-2AA979F8AB1E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35" creationId="{45172F2F-4395-A39F-9DD4-A24A79B957EE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36" creationId="{3FDE7DE9-3619-61AD-3809-F2D6D35EC677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37" creationId="{90747B15-72BE-C63F-B301-70F4C9202566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38" creationId="{FE8E5231-5F04-3601-D108-46C04F3BE928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39" creationId="{F1707D66-97C6-6A7E-E0BC-7E96968601A8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40" creationId="{C6C3F33A-C448-E6E0-390F-7D7BF63685C4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41" creationId="{D39330C3-C575-3B23-3249-0778C4584CE6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42" creationId="{FD9847C9-8D33-4E61-62E4-DFD67D8B710F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43" creationId="{AFF33439-5EB5-8B6A-EDD5-7D9E84B18E2C}"/>
          </ac:spMkLst>
        </pc:spChg>
        <pc:spChg chg="mod">
          <ac:chgData name="Isaac Johnson" userId="bcd2dbf1631bfa06" providerId="LiveId" clId="{52DAC820-6595-4833-AAC6-FF96489AE114}" dt="2023-05-08T11:54:22.475" v="7791"/>
          <ac:spMkLst>
            <pc:docMk/>
            <pc:sldMk cId="0" sldId="266"/>
            <ac:spMk id="44" creationId="{39D3BA07-73D4-66AA-E00A-E2F50CB1DFFF}"/>
          </ac:spMkLst>
        </pc:spChg>
        <pc:spChg chg="mod">
          <ac:chgData name="Isaac Johnson" userId="bcd2dbf1631bfa06" providerId="LiveId" clId="{52DAC820-6595-4833-AAC6-FF96489AE114}" dt="2023-05-21T22:55:20.743" v="15344" actId="1076"/>
          <ac:spMkLst>
            <pc:docMk/>
            <pc:sldMk cId="0" sldId="266"/>
            <ac:spMk id="363" creationId="{00000000-0000-0000-0000-000000000000}"/>
          </ac:spMkLst>
        </pc:spChg>
        <pc:spChg chg="mod">
          <ac:chgData name="Isaac Johnson" userId="bcd2dbf1631bfa06" providerId="LiveId" clId="{52DAC820-6595-4833-AAC6-FF96489AE114}" dt="2023-05-08T11:48:35.277" v="7751" actId="20577"/>
          <ac:spMkLst>
            <pc:docMk/>
            <pc:sldMk cId="0" sldId="266"/>
            <ac:spMk id="364" creationId="{00000000-0000-0000-0000-000000000000}"/>
          </ac:spMkLst>
        </pc:spChg>
        <pc:spChg chg="mod">
          <ac:chgData name="Isaac Johnson" userId="bcd2dbf1631bfa06" providerId="LiveId" clId="{52DAC820-6595-4833-AAC6-FF96489AE114}" dt="2023-05-08T11:54:29.726" v="7794" actId="1076"/>
          <ac:spMkLst>
            <pc:docMk/>
            <pc:sldMk cId="0" sldId="266"/>
            <ac:spMk id="365" creationId="{00000000-0000-0000-0000-000000000000}"/>
          </ac:spMkLst>
        </pc:spChg>
        <pc:spChg chg="mod">
          <ac:chgData name="Isaac Johnson" userId="bcd2dbf1631bfa06" providerId="LiveId" clId="{52DAC820-6595-4833-AAC6-FF96489AE114}" dt="2023-05-08T11:48:18.397" v="7728" actId="20577"/>
          <ac:spMkLst>
            <pc:docMk/>
            <pc:sldMk cId="0" sldId="266"/>
            <ac:spMk id="366" creationId="{00000000-0000-0000-0000-000000000000}"/>
          </ac:spMkLst>
        </pc:spChg>
        <pc:spChg chg="mod">
          <ac:chgData name="Isaac Johnson" userId="bcd2dbf1631bfa06" providerId="LiveId" clId="{52DAC820-6595-4833-AAC6-FF96489AE114}" dt="2023-05-08T11:48:06.053" v="7710" actId="20577"/>
          <ac:spMkLst>
            <pc:docMk/>
            <pc:sldMk cId="0" sldId="266"/>
            <ac:spMk id="367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2:01:19.877" v="3191" actId="20577"/>
          <ac:spMkLst>
            <pc:docMk/>
            <pc:sldMk cId="0" sldId="266"/>
            <ac:spMk id="368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2:00:38.121" v="3094" actId="20577"/>
          <ac:spMkLst>
            <pc:docMk/>
            <pc:sldMk cId="0" sldId="266"/>
            <ac:spMk id="369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2:01:11.255" v="3182" actId="20577"/>
          <ac:spMkLst>
            <pc:docMk/>
            <pc:sldMk cId="0" sldId="266"/>
            <ac:spMk id="370" creationId="{00000000-0000-0000-0000-000000000000}"/>
          </ac:spMkLst>
        </pc:spChg>
        <pc:spChg chg="mod">
          <ac:chgData name="Isaac Johnson" userId="bcd2dbf1631bfa06" providerId="LiveId" clId="{52DAC820-6595-4833-AAC6-FF96489AE114}" dt="2023-05-08T11:48:46.699" v="7775" actId="20577"/>
          <ac:spMkLst>
            <pc:docMk/>
            <pc:sldMk cId="0" sldId="266"/>
            <ac:spMk id="371" creationId="{00000000-0000-0000-0000-000000000000}"/>
          </ac:spMkLst>
        </pc:spChg>
        <pc:spChg chg="mod">
          <ac:chgData name="Isaac Johnson" userId="bcd2dbf1631bfa06" providerId="LiveId" clId="{52DAC820-6595-4833-AAC6-FF96489AE114}" dt="2023-05-08T11:48:54.643" v="7777" actId="1076"/>
          <ac:spMkLst>
            <pc:docMk/>
            <pc:sldMk cId="0" sldId="266"/>
            <ac:spMk id="375" creationId="{00000000-0000-0000-0000-000000000000}"/>
          </ac:spMkLst>
        </pc:spChg>
        <pc:spChg chg="add del mod">
          <ac:chgData name="Isaac Johnson" userId="bcd2dbf1631bfa06" providerId="LiveId" clId="{52DAC820-6595-4833-AAC6-FF96489AE114}" dt="2023-05-08T11:52:11.600" v="7790" actId="478"/>
          <ac:spMkLst>
            <pc:docMk/>
            <pc:sldMk cId="0" sldId="266"/>
            <ac:spMk id="383" creationId="{00000000-0000-0000-0000-000000000000}"/>
          </ac:spMkLst>
        </pc:spChg>
        <pc:spChg chg="mod">
          <ac:chgData name="Isaac Johnson" userId="bcd2dbf1631bfa06" providerId="LiveId" clId="{52DAC820-6595-4833-AAC6-FF96489AE114}" dt="2023-05-08T11:51:37.423" v="7786" actId="108"/>
          <ac:spMkLst>
            <pc:docMk/>
            <pc:sldMk cId="0" sldId="266"/>
            <ac:spMk id="385" creationId="{00000000-0000-0000-0000-000000000000}"/>
          </ac:spMkLst>
        </pc:spChg>
        <pc:spChg chg="mod">
          <ac:chgData name="Isaac Johnson" userId="bcd2dbf1631bfa06" providerId="LiveId" clId="{52DAC820-6595-4833-AAC6-FF96489AE114}" dt="2023-05-08T11:51:37.423" v="7786" actId="108"/>
          <ac:spMkLst>
            <pc:docMk/>
            <pc:sldMk cId="0" sldId="266"/>
            <ac:spMk id="386" creationId="{00000000-0000-0000-0000-000000000000}"/>
          </ac:spMkLst>
        </pc:spChg>
        <pc:grpChg chg="add del mod">
          <ac:chgData name="Isaac Johnson" userId="bcd2dbf1631bfa06" providerId="LiveId" clId="{52DAC820-6595-4833-AAC6-FF96489AE114}" dt="2023-05-08T11:54:31.335" v="7796"/>
          <ac:grpSpMkLst>
            <pc:docMk/>
            <pc:sldMk cId="0" sldId="266"/>
            <ac:grpSpMk id="6" creationId="{0185CA6C-F134-296D-B768-89DFCFF65323}"/>
          </ac:grpSpMkLst>
        </pc:grpChg>
        <pc:grpChg chg="mod">
          <ac:chgData name="Isaac Johnson" userId="bcd2dbf1631bfa06" providerId="LiveId" clId="{52DAC820-6595-4833-AAC6-FF96489AE114}" dt="2023-05-08T11:54:22.475" v="7791"/>
          <ac:grpSpMkLst>
            <pc:docMk/>
            <pc:sldMk cId="0" sldId="266"/>
            <ac:grpSpMk id="11" creationId="{EACB3384-46AB-328C-C1DE-D5F6ADD7802D}"/>
          </ac:grpSpMkLst>
        </pc:grpChg>
        <pc:grpChg chg="mod">
          <ac:chgData name="Isaac Johnson" userId="bcd2dbf1631bfa06" providerId="LiveId" clId="{52DAC820-6595-4833-AAC6-FF96489AE114}" dt="2023-05-08T11:54:22.475" v="7791"/>
          <ac:grpSpMkLst>
            <pc:docMk/>
            <pc:sldMk cId="0" sldId="266"/>
            <ac:grpSpMk id="12" creationId="{63709221-632F-EB2F-EE6E-15F011E542D3}"/>
          </ac:grpSpMkLst>
        </pc:grpChg>
        <pc:grpChg chg="mod">
          <ac:chgData name="Isaac Johnson" userId="bcd2dbf1631bfa06" providerId="LiveId" clId="{52DAC820-6595-4833-AAC6-FF96489AE114}" dt="2023-05-08T11:54:22.475" v="7791"/>
          <ac:grpSpMkLst>
            <pc:docMk/>
            <pc:sldMk cId="0" sldId="266"/>
            <ac:grpSpMk id="13" creationId="{A899A90F-4FEE-7F77-A60E-6B2273EA6DD6}"/>
          </ac:grpSpMkLst>
        </pc:grpChg>
        <pc:grpChg chg="mod">
          <ac:chgData name="Isaac Johnson" userId="bcd2dbf1631bfa06" providerId="LiveId" clId="{52DAC820-6595-4833-AAC6-FF96489AE114}" dt="2023-05-08T11:54:22.475" v="7791"/>
          <ac:grpSpMkLst>
            <pc:docMk/>
            <pc:sldMk cId="0" sldId="266"/>
            <ac:grpSpMk id="14" creationId="{45141CEA-B4E8-02FE-0963-56F27FB3B300}"/>
          </ac:grpSpMkLst>
        </pc:grpChg>
        <pc:grpChg chg="mod">
          <ac:chgData name="Isaac Johnson" userId="bcd2dbf1631bfa06" providerId="LiveId" clId="{52DAC820-6595-4833-AAC6-FF96489AE114}" dt="2023-05-08T11:54:22.475" v="7791"/>
          <ac:grpSpMkLst>
            <pc:docMk/>
            <pc:sldMk cId="0" sldId="266"/>
            <ac:grpSpMk id="19" creationId="{78B68FCE-62BF-3AFB-6DFC-259B75F25BA1}"/>
          </ac:grpSpMkLst>
        </pc:grpChg>
        <pc:grpChg chg="mod">
          <ac:chgData name="Isaac Johnson" userId="bcd2dbf1631bfa06" providerId="LiveId" clId="{52DAC820-6595-4833-AAC6-FF96489AE114}" dt="2023-05-08T11:54:22.475" v="7791"/>
          <ac:grpSpMkLst>
            <pc:docMk/>
            <pc:sldMk cId="0" sldId="266"/>
            <ac:grpSpMk id="20" creationId="{B79847F6-69CD-41BD-A1A6-784B981B232E}"/>
          </ac:grpSpMkLst>
        </pc:grpChg>
        <pc:picChg chg="add del">
          <ac:chgData name="Isaac Johnson" userId="bcd2dbf1631bfa06" providerId="LiveId" clId="{52DAC820-6595-4833-AAC6-FF96489AE114}" dt="2023-05-08T11:50:19.207" v="7781"/>
          <ac:picMkLst>
            <pc:docMk/>
            <pc:sldMk cId="0" sldId="266"/>
            <ac:picMk id="2" creationId="{949645EF-1E8C-D1AA-FF87-E00EDDDBD0D6}"/>
          </ac:picMkLst>
        </pc:picChg>
        <pc:picChg chg="add del">
          <ac:chgData name="Isaac Johnson" userId="bcd2dbf1631bfa06" providerId="LiveId" clId="{52DAC820-6595-4833-AAC6-FF96489AE114}" dt="2023-05-08T11:54:35.734" v="7797" actId="478"/>
          <ac:picMkLst>
            <pc:docMk/>
            <pc:sldMk cId="0" sldId="266"/>
            <ac:picMk id="4" creationId="{32AFF0E1-AF72-7EC6-2C2C-983CFBF2C6F7}"/>
          </ac:picMkLst>
        </pc:picChg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67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68"/>
        </pc:sldMkLst>
      </pc:sldChg>
      <pc:sldChg chg="del ord modNotes">
        <pc:chgData name="Isaac Johnson" userId="bcd2dbf1631bfa06" providerId="LiveId" clId="{52DAC820-6595-4833-AAC6-FF96489AE114}" dt="2023-05-22T13:00:06.463" v="16384" actId="47"/>
        <pc:sldMkLst>
          <pc:docMk/>
          <pc:sldMk cId="0" sldId="269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70"/>
        </pc:sldMkLst>
      </pc:sldChg>
      <pc:sldChg chg="modSp ord modNotes">
        <pc:chgData name="Isaac Johnson" userId="bcd2dbf1631bfa06" providerId="LiveId" clId="{52DAC820-6595-4833-AAC6-FF96489AE114}" dt="2023-05-19T10:32:38.108" v="9476" actId="20577"/>
        <pc:sldMkLst>
          <pc:docMk/>
          <pc:sldMk cId="0" sldId="271"/>
        </pc:sldMkLst>
        <pc:spChg chg="mod">
          <ac:chgData name="Isaac Johnson" userId="bcd2dbf1631bfa06" providerId="LiveId" clId="{52DAC820-6595-4833-AAC6-FF96489AE114}" dt="2023-05-19T10:32:38.108" v="9476" actId="20577"/>
          <ac:spMkLst>
            <pc:docMk/>
            <pc:sldMk cId="0" sldId="271"/>
            <ac:spMk id="583" creationId="{00000000-0000-0000-0000-000000000000}"/>
          </ac:spMkLst>
        </pc:spChg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72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73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74"/>
        </pc:sldMkLst>
      </pc:sldChg>
      <pc:sldChg chg="delSp modSp mod ord">
        <pc:chgData name="Isaac Johnson" userId="bcd2dbf1631bfa06" providerId="LiveId" clId="{52DAC820-6595-4833-AAC6-FF96489AE114}" dt="2023-05-19T11:10:18.964" v="11075"/>
        <pc:sldMkLst>
          <pc:docMk/>
          <pc:sldMk cId="0" sldId="275"/>
        </pc:sldMkLst>
        <pc:spChg chg="mod">
          <ac:chgData name="Isaac Johnson" userId="bcd2dbf1631bfa06" providerId="LiveId" clId="{52DAC820-6595-4833-AAC6-FF96489AE114}" dt="2023-05-19T11:03:41.305" v="10870" actId="20577"/>
          <ac:spMkLst>
            <pc:docMk/>
            <pc:sldMk cId="0" sldId="275"/>
            <ac:spMk id="687" creationId="{00000000-0000-0000-0000-000000000000}"/>
          </ac:spMkLst>
        </pc:spChg>
        <pc:graphicFrameChg chg="mod modGraphic">
          <ac:chgData name="Isaac Johnson" userId="bcd2dbf1631bfa06" providerId="LiveId" clId="{52DAC820-6595-4833-AAC6-FF96489AE114}" dt="2023-05-19T11:10:18.964" v="11075"/>
          <ac:graphicFrameMkLst>
            <pc:docMk/>
            <pc:sldMk cId="0" sldId="275"/>
            <ac:graphicFrameMk id="688" creationId="{00000000-0000-0000-0000-000000000000}"/>
          </ac:graphicFrameMkLst>
        </pc:graphicFrameChg>
        <pc:cxnChg chg="del">
          <ac:chgData name="Isaac Johnson" userId="bcd2dbf1631bfa06" providerId="LiveId" clId="{52DAC820-6595-4833-AAC6-FF96489AE114}" dt="2023-05-19T11:09:00.780" v="11027" actId="478"/>
          <ac:cxnSpMkLst>
            <pc:docMk/>
            <pc:sldMk cId="0" sldId="275"/>
            <ac:cxnSpMk id="689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9T11:04:16.867" v="10896" actId="478"/>
          <ac:cxnSpMkLst>
            <pc:docMk/>
            <pc:sldMk cId="0" sldId="275"/>
            <ac:cxnSpMk id="690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9T11:04:54.933" v="10950" actId="478"/>
          <ac:cxnSpMkLst>
            <pc:docMk/>
            <pc:sldMk cId="0" sldId="275"/>
            <ac:cxnSpMk id="691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9T11:08:51.029" v="11018" actId="478"/>
          <ac:cxnSpMkLst>
            <pc:docMk/>
            <pc:sldMk cId="0" sldId="275"/>
            <ac:cxnSpMk id="692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9T11:10:15.268" v="11072" actId="478"/>
          <ac:cxnSpMkLst>
            <pc:docMk/>
            <pc:sldMk cId="0" sldId="275"/>
            <ac:cxnSpMk id="693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9T11:10:17.996" v="11074" actId="478"/>
          <ac:cxnSpMkLst>
            <pc:docMk/>
            <pc:sldMk cId="0" sldId="275"/>
            <ac:cxnSpMk id="694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9T11:08:42.717" v="11016" actId="478"/>
          <ac:cxnSpMkLst>
            <pc:docMk/>
            <pc:sldMk cId="0" sldId="275"/>
            <ac:cxnSpMk id="695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9T11:06:48.270" v="11003" actId="478"/>
          <ac:cxnSpMkLst>
            <pc:docMk/>
            <pc:sldMk cId="0" sldId="275"/>
            <ac:cxnSpMk id="696" creationId="{00000000-0000-0000-0000-000000000000}"/>
          </ac:cxnSpMkLst>
        </pc:cxnChg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76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77"/>
        </pc:sldMkLst>
      </pc:sldChg>
      <pc:sldChg chg="modSp del modNotes">
        <pc:chgData name="Isaac Johnson" userId="bcd2dbf1631bfa06" providerId="LiveId" clId="{52DAC820-6595-4833-AAC6-FF96489AE114}" dt="2023-05-22T13:00:06.463" v="16384" actId="47"/>
        <pc:sldMkLst>
          <pc:docMk/>
          <pc:sldMk cId="0" sldId="278"/>
        </pc:sldMkLst>
        <pc:spChg chg="mod">
          <ac:chgData name="Isaac Johnson" userId="bcd2dbf1631bfa06" providerId="LiveId" clId="{52DAC820-6595-4833-AAC6-FF96489AE114}" dt="2023-05-08T11:55:29.910" v="7819" actId="20577"/>
          <ac:spMkLst>
            <pc:docMk/>
            <pc:sldMk cId="0" sldId="278"/>
            <ac:spMk id="757" creationId="{00000000-0000-0000-0000-000000000000}"/>
          </ac:spMkLst>
        </pc:spChg>
      </pc:sldChg>
      <pc:sldChg chg="modSp mod ord modNotes">
        <pc:chgData name="Isaac Johnson" userId="bcd2dbf1631bfa06" providerId="LiveId" clId="{52DAC820-6595-4833-AAC6-FF96489AE114}" dt="2023-05-21T00:31:45.219" v="12497" actId="20577"/>
        <pc:sldMkLst>
          <pc:docMk/>
          <pc:sldMk cId="0" sldId="279"/>
        </pc:sldMkLst>
        <pc:spChg chg="mod">
          <ac:chgData name="Isaac Johnson" userId="bcd2dbf1631bfa06" providerId="LiveId" clId="{52DAC820-6595-4833-AAC6-FF96489AE114}" dt="2023-05-21T00:29:31.908" v="12449" actId="20577"/>
          <ac:spMkLst>
            <pc:docMk/>
            <pc:sldMk cId="0" sldId="279"/>
            <ac:spMk id="772" creationId="{00000000-0000-0000-0000-000000000000}"/>
          </ac:spMkLst>
        </pc:spChg>
        <pc:spChg chg="mod">
          <ac:chgData name="Isaac Johnson" userId="bcd2dbf1631bfa06" providerId="LiveId" clId="{52DAC820-6595-4833-AAC6-FF96489AE114}" dt="2023-05-21T00:28:47.451" v="12344" actId="20577"/>
          <ac:spMkLst>
            <pc:docMk/>
            <pc:sldMk cId="0" sldId="279"/>
            <ac:spMk id="773" creationId="{00000000-0000-0000-0000-000000000000}"/>
          </ac:spMkLst>
        </pc:spChg>
        <pc:spChg chg="mod">
          <ac:chgData name="Isaac Johnson" userId="bcd2dbf1631bfa06" providerId="LiveId" clId="{52DAC820-6595-4833-AAC6-FF96489AE114}" dt="2023-05-21T00:28:54.060" v="12352" actId="20577"/>
          <ac:spMkLst>
            <pc:docMk/>
            <pc:sldMk cId="0" sldId="279"/>
            <ac:spMk id="774" creationId="{00000000-0000-0000-0000-000000000000}"/>
          </ac:spMkLst>
        </pc:spChg>
        <pc:spChg chg="mod">
          <ac:chgData name="Isaac Johnson" userId="bcd2dbf1631bfa06" providerId="LiveId" clId="{52DAC820-6595-4833-AAC6-FF96489AE114}" dt="2023-05-21T00:28:39.804" v="12336" actId="14100"/>
          <ac:spMkLst>
            <pc:docMk/>
            <pc:sldMk cId="0" sldId="279"/>
            <ac:spMk id="775" creationId="{00000000-0000-0000-0000-000000000000}"/>
          </ac:spMkLst>
        </pc:spChg>
        <pc:spChg chg="mod">
          <ac:chgData name="Isaac Johnson" userId="bcd2dbf1631bfa06" providerId="LiveId" clId="{52DAC820-6595-4833-AAC6-FF96489AE114}" dt="2023-05-21T00:29:15.763" v="12407" actId="20577"/>
          <ac:spMkLst>
            <pc:docMk/>
            <pc:sldMk cId="0" sldId="279"/>
            <ac:spMk id="799" creationId="{00000000-0000-0000-0000-000000000000}"/>
          </ac:spMkLst>
        </pc:spChg>
        <pc:spChg chg="mod">
          <ac:chgData name="Isaac Johnson" userId="bcd2dbf1631bfa06" providerId="LiveId" clId="{52DAC820-6595-4833-AAC6-FF96489AE114}" dt="2023-05-21T00:29:00.803" v="12359" actId="20577"/>
          <ac:spMkLst>
            <pc:docMk/>
            <pc:sldMk cId="0" sldId="279"/>
            <ac:spMk id="800" creationId="{00000000-0000-0000-0000-000000000000}"/>
          </ac:spMkLst>
        </pc:spChg>
        <pc:spChg chg="mod">
          <ac:chgData name="Isaac Johnson" userId="bcd2dbf1631bfa06" providerId="LiveId" clId="{52DAC820-6595-4833-AAC6-FF96489AE114}" dt="2023-05-21T00:31:22.907" v="12478" actId="20577"/>
          <ac:spMkLst>
            <pc:docMk/>
            <pc:sldMk cId="0" sldId="279"/>
            <ac:spMk id="801" creationId="{00000000-0000-0000-0000-000000000000}"/>
          </ac:spMkLst>
        </pc:spChg>
        <pc:spChg chg="mod">
          <ac:chgData name="Isaac Johnson" userId="bcd2dbf1631bfa06" providerId="LiveId" clId="{52DAC820-6595-4833-AAC6-FF96489AE114}" dt="2023-05-21T00:29:03.588" v="12366" actId="20577"/>
          <ac:spMkLst>
            <pc:docMk/>
            <pc:sldMk cId="0" sldId="279"/>
            <ac:spMk id="802" creationId="{00000000-0000-0000-0000-000000000000}"/>
          </ac:spMkLst>
        </pc:spChg>
        <pc:spChg chg="mod">
          <ac:chgData name="Isaac Johnson" userId="bcd2dbf1631bfa06" providerId="LiveId" clId="{52DAC820-6595-4833-AAC6-FF96489AE114}" dt="2023-05-21T00:31:45.219" v="12497" actId="20577"/>
          <ac:spMkLst>
            <pc:docMk/>
            <pc:sldMk cId="0" sldId="279"/>
            <ac:spMk id="803" creationId="{00000000-0000-0000-0000-000000000000}"/>
          </ac:spMkLst>
        </pc:spChg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80"/>
        </pc:sldMkLst>
      </pc:sldChg>
      <pc:sldChg chg="del ord modNotes">
        <pc:chgData name="Isaac Johnson" userId="bcd2dbf1631bfa06" providerId="LiveId" clId="{52DAC820-6595-4833-AAC6-FF96489AE114}" dt="2023-05-22T13:00:06.463" v="16384" actId="47"/>
        <pc:sldMkLst>
          <pc:docMk/>
          <pc:sldMk cId="0" sldId="281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82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83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84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85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86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87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88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89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90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91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92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93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94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95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96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97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98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299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00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01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02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03"/>
        </pc:sldMkLst>
      </pc:sldChg>
      <pc:sldChg chg="modSp mod ord modNotes">
        <pc:chgData name="Isaac Johnson" userId="bcd2dbf1631bfa06" providerId="LiveId" clId="{52DAC820-6595-4833-AAC6-FF96489AE114}" dt="2023-05-21T12:48:02.262" v="15023" actId="14100"/>
        <pc:sldMkLst>
          <pc:docMk/>
          <pc:sldMk cId="0" sldId="304"/>
        </pc:sldMkLst>
        <pc:spChg chg="mod">
          <ac:chgData name="Isaac Johnson" userId="bcd2dbf1631bfa06" providerId="LiveId" clId="{52DAC820-6595-4833-AAC6-FF96489AE114}" dt="2023-05-21T12:16:37.467" v="13706" actId="20577"/>
          <ac:spMkLst>
            <pc:docMk/>
            <pc:sldMk cId="0" sldId="304"/>
            <ac:spMk id="1517" creationId="{00000000-0000-0000-0000-000000000000}"/>
          </ac:spMkLst>
        </pc:spChg>
        <pc:spChg chg="mod">
          <ac:chgData name="Isaac Johnson" userId="bcd2dbf1631bfa06" providerId="LiveId" clId="{52DAC820-6595-4833-AAC6-FF96489AE114}" dt="2023-05-21T12:16:45.907" v="13729" actId="20577"/>
          <ac:spMkLst>
            <pc:docMk/>
            <pc:sldMk cId="0" sldId="304"/>
            <ac:spMk id="1518" creationId="{00000000-0000-0000-0000-000000000000}"/>
          </ac:spMkLst>
        </pc:spChg>
        <pc:spChg chg="mod">
          <ac:chgData name="Isaac Johnson" userId="bcd2dbf1631bfa06" providerId="LiveId" clId="{52DAC820-6595-4833-AAC6-FF96489AE114}" dt="2023-05-21T12:17:36.315" v="13792" actId="14100"/>
          <ac:spMkLst>
            <pc:docMk/>
            <pc:sldMk cId="0" sldId="304"/>
            <ac:spMk id="1519" creationId="{00000000-0000-0000-0000-000000000000}"/>
          </ac:spMkLst>
        </pc:spChg>
        <pc:spChg chg="mod">
          <ac:chgData name="Isaac Johnson" userId="bcd2dbf1631bfa06" providerId="LiveId" clId="{52DAC820-6595-4833-AAC6-FF96489AE114}" dt="2023-05-21T12:20:44.107" v="14186" actId="20577"/>
          <ac:spMkLst>
            <pc:docMk/>
            <pc:sldMk cId="0" sldId="304"/>
            <ac:spMk id="1520" creationId="{00000000-0000-0000-0000-000000000000}"/>
          </ac:spMkLst>
        </pc:spChg>
        <pc:spChg chg="mod">
          <ac:chgData name="Isaac Johnson" userId="bcd2dbf1631bfa06" providerId="LiveId" clId="{52DAC820-6595-4833-AAC6-FF96489AE114}" dt="2023-05-21T12:21:38.706" v="14307" actId="20577"/>
          <ac:spMkLst>
            <pc:docMk/>
            <pc:sldMk cId="0" sldId="304"/>
            <ac:spMk id="1521" creationId="{00000000-0000-0000-0000-000000000000}"/>
          </ac:spMkLst>
        </pc:spChg>
        <pc:spChg chg="mod">
          <ac:chgData name="Isaac Johnson" userId="bcd2dbf1631bfa06" providerId="LiveId" clId="{52DAC820-6595-4833-AAC6-FF96489AE114}" dt="2023-05-21T12:20:00.030" v="14130" actId="6549"/>
          <ac:spMkLst>
            <pc:docMk/>
            <pc:sldMk cId="0" sldId="304"/>
            <ac:spMk id="1522" creationId="{00000000-0000-0000-0000-000000000000}"/>
          </ac:spMkLst>
        </pc:spChg>
        <pc:spChg chg="mod">
          <ac:chgData name="Isaac Johnson" userId="bcd2dbf1631bfa06" providerId="LiveId" clId="{52DAC820-6595-4833-AAC6-FF96489AE114}" dt="2023-05-21T12:18:02.515" v="13887" actId="20577"/>
          <ac:spMkLst>
            <pc:docMk/>
            <pc:sldMk cId="0" sldId="304"/>
            <ac:spMk id="1523" creationId="{00000000-0000-0000-0000-000000000000}"/>
          </ac:spMkLst>
        </pc:spChg>
        <pc:spChg chg="mod">
          <ac:chgData name="Isaac Johnson" userId="bcd2dbf1631bfa06" providerId="LiveId" clId="{52DAC820-6595-4833-AAC6-FF96489AE114}" dt="2023-05-21T12:20:02.079" v="14131" actId="6549"/>
          <ac:spMkLst>
            <pc:docMk/>
            <pc:sldMk cId="0" sldId="304"/>
            <ac:spMk id="1524" creationId="{00000000-0000-0000-0000-000000000000}"/>
          </ac:spMkLst>
        </pc:spChg>
        <pc:spChg chg="mod">
          <ac:chgData name="Isaac Johnson" userId="bcd2dbf1631bfa06" providerId="LiveId" clId="{52DAC820-6595-4833-AAC6-FF96489AE114}" dt="2023-05-21T12:19:42.002" v="14106" actId="20577"/>
          <ac:spMkLst>
            <pc:docMk/>
            <pc:sldMk cId="0" sldId="304"/>
            <ac:spMk id="1525" creationId="{00000000-0000-0000-0000-000000000000}"/>
          </ac:spMkLst>
        </pc:spChg>
        <pc:spChg chg="mod">
          <ac:chgData name="Isaac Johnson" userId="bcd2dbf1631bfa06" providerId="LiveId" clId="{52DAC820-6595-4833-AAC6-FF96489AE114}" dt="2023-05-21T12:22:24.681" v="14433" actId="20577"/>
          <ac:spMkLst>
            <pc:docMk/>
            <pc:sldMk cId="0" sldId="304"/>
            <ac:spMk id="1526" creationId="{00000000-0000-0000-0000-000000000000}"/>
          </ac:spMkLst>
        </pc:spChg>
        <pc:spChg chg="mod">
          <ac:chgData name="Isaac Johnson" userId="bcd2dbf1631bfa06" providerId="LiveId" clId="{52DAC820-6595-4833-AAC6-FF96489AE114}" dt="2023-05-21T12:48:02.262" v="15023" actId="14100"/>
          <ac:spMkLst>
            <pc:docMk/>
            <pc:sldMk cId="0" sldId="304"/>
            <ac:spMk id="1527" creationId="{00000000-0000-0000-0000-000000000000}"/>
          </ac:spMkLst>
        </pc:spChg>
        <pc:spChg chg="mod">
          <ac:chgData name="Isaac Johnson" userId="bcd2dbf1631bfa06" providerId="LiveId" clId="{52DAC820-6595-4833-AAC6-FF96489AE114}" dt="2023-05-21T12:21:50.033" v="14327" actId="20577"/>
          <ac:spMkLst>
            <pc:docMk/>
            <pc:sldMk cId="0" sldId="304"/>
            <ac:spMk id="1528" creationId="{00000000-0000-0000-0000-000000000000}"/>
          </ac:spMkLst>
        </pc:spChg>
        <pc:spChg chg="mod">
          <ac:chgData name="Isaac Johnson" userId="bcd2dbf1631bfa06" providerId="LiveId" clId="{52DAC820-6595-4833-AAC6-FF96489AE114}" dt="2023-05-21T12:22:19.386" v="14423" actId="20577"/>
          <ac:spMkLst>
            <pc:docMk/>
            <pc:sldMk cId="0" sldId="304"/>
            <ac:spMk id="1529" creationId="{00000000-0000-0000-0000-000000000000}"/>
          </ac:spMkLst>
        </pc:spChg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05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06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07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08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09"/>
        </pc:sldMkLst>
      </pc:sldChg>
      <pc:sldChg chg="modSp mod ord modNotes">
        <pc:chgData name="Isaac Johnson" userId="bcd2dbf1631bfa06" providerId="LiveId" clId="{52DAC820-6595-4833-AAC6-FF96489AE114}" dt="2023-05-20T22:39:23.232" v="12212" actId="20577"/>
        <pc:sldMkLst>
          <pc:docMk/>
          <pc:sldMk cId="0" sldId="310"/>
        </pc:sldMkLst>
        <pc:spChg chg="mod">
          <ac:chgData name="Isaac Johnson" userId="bcd2dbf1631bfa06" providerId="LiveId" clId="{52DAC820-6595-4833-AAC6-FF96489AE114}" dt="2023-05-20T22:37:31.187" v="11996" actId="1076"/>
          <ac:spMkLst>
            <pc:docMk/>
            <pc:sldMk cId="0" sldId="310"/>
            <ac:spMk id="1709" creationId="{00000000-0000-0000-0000-000000000000}"/>
          </ac:spMkLst>
        </pc:spChg>
        <pc:spChg chg="mod">
          <ac:chgData name="Isaac Johnson" userId="bcd2dbf1631bfa06" providerId="LiveId" clId="{52DAC820-6595-4833-AAC6-FF96489AE114}" dt="2023-05-20T22:37:48.122" v="11997" actId="14100"/>
          <ac:spMkLst>
            <pc:docMk/>
            <pc:sldMk cId="0" sldId="310"/>
            <ac:spMk id="1712" creationId="{00000000-0000-0000-0000-000000000000}"/>
          </ac:spMkLst>
        </pc:spChg>
        <pc:spChg chg="mod">
          <ac:chgData name="Isaac Johnson" userId="bcd2dbf1631bfa06" providerId="LiveId" clId="{52DAC820-6595-4833-AAC6-FF96489AE114}" dt="2023-05-20T22:38:12.906" v="12004" actId="14100"/>
          <ac:spMkLst>
            <pc:docMk/>
            <pc:sldMk cId="0" sldId="310"/>
            <ac:spMk id="1713" creationId="{00000000-0000-0000-0000-000000000000}"/>
          </ac:spMkLst>
        </pc:spChg>
        <pc:spChg chg="mod">
          <ac:chgData name="Isaac Johnson" userId="bcd2dbf1631bfa06" providerId="LiveId" clId="{52DAC820-6595-4833-AAC6-FF96489AE114}" dt="2023-05-20T22:38:20.642" v="12005" actId="14100"/>
          <ac:spMkLst>
            <pc:docMk/>
            <pc:sldMk cId="0" sldId="310"/>
            <ac:spMk id="1714" creationId="{00000000-0000-0000-0000-000000000000}"/>
          </ac:spMkLst>
        </pc:spChg>
        <pc:spChg chg="mod">
          <ac:chgData name="Isaac Johnson" userId="bcd2dbf1631bfa06" providerId="LiveId" clId="{52DAC820-6595-4833-AAC6-FF96489AE114}" dt="2023-05-20T22:38:38.417" v="12043" actId="20577"/>
          <ac:spMkLst>
            <pc:docMk/>
            <pc:sldMk cId="0" sldId="310"/>
            <ac:spMk id="1715" creationId="{00000000-0000-0000-0000-000000000000}"/>
          </ac:spMkLst>
        </pc:spChg>
        <pc:spChg chg="mod">
          <ac:chgData name="Isaac Johnson" userId="bcd2dbf1631bfa06" providerId="LiveId" clId="{52DAC820-6595-4833-AAC6-FF96489AE114}" dt="2023-05-20T22:38:24.264" v="12011" actId="20577"/>
          <ac:spMkLst>
            <pc:docMk/>
            <pc:sldMk cId="0" sldId="310"/>
            <ac:spMk id="1716" creationId="{00000000-0000-0000-0000-000000000000}"/>
          </ac:spMkLst>
        </pc:spChg>
        <pc:spChg chg="mod">
          <ac:chgData name="Isaac Johnson" userId="bcd2dbf1631bfa06" providerId="LiveId" clId="{52DAC820-6595-4833-AAC6-FF96489AE114}" dt="2023-05-20T22:38:48.249" v="12077" actId="20577"/>
          <ac:spMkLst>
            <pc:docMk/>
            <pc:sldMk cId="0" sldId="310"/>
            <ac:spMk id="1717" creationId="{00000000-0000-0000-0000-000000000000}"/>
          </ac:spMkLst>
        </pc:spChg>
        <pc:spChg chg="mod">
          <ac:chgData name="Isaac Johnson" userId="bcd2dbf1631bfa06" providerId="LiveId" clId="{52DAC820-6595-4833-AAC6-FF96489AE114}" dt="2023-05-20T22:38:27.585" v="12016" actId="20577"/>
          <ac:spMkLst>
            <pc:docMk/>
            <pc:sldMk cId="0" sldId="310"/>
            <ac:spMk id="1718" creationId="{00000000-0000-0000-0000-000000000000}"/>
          </ac:spMkLst>
        </pc:spChg>
        <pc:spChg chg="mod">
          <ac:chgData name="Isaac Johnson" userId="bcd2dbf1631bfa06" providerId="LiveId" clId="{52DAC820-6595-4833-AAC6-FF96489AE114}" dt="2023-05-20T22:38:32.561" v="12029" actId="20577"/>
          <ac:spMkLst>
            <pc:docMk/>
            <pc:sldMk cId="0" sldId="310"/>
            <ac:spMk id="1719" creationId="{00000000-0000-0000-0000-000000000000}"/>
          </ac:spMkLst>
        </pc:spChg>
        <pc:spChg chg="mod">
          <ac:chgData name="Isaac Johnson" userId="bcd2dbf1631bfa06" providerId="LiveId" clId="{52DAC820-6595-4833-AAC6-FF96489AE114}" dt="2023-05-20T22:39:11.065" v="12163" actId="20577"/>
          <ac:spMkLst>
            <pc:docMk/>
            <pc:sldMk cId="0" sldId="310"/>
            <ac:spMk id="1720" creationId="{00000000-0000-0000-0000-000000000000}"/>
          </ac:spMkLst>
        </pc:spChg>
        <pc:spChg chg="mod">
          <ac:chgData name="Isaac Johnson" userId="bcd2dbf1631bfa06" providerId="LiveId" clId="{52DAC820-6595-4833-AAC6-FF96489AE114}" dt="2023-05-20T22:39:23.232" v="12212" actId="20577"/>
          <ac:spMkLst>
            <pc:docMk/>
            <pc:sldMk cId="0" sldId="310"/>
            <ac:spMk id="1721" creationId="{00000000-0000-0000-0000-000000000000}"/>
          </ac:spMkLst>
        </pc:spChg>
        <pc:spChg chg="mod">
          <ac:chgData name="Isaac Johnson" userId="bcd2dbf1631bfa06" providerId="LiveId" clId="{52DAC820-6595-4833-AAC6-FF96489AE114}" dt="2023-05-20T22:38:01.162" v="12003" actId="20577"/>
          <ac:spMkLst>
            <pc:docMk/>
            <pc:sldMk cId="0" sldId="310"/>
            <ac:spMk id="1722" creationId="{00000000-0000-0000-0000-000000000000}"/>
          </ac:spMkLst>
        </pc:spChg>
        <pc:spChg chg="mod">
          <ac:chgData name="Isaac Johnson" userId="bcd2dbf1631bfa06" providerId="LiveId" clId="{52DAC820-6595-4833-AAC6-FF96489AE114}" dt="2023-05-20T22:37:51.481" v="11999" actId="20577"/>
          <ac:spMkLst>
            <pc:docMk/>
            <pc:sldMk cId="0" sldId="310"/>
            <ac:spMk id="1723" creationId="{00000000-0000-0000-0000-000000000000}"/>
          </ac:spMkLst>
        </pc:spChg>
        <pc:spChg chg="mod">
          <ac:chgData name="Isaac Johnson" userId="bcd2dbf1631bfa06" providerId="LiveId" clId="{52DAC820-6595-4833-AAC6-FF96489AE114}" dt="2023-05-20T22:37:55.185" v="12001" actId="20577"/>
          <ac:spMkLst>
            <pc:docMk/>
            <pc:sldMk cId="0" sldId="310"/>
            <ac:spMk id="1724" creationId="{00000000-0000-0000-0000-000000000000}"/>
          </ac:spMkLst>
        </pc:spChg>
      </pc:sldChg>
      <pc:sldChg chg="modSp del ord modNotes">
        <pc:chgData name="Isaac Johnson" userId="bcd2dbf1631bfa06" providerId="LiveId" clId="{52DAC820-6595-4833-AAC6-FF96489AE114}" dt="2023-05-22T13:00:06.463" v="16384" actId="47"/>
        <pc:sldMkLst>
          <pc:docMk/>
          <pc:sldMk cId="0" sldId="311"/>
        </pc:sldMkLst>
        <pc:spChg chg="mod">
          <ac:chgData name="Isaac Johnson" userId="bcd2dbf1631bfa06" providerId="LiveId" clId="{52DAC820-6595-4833-AAC6-FF96489AE114}" dt="2023-05-21T12:15:38.132" v="13693" actId="20577"/>
          <ac:spMkLst>
            <pc:docMk/>
            <pc:sldMk cId="0" sldId="311"/>
            <ac:spMk id="1730" creationId="{00000000-0000-0000-0000-000000000000}"/>
          </ac:spMkLst>
        </pc:spChg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12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13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14"/>
        </pc:sldMkLst>
      </pc:sldChg>
      <pc:sldChg chg="addSp delSp modSp mod ord modNotes modNotesTx">
        <pc:chgData name="Isaac Johnson" userId="bcd2dbf1631bfa06" providerId="LiveId" clId="{52DAC820-6595-4833-AAC6-FF96489AE114}" dt="2023-05-21T12:53:06.891" v="15151" actId="255"/>
        <pc:sldMkLst>
          <pc:docMk/>
          <pc:sldMk cId="0" sldId="315"/>
        </pc:sldMkLst>
        <pc:spChg chg="mod">
          <ac:chgData name="Isaac Johnson" userId="bcd2dbf1631bfa06" providerId="LiveId" clId="{52DAC820-6595-4833-AAC6-FF96489AE114}" dt="2023-05-21T12:48:12.444" v="15028" actId="20577"/>
          <ac:spMkLst>
            <pc:docMk/>
            <pc:sldMk cId="0" sldId="315"/>
            <ac:spMk id="1774" creationId="{00000000-0000-0000-0000-000000000000}"/>
          </ac:spMkLst>
        </pc:spChg>
        <pc:spChg chg="mod">
          <ac:chgData name="Isaac Johnson" userId="bcd2dbf1631bfa06" providerId="LiveId" clId="{52DAC820-6595-4833-AAC6-FF96489AE114}" dt="2023-05-21T12:53:06.891" v="15151" actId="255"/>
          <ac:spMkLst>
            <pc:docMk/>
            <pc:sldMk cId="0" sldId="315"/>
            <ac:spMk id="1775" creationId="{00000000-0000-0000-0000-000000000000}"/>
          </ac:spMkLst>
        </pc:spChg>
        <pc:spChg chg="mod">
          <ac:chgData name="Isaac Johnson" userId="bcd2dbf1631bfa06" providerId="LiveId" clId="{52DAC820-6595-4833-AAC6-FF96489AE114}" dt="2023-05-21T12:51:40.851" v="15134"/>
          <ac:spMkLst>
            <pc:docMk/>
            <pc:sldMk cId="0" sldId="315"/>
            <ac:spMk id="1776" creationId="{00000000-0000-0000-0000-000000000000}"/>
          </ac:spMkLst>
        </pc:spChg>
        <pc:spChg chg="add del">
          <ac:chgData name="Isaac Johnson" userId="bcd2dbf1631bfa06" providerId="LiveId" clId="{52DAC820-6595-4833-AAC6-FF96489AE114}" dt="2023-05-21T12:52:04.182" v="15140" actId="478"/>
          <ac:spMkLst>
            <pc:docMk/>
            <pc:sldMk cId="0" sldId="315"/>
            <ac:spMk id="1783" creationId="{00000000-0000-0000-0000-000000000000}"/>
          </ac:spMkLst>
        </pc:spChg>
        <pc:grpChg chg="del">
          <ac:chgData name="Isaac Johnson" userId="bcd2dbf1631bfa06" providerId="LiveId" clId="{52DAC820-6595-4833-AAC6-FF96489AE114}" dt="2023-05-21T12:51:06.636" v="15128" actId="478"/>
          <ac:grpSpMkLst>
            <pc:docMk/>
            <pc:sldMk cId="0" sldId="315"/>
            <ac:grpSpMk id="1777" creationId="{00000000-0000-0000-0000-000000000000}"/>
          </ac:grpSpMkLst>
        </pc:grpChg>
        <pc:picChg chg="add mod">
          <ac:chgData name="Isaac Johnson" userId="bcd2dbf1631bfa06" providerId="LiveId" clId="{52DAC820-6595-4833-AAC6-FF96489AE114}" dt="2023-05-21T12:51:17.940" v="15133" actId="1076"/>
          <ac:picMkLst>
            <pc:docMk/>
            <pc:sldMk cId="0" sldId="315"/>
            <ac:picMk id="14338" creationId="{4D86FC90-2E17-23D3-40B9-08E108FF95B8}"/>
          </ac:picMkLst>
        </pc:picChg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16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17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18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19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20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21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22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23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24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25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26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27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28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29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30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31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32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33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34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35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36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37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38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39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40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41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42"/>
        </pc:sldMkLst>
      </pc:sldChg>
      <pc:sldChg chg="del">
        <pc:chgData name="Isaac Johnson" userId="bcd2dbf1631bfa06" providerId="LiveId" clId="{52DAC820-6595-4833-AAC6-FF96489AE114}" dt="2023-05-22T13:00:06.463" v="16384" actId="47"/>
        <pc:sldMkLst>
          <pc:docMk/>
          <pc:sldMk cId="0" sldId="343"/>
        </pc:sldMkLst>
      </pc:sldChg>
      <pc:sldChg chg="modSp add del mod ord">
        <pc:chgData name="Isaac Johnson" userId="bcd2dbf1631bfa06" providerId="LiveId" clId="{52DAC820-6595-4833-AAC6-FF96489AE114}" dt="2023-05-21T22:55:25.744" v="15345" actId="47"/>
        <pc:sldMkLst>
          <pc:docMk/>
          <pc:sldMk cId="3920316258" sldId="344"/>
        </pc:sldMkLst>
        <pc:spChg chg="mod">
          <ac:chgData name="Isaac Johnson" userId="bcd2dbf1631bfa06" providerId="LiveId" clId="{52DAC820-6595-4833-AAC6-FF96489AE114}" dt="2023-04-24T12:20:36.665" v="496" actId="14100"/>
          <ac:spMkLst>
            <pc:docMk/>
            <pc:sldMk cId="3920316258" sldId="344"/>
            <ac:spMk id="407" creationId="{00000000-0000-0000-0000-000000000000}"/>
          </ac:spMkLst>
        </pc:spChg>
        <pc:spChg chg="mod">
          <ac:chgData name="Isaac Johnson" userId="bcd2dbf1631bfa06" providerId="LiveId" clId="{52DAC820-6595-4833-AAC6-FF96489AE114}" dt="2023-04-24T12:17:12.138" v="71" actId="20577"/>
          <ac:spMkLst>
            <pc:docMk/>
            <pc:sldMk cId="3920316258" sldId="344"/>
            <ac:spMk id="408" creationId="{00000000-0000-0000-0000-000000000000}"/>
          </ac:spMkLst>
        </pc:spChg>
        <pc:spChg chg="mod">
          <ac:chgData name="Isaac Johnson" userId="bcd2dbf1631bfa06" providerId="LiveId" clId="{52DAC820-6595-4833-AAC6-FF96489AE114}" dt="2023-04-24T12:17:42.762" v="164" actId="20577"/>
          <ac:spMkLst>
            <pc:docMk/>
            <pc:sldMk cId="3920316258" sldId="344"/>
            <ac:spMk id="409" creationId="{00000000-0000-0000-0000-000000000000}"/>
          </ac:spMkLst>
        </pc:spChg>
        <pc:spChg chg="mod">
          <ac:chgData name="Isaac Johnson" userId="bcd2dbf1631bfa06" providerId="LiveId" clId="{52DAC820-6595-4833-AAC6-FF96489AE114}" dt="2023-04-24T12:17:49.746" v="185" actId="20577"/>
          <ac:spMkLst>
            <pc:docMk/>
            <pc:sldMk cId="3920316258" sldId="344"/>
            <ac:spMk id="410" creationId="{00000000-0000-0000-0000-000000000000}"/>
          </ac:spMkLst>
        </pc:spChg>
        <pc:spChg chg="mod">
          <ac:chgData name="Isaac Johnson" userId="bcd2dbf1631bfa06" providerId="LiveId" clId="{52DAC820-6595-4833-AAC6-FF96489AE114}" dt="2023-04-24T12:18:10.458" v="230" actId="20577"/>
          <ac:spMkLst>
            <pc:docMk/>
            <pc:sldMk cId="3920316258" sldId="344"/>
            <ac:spMk id="411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07:05.520" v="506" actId="20577"/>
          <ac:spMkLst>
            <pc:docMk/>
            <pc:sldMk cId="3920316258" sldId="344"/>
            <ac:spMk id="412" creationId="{00000000-0000-0000-0000-000000000000}"/>
          </ac:spMkLst>
        </pc:spChg>
        <pc:spChg chg="mod">
          <ac:chgData name="Isaac Johnson" userId="bcd2dbf1631bfa06" providerId="LiveId" clId="{52DAC820-6595-4833-AAC6-FF96489AE114}" dt="2023-05-02T11:07:19.159" v="549" actId="20577"/>
          <ac:spMkLst>
            <pc:docMk/>
            <pc:sldMk cId="3920316258" sldId="344"/>
            <ac:spMk id="413" creationId="{00000000-0000-0000-0000-000000000000}"/>
          </ac:spMkLst>
        </pc:spChg>
        <pc:spChg chg="mod">
          <ac:chgData name="Isaac Johnson" userId="bcd2dbf1631bfa06" providerId="LiveId" clId="{52DAC820-6595-4833-AAC6-FF96489AE114}" dt="2023-04-24T12:18:44.739" v="245" actId="20577"/>
          <ac:spMkLst>
            <pc:docMk/>
            <pc:sldMk cId="3920316258" sldId="344"/>
            <ac:spMk id="414" creationId="{00000000-0000-0000-0000-000000000000}"/>
          </ac:spMkLst>
        </pc:spChg>
        <pc:spChg chg="mod">
          <ac:chgData name="Isaac Johnson" userId="bcd2dbf1631bfa06" providerId="LiveId" clId="{52DAC820-6595-4833-AAC6-FF96489AE114}" dt="2023-04-24T12:19:07.634" v="301" actId="14100"/>
          <ac:spMkLst>
            <pc:docMk/>
            <pc:sldMk cId="3920316258" sldId="344"/>
            <ac:spMk id="415" creationId="{00000000-0000-0000-0000-000000000000}"/>
          </ac:spMkLst>
        </pc:spChg>
        <pc:spChg chg="mod">
          <ac:chgData name="Isaac Johnson" userId="bcd2dbf1631bfa06" providerId="LiveId" clId="{52DAC820-6595-4833-AAC6-FF96489AE114}" dt="2023-04-24T12:19:21.186" v="314" actId="20577"/>
          <ac:spMkLst>
            <pc:docMk/>
            <pc:sldMk cId="3920316258" sldId="344"/>
            <ac:spMk id="416" creationId="{00000000-0000-0000-0000-000000000000}"/>
          </ac:spMkLst>
        </pc:spChg>
        <pc:spChg chg="mod">
          <ac:chgData name="Isaac Johnson" userId="bcd2dbf1631bfa06" providerId="LiveId" clId="{52DAC820-6595-4833-AAC6-FF96489AE114}" dt="2023-04-24T12:19:35.697" v="387" actId="20577"/>
          <ac:spMkLst>
            <pc:docMk/>
            <pc:sldMk cId="3920316258" sldId="344"/>
            <ac:spMk id="417" creationId="{00000000-0000-0000-0000-000000000000}"/>
          </ac:spMkLst>
        </pc:spChg>
        <pc:spChg chg="mod">
          <ac:chgData name="Isaac Johnson" userId="bcd2dbf1631bfa06" providerId="LiveId" clId="{52DAC820-6595-4833-AAC6-FF96489AE114}" dt="2023-04-24T12:19:42.281" v="406" actId="20577"/>
          <ac:spMkLst>
            <pc:docMk/>
            <pc:sldMk cId="3920316258" sldId="344"/>
            <ac:spMk id="418" creationId="{00000000-0000-0000-0000-000000000000}"/>
          </ac:spMkLst>
        </pc:spChg>
        <pc:spChg chg="mod">
          <ac:chgData name="Isaac Johnson" userId="bcd2dbf1631bfa06" providerId="LiveId" clId="{52DAC820-6595-4833-AAC6-FF96489AE114}" dt="2023-04-24T12:20:01.406" v="481" actId="14100"/>
          <ac:spMkLst>
            <pc:docMk/>
            <pc:sldMk cId="3920316258" sldId="344"/>
            <ac:spMk id="419" creationId="{00000000-0000-0000-0000-000000000000}"/>
          </ac:spMkLst>
        </pc:spChg>
      </pc:sldChg>
      <pc:sldChg chg="addSp delSp modSp add del mod modClrScheme delAnim chgLayout modNotes">
        <pc:chgData name="Isaac Johnson" userId="bcd2dbf1631bfa06" providerId="LiveId" clId="{52DAC820-6595-4833-AAC6-FF96489AE114}" dt="2023-05-02T12:00:00.026" v="3065" actId="2696"/>
        <pc:sldMkLst>
          <pc:docMk/>
          <pc:sldMk cId="3141285918" sldId="345"/>
        </pc:sldMkLst>
        <pc:spChg chg="add del mod ord">
          <ac:chgData name="Isaac Johnson" userId="bcd2dbf1631bfa06" providerId="LiveId" clId="{52DAC820-6595-4833-AAC6-FF96489AE114}" dt="2023-05-02T11:14:52.289" v="657" actId="700"/>
          <ac:spMkLst>
            <pc:docMk/>
            <pc:sldMk cId="3141285918" sldId="345"/>
            <ac:spMk id="3" creationId="{A86C2BAB-D6E4-E974-0317-38ED7274954A}"/>
          </ac:spMkLst>
        </pc:spChg>
        <pc:spChg chg="add mod ord">
          <ac:chgData name="Isaac Johnson" userId="bcd2dbf1631bfa06" providerId="LiveId" clId="{52DAC820-6595-4833-AAC6-FF96489AE114}" dt="2023-05-02T11:14:52.289" v="657" actId="700"/>
          <ac:spMkLst>
            <pc:docMk/>
            <pc:sldMk cId="3141285918" sldId="345"/>
            <ac:spMk id="6" creationId="{C2AAA117-A4A2-2D30-76A0-34472CCDE07F}"/>
          </ac:spMkLst>
        </pc:spChg>
        <pc:spChg chg="del">
          <ac:chgData name="Isaac Johnson" userId="bcd2dbf1631bfa06" providerId="LiveId" clId="{52DAC820-6595-4833-AAC6-FF96489AE114}" dt="2023-05-02T11:14:14.298" v="649" actId="478"/>
          <ac:spMkLst>
            <pc:docMk/>
            <pc:sldMk cId="3141285918" sldId="345"/>
            <ac:spMk id="328" creationId="{00000000-0000-0000-0000-000000000000}"/>
          </ac:spMkLst>
        </pc:spChg>
        <pc:spChg chg="mod ord">
          <ac:chgData name="Isaac Johnson" userId="bcd2dbf1631bfa06" providerId="LiveId" clId="{52DAC820-6595-4833-AAC6-FF96489AE114}" dt="2023-05-02T11:14:52.289" v="657" actId="700"/>
          <ac:spMkLst>
            <pc:docMk/>
            <pc:sldMk cId="3141285918" sldId="345"/>
            <ac:spMk id="329" creationId="{00000000-0000-0000-0000-000000000000}"/>
          </ac:spMkLst>
        </pc:spChg>
        <pc:picChg chg="add mod">
          <ac:chgData name="Isaac Johnson" userId="bcd2dbf1631bfa06" providerId="LiveId" clId="{52DAC820-6595-4833-AAC6-FF96489AE114}" dt="2023-05-02T11:14:46.984" v="656" actId="1076"/>
          <ac:picMkLst>
            <pc:docMk/>
            <pc:sldMk cId="3141285918" sldId="345"/>
            <ac:picMk id="5" creationId="{44B01B67-6F9F-436B-C08A-643A7C61D5A1}"/>
          </ac:picMkLst>
        </pc:picChg>
        <pc:picChg chg="add mod">
          <ac:chgData name="Isaac Johnson" userId="bcd2dbf1631bfa06" providerId="LiveId" clId="{52DAC820-6595-4833-AAC6-FF96489AE114}" dt="2023-05-02T11:13:00.903" v="647" actId="1076"/>
          <ac:picMkLst>
            <pc:docMk/>
            <pc:sldMk cId="3141285918" sldId="345"/>
            <ac:picMk id="2050" creationId="{264AC4A9-A90D-FEBB-ED23-01E3E7CB146A}"/>
          </ac:picMkLst>
        </pc:picChg>
      </pc:sldChg>
      <pc:sldChg chg="addSp delSp modSp add mod ord">
        <pc:chgData name="Isaac Johnson" userId="bcd2dbf1631bfa06" providerId="LiveId" clId="{52DAC820-6595-4833-AAC6-FF96489AE114}" dt="2023-05-21T22:55:38.583" v="15368" actId="20577"/>
        <pc:sldMkLst>
          <pc:docMk/>
          <pc:sldMk cId="3473761612" sldId="346"/>
        </pc:sldMkLst>
        <pc:spChg chg="mod">
          <ac:chgData name="Isaac Johnson" userId="bcd2dbf1631bfa06" providerId="LiveId" clId="{52DAC820-6595-4833-AAC6-FF96489AE114}" dt="2023-05-02T11:08:53.531" v="633" actId="6549"/>
          <ac:spMkLst>
            <pc:docMk/>
            <pc:sldMk cId="3473761612" sldId="346"/>
            <ac:spMk id="271" creationId="{00000000-0000-0000-0000-000000000000}"/>
          </ac:spMkLst>
        </pc:spChg>
        <pc:spChg chg="mod">
          <ac:chgData name="Isaac Johnson" userId="bcd2dbf1631bfa06" providerId="LiveId" clId="{52DAC820-6595-4833-AAC6-FF96489AE114}" dt="2023-05-21T22:55:38.583" v="15368" actId="20577"/>
          <ac:spMkLst>
            <pc:docMk/>
            <pc:sldMk cId="3473761612" sldId="346"/>
            <ac:spMk id="272" creationId="{00000000-0000-0000-0000-000000000000}"/>
          </ac:spMkLst>
        </pc:spChg>
        <pc:picChg chg="add del mod">
          <ac:chgData name="Isaac Johnson" userId="bcd2dbf1631bfa06" providerId="LiveId" clId="{52DAC820-6595-4833-AAC6-FF96489AE114}" dt="2023-05-02T11:12:29.447" v="641" actId="478"/>
          <ac:picMkLst>
            <pc:docMk/>
            <pc:sldMk cId="3473761612" sldId="346"/>
            <ac:picMk id="1026" creationId="{11FE9F7D-3135-5F72-323A-50F4C6DD11C0}"/>
          </ac:picMkLst>
        </pc:picChg>
      </pc:sldChg>
      <pc:sldChg chg="add del setBg">
        <pc:chgData name="Isaac Johnson" userId="bcd2dbf1631bfa06" providerId="LiveId" clId="{52DAC820-6595-4833-AAC6-FF96489AE114}" dt="2023-05-02T11:07:59.468" v="552" actId="47"/>
        <pc:sldMkLst>
          <pc:docMk/>
          <pc:sldMk cId="4031491064" sldId="346"/>
        </pc:sldMkLst>
      </pc:sldChg>
      <pc:sldChg chg="addSp delSp modSp new mod modNotesTx">
        <pc:chgData name="Isaac Johnson" userId="bcd2dbf1631bfa06" providerId="LiveId" clId="{52DAC820-6595-4833-AAC6-FF96489AE114}" dt="2023-05-02T12:07:07.702" v="3361" actId="113"/>
        <pc:sldMkLst>
          <pc:docMk/>
          <pc:sldMk cId="2946258061" sldId="347"/>
        </pc:sldMkLst>
        <pc:spChg chg="mod">
          <ac:chgData name="Isaac Johnson" userId="bcd2dbf1631bfa06" providerId="LiveId" clId="{52DAC820-6595-4833-AAC6-FF96489AE114}" dt="2023-05-02T12:06:53.740" v="3359" actId="20577"/>
          <ac:spMkLst>
            <pc:docMk/>
            <pc:sldMk cId="2946258061" sldId="347"/>
            <ac:spMk id="2" creationId="{E74C3798-2750-62A8-480E-23C319D49781}"/>
          </ac:spMkLst>
        </pc:spChg>
        <pc:spChg chg="del">
          <ac:chgData name="Isaac Johnson" userId="bcd2dbf1631bfa06" providerId="LiveId" clId="{52DAC820-6595-4833-AAC6-FF96489AE114}" dt="2023-05-02T11:15:08.311" v="659" actId="478"/>
          <ac:spMkLst>
            <pc:docMk/>
            <pc:sldMk cId="2946258061" sldId="347"/>
            <ac:spMk id="3" creationId="{81B11306-1698-1CF4-A961-FD86993489C9}"/>
          </ac:spMkLst>
        </pc:spChg>
        <pc:spChg chg="add mod">
          <ac:chgData name="Isaac Johnson" userId="bcd2dbf1631bfa06" providerId="LiveId" clId="{52DAC820-6595-4833-AAC6-FF96489AE114}" dt="2023-05-02T12:07:07.702" v="3361" actId="113"/>
          <ac:spMkLst>
            <pc:docMk/>
            <pc:sldMk cId="2946258061" sldId="347"/>
            <ac:spMk id="8" creationId="{F6BE4138-2E63-010A-6E28-B6C427529294}"/>
          </ac:spMkLst>
        </pc:spChg>
        <pc:picChg chg="add mod">
          <ac:chgData name="Isaac Johnson" userId="bcd2dbf1631bfa06" providerId="LiveId" clId="{52DAC820-6595-4833-AAC6-FF96489AE114}" dt="2023-05-02T11:16:05.272" v="668" actId="1076"/>
          <ac:picMkLst>
            <pc:docMk/>
            <pc:sldMk cId="2946258061" sldId="347"/>
            <ac:picMk id="5" creationId="{A98AF3FB-D1DE-C648-CA02-B4BCF12AFE26}"/>
          </ac:picMkLst>
        </pc:picChg>
        <pc:picChg chg="add mod">
          <ac:chgData name="Isaac Johnson" userId="bcd2dbf1631bfa06" providerId="LiveId" clId="{52DAC820-6595-4833-AAC6-FF96489AE114}" dt="2023-05-02T11:16:13.305" v="673" actId="1440"/>
          <ac:picMkLst>
            <pc:docMk/>
            <pc:sldMk cId="2946258061" sldId="347"/>
            <ac:picMk id="7" creationId="{398A5D0F-A0A1-33BB-96C0-0BF24BA99E2A}"/>
          </ac:picMkLst>
        </pc:picChg>
      </pc:sldChg>
      <pc:sldChg chg="add del ord">
        <pc:chgData name="Isaac Johnson" userId="bcd2dbf1631bfa06" providerId="LiveId" clId="{52DAC820-6595-4833-AAC6-FF96489AE114}" dt="2023-05-22T13:00:06.463" v="16384" actId="47"/>
        <pc:sldMkLst>
          <pc:docMk/>
          <pc:sldMk cId="3465676475" sldId="348"/>
        </pc:sldMkLst>
      </pc:sldChg>
      <pc:sldChg chg="addSp delSp modSp add del mod ord">
        <pc:chgData name="Isaac Johnson" userId="bcd2dbf1631bfa06" providerId="LiveId" clId="{52DAC820-6595-4833-AAC6-FF96489AE114}" dt="2023-05-02T11:33:20.251" v="1461" actId="2696"/>
        <pc:sldMkLst>
          <pc:docMk/>
          <pc:sldMk cId="1261413816" sldId="349"/>
        </pc:sldMkLst>
        <pc:spChg chg="add del mod">
          <ac:chgData name="Isaac Johnson" userId="bcd2dbf1631bfa06" providerId="LiveId" clId="{52DAC820-6595-4833-AAC6-FF96489AE114}" dt="2023-05-02T11:33:17.276" v="1460" actId="478"/>
          <ac:spMkLst>
            <pc:docMk/>
            <pc:sldMk cId="1261413816" sldId="349"/>
            <ac:spMk id="3" creationId="{AD76886F-3D7A-97D7-1BD8-741D2405A17D}"/>
          </ac:spMkLst>
        </pc:spChg>
        <pc:spChg chg="mod">
          <ac:chgData name="Isaac Johnson" userId="bcd2dbf1631bfa06" providerId="LiveId" clId="{52DAC820-6595-4833-AAC6-FF96489AE114}" dt="2023-05-02T11:32:44.866" v="1456" actId="20577"/>
          <ac:spMkLst>
            <pc:docMk/>
            <pc:sldMk cId="1261413816" sldId="349"/>
            <ac:spMk id="322" creationId="{00000000-0000-0000-0000-000000000000}"/>
          </ac:spMkLst>
        </pc:spChg>
        <pc:spChg chg="del mod">
          <ac:chgData name="Isaac Johnson" userId="bcd2dbf1631bfa06" providerId="LiveId" clId="{52DAC820-6595-4833-AAC6-FF96489AE114}" dt="2023-05-02T11:33:09.693" v="1459" actId="478"/>
          <ac:spMkLst>
            <pc:docMk/>
            <pc:sldMk cId="1261413816" sldId="349"/>
            <ac:spMk id="323" creationId="{00000000-0000-0000-0000-000000000000}"/>
          </ac:spMkLst>
        </pc:spChg>
      </pc:sldChg>
      <pc:sldChg chg="add del">
        <pc:chgData name="Isaac Johnson" userId="bcd2dbf1631bfa06" providerId="LiveId" clId="{52DAC820-6595-4833-AAC6-FF96489AE114}" dt="2023-05-22T13:00:06.463" v="16384" actId="47"/>
        <pc:sldMkLst>
          <pc:docMk/>
          <pc:sldMk cId="4181752167" sldId="349"/>
        </pc:sldMkLst>
      </pc:sldChg>
      <pc:sldChg chg="modSp add">
        <pc:chgData name="Isaac Johnson" userId="bcd2dbf1631bfa06" providerId="LiveId" clId="{52DAC820-6595-4833-AAC6-FF96489AE114}" dt="2023-05-07T19:21:34.400" v="5262" actId="20577"/>
        <pc:sldMkLst>
          <pc:docMk/>
          <pc:sldMk cId="2022979835" sldId="350"/>
        </pc:sldMkLst>
        <pc:spChg chg="mod">
          <ac:chgData name="Isaac Johnson" userId="bcd2dbf1631bfa06" providerId="LiveId" clId="{52DAC820-6595-4833-AAC6-FF96489AE114}" dt="2023-05-07T19:21:34.400" v="5262" actId="20577"/>
          <ac:spMkLst>
            <pc:docMk/>
            <pc:sldMk cId="2022979835" sldId="350"/>
            <ac:spMk id="338" creationId="{00000000-0000-0000-0000-000000000000}"/>
          </ac:spMkLst>
        </pc:spChg>
        <pc:spChg chg="mod">
          <ac:chgData name="Isaac Johnson" userId="bcd2dbf1631bfa06" providerId="LiveId" clId="{52DAC820-6595-4833-AAC6-FF96489AE114}" dt="2023-05-07T19:21:28.453" v="5245" actId="20577"/>
          <ac:spMkLst>
            <pc:docMk/>
            <pc:sldMk cId="2022979835" sldId="350"/>
            <ac:spMk id="339" creationId="{00000000-0000-0000-0000-000000000000}"/>
          </ac:spMkLst>
        </pc:spChg>
      </pc:sldChg>
      <pc:sldChg chg="addSp delSp modSp add mod delAnim">
        <pc:chgData name="Isaac Johnson" userId="bcd2dbf1631bfa06" providerId="LiveId" clId="{52DAC820-6595-4833-AAC6-FF96489AE114}" dt="2023-05-03T11:40:53.251" v="4390" actId="1076"/>
        <pc:sldMkLst>
          <pc:docMk/>
          <pc:sldMk cId="1496952388" sldId="351"/>
        </pc:sldMkLst>
        <pc:spChg chg="del">
          <ac:chgData name="Isaac Johnson" userId="bcd2dbf1631bfa06" providerId="LiveId" clId="{52DAC820-6595-4833-AAC6-FF96489AE114}" dt="2023-05-03T11:35:08.700" v="4101" actId="478"/>
          <ac:spMkLst>
            <pc:docMk/>
            <pc:sldMk cId="1496952388" sldId="351"/>
            <ac:spMk id="3" creationId="{03F8C1B7-11F9-FFD0-EA41-69DAF3F69372}"/>
          </ac:spMkLst>
        </pc:spChg>
        <pc:spChg chg="del">
          <ac:chgData name="Isaac Johnson" userId="bcd2dbf1631bfa06" providerId="LiveId" clId="{52DAC820-6595-4833-AAC6-FF96489AE114}" dt="2023-05-03T11:33:12.248" v="4024" actId="478"/>
          <ac:spMkLst>
            <pc:docMk/>
            <pc:sldMk cId="1496952388" sldId="351"/>
            <ac:spMk id="5" creationId="{582E37E8-0618-F69E-D196-2D27FE85C2DC}"/>
          </ac:spMkLst>
        </pc:spChg>
        <pc:spChg chg="del">
          <ac:chgData name="Isaac Johnson" userId="bcd2dbf1631bfa06" providerId="LiveId" clId="{52DAC820-6595-4833-AAC6-FF96489AE114}" dt="2023-05-03T11:33:13.606" v="4025" actId="478"/>
          <ac:spMkLst>
            <pc:docMk/>
            <pc:sldMk cId="1496952388" sldId="351"/>
            <ac:spMk id="6" creationId="{35B2A0AD-7543-8C34-4A1B-56847A7F1665}"/>
          </ac:spMkLst>
        </pc:spChg>
        <pc:spChg chg="add mod">
          <ac:chgData name="Isaac Johnson" userId="bcd2dbf1631bfa06" providerId="LiveId" clId="{52DAC820-6595-4833-AAC6-FF96489AE114}" dt="2023-05-03T11:38:45.690" v="4278" actId="20577"/>
          <ac:spMkLst>
            <pc:docMk/>
            <pc:sldMk cId="1496952388" sldId="351"/>
            <ac:spMk id="7" creationId="{87BE3C2A-57AC-3579-09F8-556D04CC04C6}"/>
          </ac:spMkLst>
        </pc:spChg>
        <pc:spChg chg="add del mod">
          <ac:chgData name="Isaac Johnson" userId="bcd2dbf1631bfa06" providerId="LiveId" clId="{52DAC820-6595-4833-AAC6-FF96489AE114}" dt="2023-05-03T11:35:38.748" v="4128" actId="478"/>
          <ac:spMkLst>
            <pc:docMk/>
            <pc:sldMk cId="1496952388" sldId="351"/>
            <ac:spMk id="8" creationId="{88A6875F-4AC5-79BA-F8BD-33278EF46840}"/>
          </ac:spMkLst>
        </pc:spChg>
        <pc:spChg chg="add del mod">
          <ac:chgData name="Isaac Johnson" userId="bcd2dbf1631bfa06" providerId="LiveId" clId="{52DAC820-6595-4833-AAC6-FF96489AE114}" dt="2023-05-03T11:35:06.412" v="4100" actId="478"/>
          <ac:spMkLst>
            <pc:docMk/>
            <pc:sldMk cId="1496952388" sldId="351"/>
            <ac:spMk id="10" creationId="{591CF5F5-B206-17B3-5987-ED03808CF818}"/>
          </ac:spMkLst>
        </pc:spChg>
        <pc:spChg chg="add del mod">
          <ac:chgData name="Isaac Johnson" userId="bcd2dbf1631bfa06" providerId="LiveId" clId="{52DAC820-6595-4833-AAC6-FF96489AE114}" dt="2023-05-03T11:35:15.091" v="4105" actId="478"/>
          <ac:spMkLst>
            <pc:docMk/>
            <pc:sldMk cId="1496952388" sldId="351"/>
            <ac:spMk id="12" creationId="{CDBBE27C-3306-C21E-776E-AF6462159CB0}"/>
          </ac:spMkLst>
        </pc:spChg>
        <pc:spChg chg="add del mod">
          <ac:chgData name="Isaac Johnson" userId="bcd2dbf1631bfa06" providerId="LiveId" clId="{52DAC820-6595-4833-AAC6-FF96489AE114}" dt="2023-05-03T11:35:14.291" v="4104" actId="478"/>
          <ac:spMkLst>
            <pc:docMk/>
            <pc:sldMk cId="1496952388" sldId="351"/>
            <ac:spMk id="14" creationId="{973CA649-037B-A1B0-9F4F-6227FD66544E}"/>
          </ac:spMkLst>
        </pc:spChg>
        <pc:spChg chg="add mod">
          <ac:chgData name="Isaac Johnson" userId="bcd2dbf1631bfa06" providerId="LiveId" clId="{52DAC820-6595-4833-AAC6-FF96489AE114}" dt="2023-05-03T11:40:53.251" v="4390" actId="1076"/>
          <ac:spMkLst>
            <pc:docMk/>
            <pc:sldMk cId="1496952388" sldId="351"/>
            <ac:spMk id="15" creationId="{3522C2EB-C097-8FFF-9EC2-CEE76E93CCB4}"/>
          </ac:spMkLst>
        </pc:spChg>
        <pc:spChg chg="add mod">
          <ac:chgData name="Isaac Johnson" userId="bcd2dbf1631bfa06" providerId="LiveId" clId="{52DAC820-6595-4833-AAC6-FF96489AE114}" dt="2023-05-03T11:38:48.954" v="4282" actId="20577"/>
          <ac:spMkLst>
            <pc:docMk/>
            <pc:sldMk cId="1496952388" sldId="351"/>
            <ac:spMk id="17" creationId="{865A0923-695C-C3C6-5140-EF5A13A9F748}"/>
          </ac:spMkLst>
        </pc:spChg>
        <pc:spChg chg="add mod">
          <ac:chgData name="Isaac Johnson" userId="bcd2dbf1631bfa06" providerId="LiveId" clId="{52DAC820-6595-4833-AAC6-FF96489AE114}" dt="2023-05-03T11:39:47.727" v="4330" actId="207"/>
          <ac:spMkLst>
            <pc:docMk/>
            <pc:sldMk cId="1496952388" sldId="351"/>
            <ac:spMk id="18" creationId="{D0F3E900-AFB5-0A8E-03B0-0A77627B693A}"/>
          </ac:spMkLst>
        </pc:spChg>
        <pc:spChg chg="del">
          <ac:chgData name="Isaac Johnson" userId="bcd2dbf1631bfa06" providerId="LiveId" clId="{52DAC820-6595-4833-AAC6-FF96489AE114}" dt="2023-05-03T11:35:11.646" v="4103" actId="478"/>
          <ac:spMkLst>
            <pc:docMk/>
            <pc:sldMk cId="1496952388" sldId="351"/>
            <ac:spMk id="306" creationId="{00000000-0000-0000-0000-000000000000}"/>
          </ac:spMkLst>
        </pc:spChg>
        <pc:spChg chg="del">
          <ac:chgData name="Isaac Johnson" userId="bcd2dbf1631bfa06" providerId="LiveId" clId="{52DAC820-6595-4833-AAC6-FF96489AE114}" dt="2023-05-03T11:35:10.165" v="4102" actId="478"/>
          <ac:spMkLst>
            <pc:docMk/>
            <pc:sldMk cId="1496952388" sldId="351"/>
            <ac:spMk id="309" creationId="{00000000-0000-0000-0000-000000000000}"/>
          </ac:spMkLst>
        </pc:spChg>
        <pc:spChg chg="mod">
          <ac:chgData name="Isaac Johnson" userId="bcd2dbf1631bfa06" providerId="LiveId" clId="{52DAC820-6595-4833-AAC6-FF96489AE114}" dt="2023-05-03T11:35:02.213" v="4098" actId="1076"/>
          <ac:spMkLst>
            <pc:docMk/>
            <pc:sldMk cId="1496952388" sldId="351"/>
            <ac:spMk id="311" creationId="{00000000-0000-0000-0000-000000000000}"/>
          </ac:spMkLst>
        </pc:spChg>
        <pc:spChg chg="del">
          <ac:chgData name="Isaac Johnson" userId="bcd2dbf1631bfa06" providerId="LiveId" clId="{52DAC820-6595-4833-AAC6-FF96489AE114}" dt="2023-05-03T11:35:04.253" v="4099" actId="478"/>
          <ac:spMkLst>
            <pc:docMk/>
            <pc:sldMk cId="1496952388" sldId="351"/>
            <ac:spMk id="312" creationId="{00000000-0000-0000-0000-000000000000}"/>
          </ac:spMkLst>
        </pc:spChg>
        <pc:picChg chg="add del mod">
          <ac:chgData name="Isaac Johnson" userId="bcd2dbf1631bfa06" providerId="LiveId" clId="{52DAC820-6595-4833-AAC6-FF96489AE114}" dt="2023-05-03T11:37:38.507" v="4228" actId="478"/>
          <ac:picMkLst>
            <pc:docMk/>
            <pc:sldMk cId="1496952388" sldId="351"/>
            <ac:picMk id="16" creationId="{3C081F8B-1E93-60E2-8EDD-ECB0E28FF6DA}"/>
          </ac:picMkLst>
        </pc:picChg>
        <pc:picChg chg="add mod">
          <ac:chgData name="Isaac Johnson" userId="bcd2dbf1631bfa06" providerId="LiveId" clId="{52DAC820-6595-4833-AAC6-FF96489AE114}" dt="2023-05-03T11:40:21.956" v="4335" actId="1076"/>
          <ac:picMkLst>
            <pc:docMk/>
            <pc:sldMk cId="1496952388" sldId="351"/>
            <ac:picMk id="19" creationId="{E3FCB815-E4F6-D110-5E69-7F8C6714129D}"/>
          </ac:picMkLst>
        </pc:picChg>
      </pc:sldChg>
      <pc:sldChg chg="addSp delSp modSp add mod ord modNotesTx">
        <pc:chgData name="Isaac Johnson" userId="bcd2dbf1631bfa06" providerId="LiveId" clId="{52DAC820-6595-4833-AAC6-FF96489AE114}" dt="2023-05-03T11:51:53.753" v="4557" actId="1076"/>
        <pc:sldMkLst>
          <pc:docMk/>
          <pc:sldMk cId="3646792393" sldId="352"/>
        </pc:sldMkLst>
        <pc:spChg chg="mod">
          <ac:chgData name="Isaac Johnson" userId="bcd2dbf1631bfa06" providerId="LiveId" clId="{52DAC820-6595-4833-AAC6-FF96489AE114}" dt="2023-05-03T11:50:53.279" v="4549"/>
          <ac:spMkLst>
            <pc:docMk/>
            <pc:sldMk cId="3646792393" sldId="352"/>
            <ac:spMk id="2" creationId="{E74C3798-2750-62A8-480E-23C319D49781}"/>
          </ac:spMkLst>
        </pc:spChg>
        <pc:spChg chg="mod">
          <ac:chgData name="Isaac Johnson" userId="bcd2dbf1631bfa06" providerId="LiveId" clId="{52DAC820-6595-4833-AAC6-FF96489AE114}" dt="2023-05-03T11:50:56.377" v="4551" actId="1076"/>
          <ac:spMkLst>
            <pc:docMk/>
            <pc:sldMk cId="3646792393" sldId="352"/>
            <ac:spMk id="8" creationId="{F6BE4138-2E63-010A-6E28-B6C427529294}"/>
          </ac:spMkLst>
        </pc:spChg>
        <pc:picChg chg="add mod">
          <ac:chgData name="Isaac Johnson" userId="bcd2dbf1631bfa06" providerId="LiveId" clId="{52DAC820-6595-4833-AAC6-FF96489AE114}" dt="2023-05-03T11:51:53.753" v="4557" actId="1076"/>
          <ac:picMkLst>
            <pc:docMk/>
            <pc:sldMk cId="3646792393" sldId="352"/>
            <ac:picMk id="4" creationId="{61CA5849-066A-DA6E-A779-94D3D5F151FB}"/>
          </ac:picMkLst>
        </pc:picChg>
        <pc:picChg chg="del">
          <ac:chgData name="Isaac Johnson" userId="bcd2dbf1631bfa06" providerId="LiveId" clId="{52DAC820-6595-4833-AAC6-FF96489AE114}" dt="2023-05-03T11:41:10.594" v="4394" actId="478"/>
          <ac:picMkLst>
            <pc:docMk/>
            <pc:sldMk cId="3646792393" sldId="352"/>
            <ac:picMk id="5" creationId="{A98AF3FB-D1DE-C648-CA02-B4BCF12AFE26}"/>
          </ac:picMkLst>
        </pc:picChg>
        <pc:picChg chg="del">
          <ac:chgData name="Isaac Johnson" userId="bcd2dbf1631bfa06" providerId="LiveId" clId="{52DAC820-6595-4833-AAC6-FF96489AE114}" dt="2023-05-03T11:41:11.290" v="4395" actId="478"/>
          <ac:picMkLst>
            <pc:docMk/>
            <pc:sldMk cId="3646792393" sldId="352"/>
            <ac:picMk id="7" creationId="{398A5D0F-A0A1-33BB-96C0-0BF24BA99E2A}"/>
          </ac:picMkLst>
        </pc:picChg>
        <pc:picChg chg="add del mod">
          <ac:chgData name="Isaac Johnson" userId="bcd2dbf1631bfa06" providerId="LiveId" clId="{52DAC820-6595-4833-AAC6-FF96489AE114}" dt="2023-05-03T11:45:56.113" v="4435" actId="478"/>
          <ac:picMkLst>
            <pc:docMk/>
            <pc:sldMk cId="3646792393" sldId="352"/>
            <ac:picMk id="9" creationId="{6757B5AE-5B76-7A20-D1F1-A0A4E7B4DC5A}"/>
          </ac:picMkLst>
        </pc:picChg>
      </pc:sldChg>
      <pc:sldChg chg="addSp delSp modSp add mod modNotesTx">
        <pc:chgData name="Isaac Johnson" userId="bcd2dbf1631bfa06" providerId="LiveId" clId="{52DAC820-6595-4833-AAC6-FF96489AE114}" dt="2023-05-03T11:51:07.562" v="4555" actId="1076"/>
        <pc:sldMkLst>
          <pc:docMk/>
          <pc:sldMk cId="1216345291" sldId="353"/>
        </pc:sldMkLst>
        <pc:spChg chg="mod">
          <ac:chgData name="Isaac Johnson" userId="bcd2dbf1631bfa06" providerId="LiveId" clId="{52DAC820-6595-4833-AAC6-FF96489AE114}" dt="2023-05-03T11:50:58.959" v="4552"/>
          <ac:spMkLst>
            <pc:docMk/>
            <pc:sldMk cId="1216345291" sldId="353"/>
            <ac:spMk id="2" creationId="{E74C3798-2750-62A8-480E-23C319D49781}"/>
          </ac:spMkLst>
        </pc:spChg>
        <pc:spChg chg="mod">
          <ac:chgData name="Isaac Johnson" userId="bcd2dbf1631bfa06" providerId="LiveId" clId="{52DAC820-6595-4833-AAC6-FF96489AE114}" dt="2023-05-03T11:51:07.562" v="4555" actId="1076"/>
          <ac:spMkLst>
            <pc:docMk/>
            <pc:sldMk cId="1216345291" sldId="353"/>
            <ac:spMk id="8" creationId="{F6BE4138-2E63-010A-6E28-B6C427529294}"/>
          </ac:spMkLst>
        </pc:spChg>
        <pc:picChg chg="del">
          <ac:chgData name="Isaac Johnson" userId="bcd2dbf1631bfa06" providerId="LiveId" clId="{52DAC820-6595-4833-AAC6-FF96489AE114}" dt="2023-05-03T11:46:01.694" v="4437" actId="478"/>
          <ac:picMkLst>
            <pc:docMk/>
            <pc:sldMk cId="1216345291" sldId="353"/>
            <ac:picMk id="4" creationId="{61CA5849-066A-DA6E-A779-94D3D5F151FB}"/>
          </ac:picMkLst>
        </pc:picChg>
        <pc:picChg chg="add mod">
          <ac:chgData name="Isaac Johnson" userId="bcd2dbf1631bfa06" providerId="LiveId" clId="{52DAC820-6595-4833-AAC6-FF96489AE114}" dt="2023-05-03T11:51:03.889" v="4554" actId="1076"/>
          <ac:picMkLst>
            <pc:docMk/>
            <pc:sldMk cId="1216345291" sldId="353"/>
            <ac:picMk id="5" creationId="{5935DC93-4C67-D232-AC23-FF0FFE2F6390}"/>
          </ac:picMkLst>
        </pc:picChg>
      </pc:sldChg>
      <pc:sldChg chg="addSp delSp modSp add mod modNotesTx">
        <pc:chgData name="Isaac Johnson" userId="bcd2dbf1631bfa06" providerId="LiveId" clId="{52DAC820-6595-4833-AAC6-FF96489AE114}" dt="2023-05-21T23:00:07.166" v="15395" actId="20577"/>
        <pc:sldMkLst>
          <pc:docMk/>
          <pc:sldMk cId="322407891" sldId="354"/>
        </pc:sldMkLst>
        <pc:spChg chg="mod">
          <ac:chgData name="Isaac Johnson" userId="bcd2dbf1631bfa06" providerId="LiveId" clId="{52DAC820-6595-4833-AAC6-FF96489AE114}" dt="2023-05-03T11:50:47.472" v="4548" actId="20577"/>
          <ac:spMkLst>
            <pc:docMk/>
            <pc:sldMk cId="322407891" sldId="354"/>
            <ac:spMk id="2" creationId="{E74C3798-2750-62A8-480E-23C319D49781}"/>
          </ac:spMkLst>
        </pc:spChg>
        <pc:spChg chg="mod">
          <ac:chgData name="Isaac Johnson" userId="bcd2dbf1631bfa06" providerId="LiveId" clId="{52DAC820-6595-4833-AAC6-FF96489AE114}" dt="2023-05-21T23:00:07.166" v="15395" actId="20577"/>
          <ac:spMkLst>
            <pc:docMk/>
            <pc:sldMk cId="322407891" sldId="354"/>
            <ac:spMk id="8" creationId="{F6BE4138-2E63-010A-6E28-B6C427529294}"/>
          </ac:spMkLst>
        </pc:spChg>
        <pc:picChg chg="del">
          <ac:chgData name="Isaac Johnson" userId="bcd2dbf1631bfa06" providerId="LiveId" clId="{52DAC820-6595-4833-AAC6-FF96489AE114}" dt="2023-05-03T11:50:16.384" v="4504" actId="478"/>
          <ac:picMkLst>
            <pc:docMk/>
            <pc:sldMk cId="322407891" sldId="354"/>
            <ac:picMk id="4" creationId="{61CA5849-066A-DA6E-A779-94D3D5F151FB}"/>
          </ac:picMkLst>
        </pc:picChg>
        <pc:picChg chg="add mod">
          <ac:chgData name="Isaac Johnson" userId="bcd2dbf1631bfa06" providerId="LiveId" clId="{52DAC820-6595-4833-AAC6-FF96489AE114}" dt="2023-05-03T11:50:37.070" v="4520" actId="1440"/>
          <ac:picMkLst>
            <pc:docMk/>
            <pc:sldMk cId="322407891" sldId="354"/>
            <ac:picMk id="5" creationId="{97A6708D-7821-957F-12D4-B4F09C3B4885}"/>
          </ac:picMkLst>
        </pc:picChg>
      </pc:sldChg>
      <pc:sldChg chg="addSp delSp modSp add mod ord">
        <pc:chgData name="Isaac Johnson" userId="bcd2dbf1631bfa06" providerId="LiveId" clId="{52DAC820-6595-4833-AAC6-FF96489AE114}" dt="2023-05-03T12:22:06.550" v="5218" actId="14100"/>
        <pc:sldMkLst>
          <pc:docMk/>
          <pc:sldMk cId="928816366" sldId="355"/>
        </pc:sldMkLst>
        <pc:spChg chg="mod">
          <ac:chgData name="Isaac Johnson" userId="bcd2dbf1631bfa06" providerId="LiveId" clId="{52DAC820-6595-4833-AAC6-FF96489AE114}" dt="2023-05-03T12:22:06.550" v="5218" actId="14100"/>
          <ac:spMkLst>
            <pc:docMk/>
            <pc:sldMk cId="928816366" sldId="355"/>
            <ac:spMk id="344" creationId="{00000000-0000-0000-0000-000000000000}"/>
          </ac:spMkLst>
        </pc:spChg>
        <pc:spChg chg="mod">
          <ac:chgData name="Isaac Johnson" userId="bcd2dbf1631bfa06" providerId="LiveId" clId="{52DAC820-6595-4833-AAC6-FF96489AE114}" dt="2023-05-03T12:21:48.923" v="5174" actId="14100"/>
          <ac:spMkLst>
            <pc:docMk/>
            <pc:sldMk cId="928816366" sldId="355"/>
            <ac:spMk id="346" creationId="{00000000-0000-0000-0000-000000000000}"/>
          </ac:spMkLst>
        </pc:spChg>
        <pc:spChg chg="del">
          <ac:chgData name="Isaac Johnson" userId="bcd2dbf1631bfa06" providerId="LiveId" clId="{52DAC820-6595-4833-AAC6-FF96489AE114}" dt="2023-05-03T12:16:32.107" v="4830" actId="478"/>
          <ac:spMkLst>
            <pc:docMk/>
            <pc:sldMk cId="928816366" sldId="355"/>
            <ac:spMk id="347" creationId="{00000000-0000-0000-0000-000000000000}"/>
          </ac:spMkLst>
        </pc:spChg>
        <pc:picChg chg="add mod">
          <ac:chgData name="Isaac Johnson" userId="bcd2dbf1631bfa06" providerId="LiveId" clId="{52DAC820-6595-4833-AAC6-FF96489AE114}" dt="2023-05-03T12:17:50.981" v="4848" actId="208"/>
          <ac:picMkLst>
            <pc:docMk/>
            <pc:sldMk cId="928816366" sldId="355"/>
            <ac:picMk id="3" creationId="{270EA320-2639-5C59-9C13-F0465106BBBB}"/>
          </ac:picMkLst>
        </pc:picChg>
        <pc:picChg chg="del">
          <ac:chgData name="Isaac Johnson" userId="bcd2dbf1631bfa06" providerId="LiveId" clId="{52DAC820-6595-4833-AAC6-FF96489AE114}" dt="2023-05-03T12:16:17.899" v="4826" actId="478"/>
          <ac:picMkLst>
            <pc:docMk/>
            <pc:sldMk cId="928816366" sldId="355"/>
            <ac:picMk id="349" creationId="{00000000-0000-0000-0000-000000000000}"/>
          </ac:picMkLst>
        </pc:picChg>
      </pc:sldChg>
      <pc:sldChg chg="addSp delSp modSp add mod modNotesTx">
        <pc:chgData name="Isaac Johnson" userId="bcd2dbf1631bfa06" providerId="LiveId" clId="{52DAC820-6595-4833-AAC6-FF96489AE114}" dt="2023-05-03T12:38:41.459" v="5243"/>
        <pc:sldMkLst>
          <pc:docMk/>
          <pc:sldMk cId="23838722" sldId="356"/>
        </pc:sldMkLst>
        <pc:spChg chg="del">
          <ac:chgData name="Isaac Johnson" userId="bcd2dbf1631bfa06" providerId="LiveId" clId="{52DAC820-6595-4833-AAC6-FF96489AE114}" dt="2023-05-03T12:23:32.313" v="5237" actId="478"/>
          <ac:spMkLst>
            <pc:docMk/>
            <pc:sldMk cId="23838722" sldId="356"/>
            <ac:spMk id="2" creationId="{97524507-75E1-272C-1D2E-E0D7C4F94523}"/>
          </ac:spMkLst>
        </pc:spChg>
        <pc:spChg chg="add mod">
          <ac:chgData name="Isaac Johnson" userId="bcd2dbf1631bfa06" providerId="LiveId" clId="{52DAC820-6595-4833-AAC6-FF96489AE114}" dt="2023-05-03T12:23:34.011" v="5238" actId="478"/>
          <ac:spMkLst>
            <pc:docMk/>
            <pc:sldMk cId="23838722" sldId="356"/>
            <ac:spMk id="4" creationId="{60E61417-079A-852E-1D70-C50BB0CE4D21}"/>
          </ac:spMkLst>
        </pc:spChg>
        <pc:spChg chg="mod">
          <ac:chgData name="Isaac Johnson" userId="bcd2dbf1631bfa06" providerId="LiveId" clId="{52DAC820-6595-4833-AAC6-FF96489AE114}" dt="2023-05-03T12:23:30.491" v="5236" actId="1076"/>
          <ac:spMkLst>
            <pc:docMk/>
            <pc:sldMk cId="23838722" sldId="356"/>
            <ac:spMk id="322" creationId="{00000000-0000-0000-0000-000000000000}"/>
          </ac:spMkLst>
        </pc:spChg>
        <pc:spChg chg="del">
          <ac:chgData name="Isaac Johnson" userId="bcd2dbf1631bfa06" providerId="LiveId" clId="{52DAC820-6595-4833-AAC6-FF96489AE114}" dt="2023-05-03T12:23:34.011" v="5238" actId="478"/>
          <ac:spMkLst>
            <pc:docMk/>
            <pc:sldMk cId="23838722" sldId="356"/>
            <ac:spMk id="323" creationId="{00000000-0000-0000-0000-000000000000}"/>
          </ac:spMkLst>
        </pc:spChg>
        <pc:picChg chg="add mod">
          <ac:chgData name="Isaac Johnson" userId="bcd2dbf1631bfa06" providerId="LiveId" clId="{52DAC820-6595-4833-AAC6-FF96489AE114}" dt="2023-05-03T12:23:49.684" v="5242" actId="1440"/>
          <ac:picMkLst>
            <pc:docMk/>
            <pc:sldMk cId="23838722" sldId="356"/>
            <ac:picMk id="6" creationId="{2863EA01-F8CD-F001-F4FF-9725BAD08F0D}"/>
          </ac:picMkLst>
        </pc:picChg>
      </pc:sldChg>
      <pc:sldChg chg="addSp delSp modSp add mod ord">
        <pc:chgData name="Isaac Johnson" userId="bcd2dbf1631bfa06" providerId="LiveId" clId="{52DAC820-6595-4833-AAC6-FF96489AE114}" dt="2023-05-21T23:06:56.790" v="15501" actId="14100"/>
        <pc:sldMkLst>
          <pc:docMk/>
          <pc:sldMk cId="203549371" sldId="357"/>
        </pc:sldMkLst>
        <pc:spChg chg="mod">
          <ac:chgData name="Isaac Johnson" userId="bcd2dbf1631bfa06" providerId="LiveId" clId="{52DAC820-6595-4833-AAC6-FF96489AE114}" dt="2023-05-21T23:06:56.790" v="15501" actId="14100"/>
          <ac:spMkLst>
            <pc:docMk/>
            <pc:sldMk cId="203549371" sldId="357"/>
            <ac:spMk id="344" creationId="{00000000-0000-0000-0000-000000000000}"/>
          </ac:spMkLst>
        </pc:spChg>
        <pc:spChg chg="mod">
          <ac:chgData name="Isaac Johnson" userId="bcd2dbf1631bfa06" providerId="LiveId" clId="{52DAC820-6595-4833-AAC6-FF96489AE114}" dt="2023-05-07T20:51:31.486" v="6536" actId="1076"/>
          <ac:spMkLst>
            <pc:docMk/>
            <pc:sldMk cId="203549371" sldId="357"/>
            <ac:spMk id="345" creationId="{00000000-0000-0000-0000-000000000000}"/>
          </ac:spMkLst>
        </pc:spChg>
        <pc:spChg chg="mod">
          <ac:chgData name="Isaac Johnson" userId="bcd2dbf1631bfa06" providerId="LiveId" clId="{52DAC820-6595-4833-AAC6-FF96489AE114}" dt="2023-05-07T20:59:51.339" v="6694" actId="20577"/>
          <ac:spMkLst>
            <pc:docMk/>
            <pc:sldMk cId="203549371" sldId="357"/>
            <ac:spMk id="346" creationId="{00000000-0000-0000-0000-000000000000}"/>
          </ac:spMkLst>
        </pc:spChg>
        <pc:spChg chg="mod">
          <ac:chgData name="Isaac Johnson" userId="bcd2dbf1631bfa06" providerId="LiveId" clId="{52DAC820-6595-4833-AAC6-FF96489AE114}" dt="2023-05-07T20:59:06.076" v="6571" actId="20577"/>
          <ac:spMkLst>
            <pc:docMk/>
            <pc:sldMk cId="203549371" sldId="357"/>
            <ac:spMk id="347" creationId="{00000000-0000-0000-0000-000000000000}"/>
          </ac:spMkLst>
        </pc:spChg>
        <pc:picChg chg="del">
          <ac:chgData name="Isaac Johnson" userId="bcd2dbf1631bfa06" providerId="LiveId" clId="{52DAC820-6595-4833-AAC6-FF96489AE114}" dt="2023-05-07T20:58:42.643" v="6537" actId="478"/>
          <ac:picMkLst>
            <pc:docMk/>
            <pc:sldMk cId="203549371" sldId="357"/>
            <ac:picMk id="349" creationId="{00000000-0000-0000-0000-000000000000}"/>
          </ac:picMkLst>
        </pc:picChg>
        <pc:picChg chg="add del mod">
          <ac:chgData name="Isaac Johnson" userId="bcd2dbf1631bfa06" providerId="LiveId" clId="{52DAC820-6595-4833-AAC6-FF96489AE114}" dt="2023-05-08T11:00:22.601" v="6707" actId="478"/>
          <ac:picMkLst>
            <pc:docMk/>
            <pc:sldMk cId="203549371" sldId="357"/>
            <ac:picMk id="6146" creationId="{A822DF50-1FF6-047E-CBDF-4000FB338090}"/>
          </ac:picMkLst>
        </pc:picChg>
        <pc:picChg chg="add del mod">
          <ac:chgData name="Isaac Johnson" userId="bcd2dbf1631bfa06" providerId="LiveId" clId="{52DAC820-6595-4833-AAC6-FF96489AE114}" dt="2023-05-08T11:01:02.617" v="6716" actId="478"/>
          <ac:picMkLst>
            <pc:docMk/>
            <pc:sldMk cId="203549371" sldId="357"/>
            <ac:picMk id="6148" creationId="{ADCA9EC4-C751-D8B6-8468-8FDB86B5AE44}"/>
          </ac:picMkLst>
        </pc:picChg>
        <pc:picChg chg="add mod">
          <ac:chgData name="Isaac Johnson" userId="bcd2dbf1631bfa06" providerId="LiveId" clId="{52DAC820-6595-4833-AAC6-FF96489AE114}" dt="2023-05-08T11:01:12.904" v="6721" actId="1076"/>
          <ac:picMkLst>
            <pc:docMk/>
            <pc:sldMk cId="203549371" sldId="357"/>
            <ac:picMk id="6150" creationId="{8BD6B2F9-4580-DF4F-2EC9-4270F3B41CE6}"/>
          </ac:picMkLst>
        </pc:picChg>
      </pc:sldChg>
      <pc:sldChg chg="addSp delSp modSp add mod ord modAnim">
        <pc:chgData name="Isaac Johnson" userId="bcd2dbf1631bfa06" providerId="LiveId" clId="{52DAC820-6595-4833-AAC6-FF96489AE114}" dt="2023-05-07T20:03:01.372" v="5522" actId="1076"/>
        <pc:sldMkLst>
          <pc:docMk/>
          <pc:sldMk cId="2712565614" sldId="358"/>
        </pc:sldMkLst>
        <pc:spChg chg="mod">
          <ac:chgData name="Isaac Johnson" userId="bcd2dbf1631bfa06" providerId="LiveId" clId="{52DAC820-6595-4833-AAC6-FF96489AE114}" dt="2023-05-07T20:00:55.376" v="5515" actId="20577"/>
          <ac:spMkLst>
            <pc:docMk/>
            <pc:sldMk cId="2712565614" sldId="358"/>
            <ac:spMk id="2" creationId="{E74C3798-2750-62A8-480E-23C319D49781}"/>
          </ac:spMkLst>
        </pc:spChg>
        <pc:spChg chg="mod">
          <ac:chgData name="Isaac Johnson" userId="bcd2dbf1631bfa06" providerId="LiveId" clId="{52DAC820-6595-4833-AAC6-FF96489AE114}" dt="2023-05-07T20:00:47.463" v="5493" actId="20577"/>
          <ac:spMkLst>
            <pc:docMk/>
            <pc:sldMk cId="2712565614" sldId="358"/>
            <ac:spMk id="8" creationId="{F6BE4138-2E63-010A-6E28-B6C427529294}"/>
          </ac:spMkLst>
        </pc:spChg>
        <pc:picChg chg="add mod">
          <ac:chgData name="Isaac Johnson" userId="bcd2dbf1631bfa06" providerId="LiveId" clId="{52DAC820-6595-4833-AAC6-FF96489AE114}" dt="2023-05-07T20:00:43.903" v="5480" actId="1076"/>
          <ac:picMkLst>
            <pc:docMk/>
            <pc:sldMk cId="2712565614" sldId="358"/>
            <ac:picMk id="3" creationId="{4C42D8FB-F7C7-5BDC-B974-E80660891081}"/>
          </ac:picMkLst>
        </pc:picChg>
        <pc:picChg chg="del mod">
          <ac:chgData name="Isaac Johnson" userId="bcd2dbf1631bfa06" providerId="LiveId" clId="{52DAC820-6595-4833-AAC6-FF96489AE114}" dt="2023-05-07T20:00:19.039" v="5474" actId="478"/>
          <ac:picMkLst>
            <pc:docMk/>
            <pc:sldMk cId="2712565614" sldId="358"/>
            <ac:picMk id="5" creationId="{5935DC93-4C67-D232-AC23-FF0FFE2F6390}"/>
          </ac:picMkLst>
        </pc:picChg>
        <pc:picChg chg="add del mod">
          <ac:chgData name="Isaac Johnson" userId="bcd2dbf1631bfa06" providerId="LiveId" clId="{52DAC820-6595-4833-AAC6-FF96489AE114}" dt="2023-05-07T20:02:39.623" v="5519" actId="478"/>
          <ac:picMkLst>
            <pc:docMk/>
            <pc:sldMk cId="2712565614" sldId="358"/>
            <ac:picMk id="6" creationId="{D0577496-C1C4-D7B8-4C89-F0F9D5A0A43C}"/>
          </ac:picMkLst>
        </pc:picChg>
        <pc:picChg chg="add mod">
          <ac:chgData name="Isaac Johnson" userId="bcd2dbf1631bfa06" providerId="LiveId" clId="{52DAC820-6595-4833-AAC6-FF96489AE114}" dt="2023-05-07T20:03:01.372" v="5522" actId="1076"/>
          <ac:picMkLst>
            <pc:docMk/>
            <pc:sldMk cId="2712565614" sldId="358"/>
            <ac:picMk id="9" creationId="{BCC948D2-64BA-B9CE-FABD-364018B06FAB}"/>
          </ac:picMkLst>
        </pc:picChg>
      </pc:sldChg>
      <pc:sldChg chg="addSp delSp modSp add mod ord delAnim modNotesTx">
        <pc:chgData name="Isaac Johnson" userId="bcd2dbf1631bfa06" providerId="LiveId" clId="{52DAC820-6595-4833-AAC6-FF96489AE114}" dt="2023-05-18T18:27:39.319" v="7858" actId="1076"/>
        <pc:sldMkLst>
          <pc:docMk/>
          <pc:sldMk cId="2134985046" sldId="359"/>
        </pc:sldMkLst>
        <pc:spChg chg="mod">
          <ac:chgData name="Isaac Johnson" userId="bcd2dbf1631bfa06" providerId="LiveId" clId="{52DAC820-6595-4833-AAC6-FF96489AE114}" dt="2023-05-18T18:27:39.319" v="7858" actId="1076"/>
          <ac:spMkLst>
            <pc:docMk/>
            <pc:sldMk cId="2134985046" sldId="359"/>
            <ac:spMk id="344" creationId="{00000000-0000-0000-0000-000000000000}"/>
          </ac:spMkLst>
        </pc:spChg>
        <pc:spChg chg="mod">
          <ac:chgData name="Isaac Johnson" userId="bcd2dbf1631bfa06" providerId="LiveId" clId="{52DAC820-6595-4833-AAC6-FF96489AE114}" dt="2023-05-07T20:05:00.535" v="5602" actId="20577"/>
          <ac:spMkLst>
            <pc:docMk/>
            <pc:sldMk cId="2134985046" sldId="359"/>
            <ac:spMk id="346" creationId="{00000000-0000-0000-0000-000000000000}"/>
          </ac:spMkLst>
        </pc:spChg>
        <pc:picChg chg="add mod">
          <ac:chgData name="Isaac Johnson" userId="bcd2dbf1631bfa06" providerId="LiveId" clId="{52DAC820-6595-4833-AAC6-FF96489AE114}" dt="2023-05-07T20:04:23.768" v="5533" actId="1440"/>
          <ac:picMkLst>
            <pc:docMk/>
            <pc:sldMk cId="2134985046" sldId="359"/>
            <ac:picMk id="3" creationId="{3A940EB5-AA70-FBD7-030B-771FD2089FC6}"/>
          </ac:picMkLst>
        </pc:picChg>
        <pc:picChg chg="del">
          <ac:chgData name="Isaac Johnson" userId="bcd2dbf1631bfa06" providerId="LiveId" clId="{52DAC820-6595-4833-AAC6-FF96489AE114}" dt="2023-05-07T20:04:12.468" v="5527" actId="478"/>
          <ac:picMkLst>
            <pc:docMk/>
            <pc:sldMk cId="2134985046" sldId="359"/>
            <ac:picMk id="7" creationId="{B107A26E-C358-EE2C-2B60-CA9F22C11000}"/>
          </ac:picMkLst>
        </pc:picChg>
        <pc:picChg chg="del">
          <ac:chgData name="Isaac Johnson" userId="bcd2dbf1631bfa06" providerId="LiveId" clId="{52DAC820-6595-4833-AAC6-FF96489AE114}" dt="2023-05-07T20:04:10.517" v="5526" actId="478"/>
          <ac:picMkLst>
            <pc:docMk/>
            <pc:sldMk cId="2134985046" sldId="359"/>
            <ac:picMk id="9" creationId="{921B24C8-A341-A488-B9DD-A62D53B42459}"/>
          </ac:picMkLst>
        </pc:picChg>
      </pc:sldChg>
      <pc:sldChg chg="addSp delSp modSp add mod modNotesTx">
        <pc:chgData name="Isaac Johnson" userId="bcd2dbf1631bfa06" providerId="LiveId" clId="{52DAC820-6595-4833-AAC6-FF96489AE114}" dt="2023-05-22T12:47:58.399" v="16331" actId="14100"/>
        <pc:sldMkLst>
          <pc:docMk/>
          <pc:sldMk cId="1175091180" sldId="360"/>
        </pc:sldMkLst>
        <pc:spChg chg="mod">
          <ac:chgData name="Isaac Johnson" userId="bcd2dbf1631bfa06" providerId="LiveId" clId="{52DAC820-6595-4833-AAC6-FF96489AE114}" dt="2023-05-22T12:47:58.399" v="16331" actId="14100"/>
          <ac:spMkLst>
            <pc:docMk/>
            <pc:sldMk cId="1175091180" sldId="360"/>
            <ac:spMk id="344" creationId="{00000000-0000-0000-0000-000000000000}"/>
          </ac:spMkLst>
        </pc:spChg>
        <pc:spChg chg="mod">
          <ac:chgData name="Isaac Johnson" userId="bcd2dbf1631bfa06" providerId="LiveId" clId="{52DAC820-6595-4833-AAC6-FF96489AE114}" dt="2023-05-21T23:02:49.726" v="15401" actId="14100"/>
          <ac:spMkLst>
            <pc:docMk/>
            <pc:sldMk cId="1175091180" sldId="360"/>
            <ac:spMk id="346" creationId="{00000000-0000-0000-0000-000000000000}"/>
          </ac:spMkLst>
        </pc:spChg>
        <pc:picChg chg="del">
          <ac:chgData name="Isaac Johnson" userId="bcd2dbf1631bfa06" providerId="LiveId" clId="{52DAC820-6595-4833-AAC6-FF96489AE114}" dt="2023-05-07T20:10:23.270" v="5604" actId="478"/>
          <ac:picMkLst>
            <pc:docMk/>
            <pc:sldMk cId="1175091180" sldId="360"/>
            <ac:picMk id="3" creationId="{3A940EB5-AA70-FBD7-030B-771FD2089FC6}"/>
          </ac:picMkLst>
        </pc:picChg>
        <pc:picChg chg="add mod">
          <ac:chgData name="Isaac Johnson" userId="bcd2dbf1631bfa06" providerId="LiveId" clId="{52DAC820-6595-4833-AAC6-FF96489AE114}" dt="2023-05-07T20:10:49.055" v="5611" actId="1440"/>
          <ac:picMkLst>
            <pc:docMk/>
            <pc:sldMk cId="1175091180" sldId="360"/>
            <ac:picMk id="5122" creationId="{92A6C9F8-A85C-ECB2-1279-844ED4CAB224}"/>
          </ac:picMkLst>
        </pc:picChg>
      </pc:sldChg>
      <pc:sldChg chg="addSp delSp modSp add mod modNotesTx">
        <pc:chgData name="Isaac Johnson" userId="bcd2dbf1631bfa06" providerId="LiveId" clId="{52DAC820-6595-4833-AAC6-FF96489AE114}" dt="2023-05-18T18:29:21.606" v="7859" actId="14100"/>
        <pc:sldMkLst>
          <pc:docMk/>
          <pc:sldMk cId="224949962" sldId="361"/>
        </pc:sldMkLst>
        <pc:spChg chg="mod">
          <ac:chgData name="Isaac Johnson" userId="bcd2dbf1631bfa06" providerId="LiveId" clId="{52DAC820-6595-4833-AAC6-FF96489AE114}" dt="2023-05-18T18:29:21.606" v="7859" actId="14100"/>
          <ac:spMkLst>
            <pc:docMk/>
            <pc:sldMk cId="224949962" sldId="361"/>
            <ac:spMk id="344" creationId="{00000000-0000-0000-0000-000000000000}"/>
          </ac:spMkLst>
        </pc:spChg>
        <pc:spChg chg="mod">
          <ac:chgData name="Isaac Johnson" userId="bcd2dbf1631bfa06" providerId="LiveId" clId="{52DAC820-6595-4833-AAC6-FF96489AE114}" dt="2023-05-07T20:25:58.028" v="6041" actId="20577"/>
          <ac:spMkLst>
            <pc:docMk/>
            <pc:sldMk cId="224949962" sldId="361"/>
            <ac:spMk id="346" creationId="{00000000-0000-0000-0000-000000000000}"/>
          </ac:spMkLst>
        </pc:spChg>
        <pc:picChg chg="add mod">
          <ac:chgData name="Isaac Johnson" userId="bcd2dbf1631bfa06" providerId="LiveId" clId="{52DAC820-6595-4833-AAC6-FF96489AE114}" dt="2023-05-07T20:23:28.499" v="5977" actId="1076"/>
          <ac:picMkLst>
            <pc:docMk/>
            <pc:sldMk cId="224949962" sldId="361"/>
            <ac:picMk id="3" creationId="{817F27B3-8870-68ED-A62D-66C3D595C4A9}"/>
          </ac:picMkLst>
        </pc:picChg>
        <pc:picChg chg="del">
          <ac:chgData name="Isaac Johnson" userId="bcd2dbf1631bfa06" providerId="LiveId" clId="{52DAC820-6595-4833-AAC6-FF96489AE114}" dt="2023-05-07T20:23:12.835" v="5974" actId="478"/>
          <ac:picMkLst>
            <pc:docMk/>
            <pc:sldMk cId="224949962" sldId="361"/>
            <ac:picMk id="5122" creationId="{92A6C9F8-A85C-ECB2-1279-844ED4CAB224}"/>
          </ac:picMkLst>
        </pc:picChg>
      </pc:sldChg>
      <pc:sldChg chg="delSp modSp add mod">
        <pc:chgData name="Isaac Johnson" userId="bcd2dbf1631bfa06" providerId="LiveId" clId="{52DAC820-6595-4833-AAC6-FF96489AE114}" dt="2023-05-18T18:30:02.559" v="7869" actId="20577"/>
        <pc:sldMkLst>
          <pc:docMk/>
          <pc:sldMk cId="3920641189" sldId="362"/>
        </pc:sldMkLst>
        <pc:spChg chg="del">
          <ac:chgData name="Isaac Johnson" userId="bcd2dbf1631bfa06" providerId="LiveId" clId="{52DAC820-6595-4833-AAC6-FF96489AE114}" dt="2023-05-07T20:29:03.410" v="6045" actId="478"/>
          <ac:spMkLst>
            <pc:docMk/>
            <pc:sldMk cId="3920641189" sldId="362"/>
            <ac:spMk id="2" creationId="{97524507-75E1-272C-1D2E-E0D7C4F94523}"/>
          </ac:spMkLst>
        </pc:spChg>
        <pc:spChg chg="mod">
          <ac:chgData name="Isaac Johnson" userId="bcd2dbf1631bfa06" providerId="LiveId" clId="{52DAC820-6595-4833-AAC6-FF96489AE114}" dt="2023-05-07T20:31:51.026" v="6417" actId="5793"/>
          <ac:spMkLst>
            <pc:docMk/>
            <pc:sldMk cId="3920641189" sldId="362"/>
            <ac:spMk id="322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30:02.559" v="7869" actId="20577"/>
          <ac:spMkLst>
            <pc:docMk/>
            <pc:sldMk cId="3920641189" sldId="362"/>
            <ac:spMk id="323" creationId="{00000000-0000-0000-0000-000000000000}"/>
          </ac:spMkLst>
        </pc:spChg>
      </pc:sldChg>
      <pc:sldChg chg="addSp delSp modSp add mod ord modAnim">
        <pc:chgData name="Isaac Johnson" userId="bcd2dbf1631bfa06" providerId="LiveId" clId="{52DAC820-6595-4833-AAC6-FF96489AE114}" dt="2023-05-21T23:05:08.277" v="15461" actId="20577"/>
        <pc:sldMkLst>
          <pc:docMk/>
          <pc:sldMk cId="2452862974" sldId="363"/>
        </pc:sldMkLst>
        <pc:spChg chg="mod">
          <ac:chgData name="Isaac Johnson" userId="bcd2dbf1631bfa06" providerId="LiveId" clId="{52DAC820-6595-4833-AAC6-FF96489AE114}" dt="2023-05-21T23:05:08.277" v="15461" actId="20577"/>
          <ac:spMkLst>
            <pc:docMk/>
            <pc:sldMk cId="2452862974" sldId="363"/>
            <ac:spMk id="344" creationId="{00000000-0000-0000-0000-000000000000}"/>
          </ac:spMkLst>
        </pc:spChg>
        <pc:spChg chg="mod">
          <ac:chgData name="Isaac Johnson" userId="bcd2dbf1631bfa06" providerId="LiveId" clId="{52DAC820-6595-4833-AAC6-FF96489AE114}" dt="2023-05-08T11:10:52.202" v="6754" actId="20577"/>
          <ac:spMkLst>
            <pc:docMk/>
            <pc:sldMk cId="2452862974" sldId="363"/>
            <ac:spMk id="346" creationId="{00000000-0000-0000-0000-000000000000}"/>
          </ac:spMkLst>
        </pc:spChg>
        <pc:picChg chg="del">
          <ac:chgData name="Isaac Johnson" userId="bcd2dbf1631bfa06" providerId="LiveId" clId="{52DAC820-6595-4833-AAC6-FF96489AE114}" dt="2023-05-07T20:35:55.249" v="6421" actId="478"/>
          <ac:picMkLst>
            <pc:docMk/>
            <pc:sldMk cId="2452862974" sldId="363"/>
            <ac:picMk id="3" creationId="{817F27B3-8870-68ED-A62D-66C3D595C4A9}"/>
          </ac:picMkLst>
        </pc:picChg>
        <pc:picChg chg="add mod">
          <ac:chgData name="Isaac Johnson" userId="bcd2dbf1631bfa06" providerId="LiveId" clId="{52DAC820-6595-4833-AAC6-FF96489AE114}" dt="2023-05-07T20:42:28.600" v="6428" actId="1076"/>
          <ac:picMkLst>
            <pc:docMk/>
            <pc:sldMk cId="2452862974" sldId="363"/>
            <ac:picMk id="4" creationId="{2D19CDF8-2FD3-27AD-75C7-DFC5907B8F7F}"/>
          </ac:picMkLst>
        </pc:picChg>
        <pc:picChg chg="add mod">
          <ac:chgData name="Isaac Johnson" userId="bcd2dbf1631bfa06" providerId="LiveId" clId="{52DAC820-6595-4833-AAC6-FF96489AE114}" dt="2023-05-07T20:42:54.927" v="6435" actId="1076"/>
          <ac:picMkLst>
            <pc:docMk/>
            <pc:sldMk cId="2452862974" sldId="363"/>
            <ac:picMk id="6" creationId="{60CC6CC4-7742-19D8-16B6-962D28D5D8F0}"/>
          </ac:picMkLst>
        </pc:picChg>
        <pc:picChg chg="add mod">
          <ac:chgData name="Isaac Johnson" userId="bcd2dbf1631bfa06" providerId="LiveId" clId="{52DAC820-6595-4833-AAC6-FF96489AE114}" dt="2023-05-07T21:02:15.020" v="6706" actId="14100"/>
          <ac:picMkLst>
            <pc:docMk/>
            <pc:sldMk cId="2452862974" sldId="363"/>
            <ac:picMk id="8" creationId="{8540C191-400B-4E2C-F0CB-A87489587E81}"/>
          </ac:picMkLst>
        </pc:picChg>
        <pc:picChg chg="add mod">
          <ac:chgData name="Isaac Johnson" userId="bcd2dbf1631bfa06" providerId="LiveId" clId="{52DAC820-6595-4833-AAC6-FF96489AE114}" dt="2023-05-08T11:03:27.174" v="6727" actId="1076"/>
          <ac:picMkLst>
            <pc:docMk/>
            <pc:sldMk cId="2452862974" sldId="363"/>
            <ac:picMk id="10" creationId="{252614A6-4FE1-A352-7BCE-723BFC76B79B}"/>
          </ac:picMkLst>
        </pc:picChg>
      </pc:sldChg>
      <pc:sldChg chg="addSp delSp modSp add mod ord modAnim">
        <pc:chgData name="Isaac Johnson" userId="bcd2dbf1631bfa06" providerId="LiveId" clId="{52DAC820-6595-4833-AAC6-FF96489AE114}" dt="2023-05-21T23:08:14.732" v="15505"/>
        <pc:sldMkLst>
          <pc:docMk/>
          <pc:sldMk cId="136548762" sldId="364"/>
        </pc:sldMkLst>
        <pc:spChg chg="mod">
          <ac:chgData name="Isaac Johnson" userId="bcd2dbf1631bfa06" providerId="LiveId" clId="{52DAC820-6595-4833-AAC6-FF96489AE114}" dt="2023-05-08T11:30:35.107" v="6874" actId="20577"/>
          <ac:spMkLst>
            <pc:docMk/>
            <pc:sldMk cId="136548762" sldId="364"/>
            <ac:spMk id="344" creationId="{00000000-0000-0000-0000-000000000000}"/>
          </ac:spMkLst>
        </pc:spChg>
        <pc:spChg chg="mod">
          <ac:chgData name="Isaac Johnson" userId="bcd2dbf1631bfa06" providerId="LiveId" clId="{52DAC820-6595-4833-AAC6-FF96489AE114}" dt="2023-05-08T11:37:26.554" v="6976" actId="114"/>
          <ac:spMkLst>
            <pc:docMk/>
            <pc:sldMk cId="136548762" sldId="364"/>
            <ac:spMk id="346" creationId="{00000000-0000-0000-0000-000000000000}"/>
          </ac:spMkLst>
        </pc:spChg>
        <pc:picChg chg="del">
          <ac:chgData name="Isaac Johnson" userId="bcd2dbf1631bfa06" providerId="LiveId" clId="{52DAC820-6595-4833-AAC6-FF96489AE114}" dt="2023-05-08T11:11:27.854" v="6758" actId="478"/>
          <ac:picMkLst>
            <pc:docMk/>
            <pc:sldMk cId="136548762" sldId="364"/>
            <ac:picMk id="3" creationId="{817F27B3-8870-68ED-A62D-66C3D595C4A9}"/>
          </ac:picMkLst>
        </pc:picChg>
        <pc:picChg chg="add mod">
          <ac:chgData name="Isaac Johnson" userId="bcd2dbf1631bfa06" providerId="LiveId" clId="{52DAC820-6595-4833-AAC6-FF96489AE114}" dt="2023-05-08T11:12:38.418" v="6769" actId="1076"/>
          <ac:picMkLst>
            <pc:docMk/>
            <pc:sldMk cId="136548762" sldId="364"/>
            <ac:picMk id="4" creationId="{A1DB50A2-D8E4-2BCB-81C9-5C4EABB61DE2}"/>
          </ac:picMkLst>
        </pc:picChg>
        <pc:picChg chg="add mod">
          <ac:chgData name="Isaac Johnson" userId="bcd2dbf1631bfa06" providerId="LiveId" clId="{52DAC820-6595-4833-AAC6-FF96489AE114}" dt="2023-05-08T11:13:57.128" v="6779" actId="14100"/>
          <ac:picMkLst>
            <pc:docMk/>
            <pc:sldMk cId="136548762" sldId="364"/>
            <ac:picMk id="6" creationId="{8D405E0F-6EEB-6B5D-6BCF-0F8A6BEDF4BA}"/>
          </ac:picMkLst>
        </pc:picChg>
        <pc:picChg chg="add mod">
          <ac:chgData name="Isaac Johnson" userId="bcd2dbf1631bfa06" providerId="LiveId" clId="{52DAC820-6595-4833-AAC6-FF96489AE114}" dt="2023-05-08T11:14:50.916" v="6788" actId="1440"/>
          <ac:picMkLst>
            <pc:docMk/>
            <pc:sldMk cId="136548762" sldId="364"/>
            <ac:picMk id="8" creationId="{5E42A492-A022-BC27-E6AA-81FE31F59C91}"/>
          </ac:picMkLst>
        </pc:picChg>
        <pc:picChg chg="add mod">
          <ac:chgData name="Isaac Johnson" userId="bcd2dbf1631bfa06" providerId="LiveId" clId="{52DAC820-6595-4833-AAC6-FF96489AE114}" dt="2023-05-08T11:31:25.534" v="6881" actId="1440"/>
          <ac:picMkLst>
            <pc:docMk/>
            <pc:sldMk cId="136548762" sldId="364"/>
            <ac:picMk id="10" creationId="{8335AF23-3268-0AA9-0569-FFD1ACB382A6}"/>
          </ac:picMkLst>
        </pc:picChg>
        <pc:picChg chg="add mod">
          <ac:chgData name="Isaac Johnson" userId="bcd2dbf1631bfa06" providerId="LiveId" clId="{52DAC820-6595-4833-AAC6-FF96489AE114}" dt="2023-05-08T11:33:37.805" v="6889" actId="1440"/>
          <ac:picMkLst>
            <pc:docMk/>
            <pc:sldMk cId="136548762" sldId="364"/>
            <ac:picMk id="12" creationId="{1EA51DF9-6D6E-38BF-A0B4-50D2FD0688A2}"/>
          </ac:picMkLst>
        </pc:picChg>
        <pc:picChg chg="add mod">
          <ac:chgData name="Isaac Johnson" userId="bcd2dbf1631bfa06" providerId="LiveId" clId="{52DAC820-6595-4833-AAC6-FF96489AE114}" dt="2023-05-08T11:36:42.273" v="6901" actId="1440"/>
          <ac:picMkLst>
            <pc:docMk/>
            <pc:sldMk cId="136548762" sldId="364"/>
            <ac:picMk id="14" creationId="{94D998D2-6CBE-45F6-B192-A5F53DEB6D22}"/>
          </ac:picMkLst>
        </pc:picChg>
      </pc:sldChg>
      <pc:sldChg chg="addSp modSp add mod ord">
        <pc:chgData name="Isaac Johnson" userId="bcd2dbf1631bfa06" providerId="LiveId" clId="{52DAC820-6595-4833-AAC6-FF96489AE114}" dt="2023-05-08T11:46:33.487" v="7689" actId="20577"/>
        <pc:sldMkLst>
          <pc:docMk/>
          <pc:sldMk cId="2195835544" sldId="365"/>
        </pc:sldMkLst>
        <pc:spChg chg="add mod">
          <ac:chgData name="Isaac Johnson" userId="bcd2dbf1631bfa06" providerId="LiveId" clId="{52DAC820-6595-4833-AAC6-FF96489AE114}" dt="2023-05-08T11:45:19.289" v="7506" actId="122"/>
          <ac:spMkLst>
            <pc:docMk/>
            <pc:sldMk cId="2195835544" sldId="365"/>
            <ac:spMk id="2" creationId="{4A3F49B4-5865-FAF5-8D10-DB7C9B79430F}"/>
          </ac:spMkLst>
        </pc:spChg>
        <pc:spChg chg="mod">
          <ac:chgData name="Isaac Johnson" userId="bcd2dbf1631bfa06" providerId="LiveId" clId="{52DAC820-6595-4833-AAC6-FF96489AE114}" dt="2023-05-08T11:45:38.616" v="7551" actId="20577"/>
          <ac:spMkLst>
            <pc:docMk/>
            <pc:sldMk cId="2195835544" sldId="365"/>
            <ac:spMk id="398" creationId="{00000000-0000-0000-0000-000000000000}"/>
          </ac:spMkLst>
        </pc:spChg>
        <pc:spChg chg="mod">
          <ac:chgData name="Isaac Johnson" userId="bcd2dbf1631bfa06" providerId="LiveId" clId="{52DAC820-6595-4833-AAC6-FF96489AE114}" dt="2023-05-08T11:44:13.881" v="7446" actId="20577"/>
          <ac:spMkLst>
            <pc:docMk/>
            <pc:sldMk cId="2195835544" sldId="365"/>
            <ac:spMk id="399" creationId="{00000000-0000-0000-0000-000000000000}"/>
          </ac:spMkLst>
        </pc:spChg>
        <pc:spChg chg="mod">
          <ac:chgData name="Isaac Johnson" userId="bcd2dbf1631bfa06" providerId="LiveId" clId="{52DAC820-6595-4833-AAC6-FF96489AE114}" dt="2023-05-08T11:46:33.487" v="7689" actId="20577"/>
          <ac:spMkLst>
            <pc:docMk/>
            <pc:sldMk cId="2195835544" sldId="365"/>
            <ac:spMk id="400" creationId="{00000000-0000-0000-0000-000000000000}"/>
          </ac:spMkLst>
        </pc:spChg>
        <pc:spChg chg="mod">
          <ac:chgData name="Isaac Johnson" userId="bcd2dbf1631bfa06" providerId="LiveId" clId="{52DAC820-6595-4833-AAC6-FF96489AE114}" dt="2023-05-08T11:45:47.048" v="7553" actId="20577"/>
          <ac:spMkLst>
            <pc:docMk/>
            <pc:sldMk cId="2195835544" sldId="365"/>
            <ac:spMk id="401" creationId="{00000000-0000-0000-0000-000000000000}"/>
          </ac:spMkLst>
        </pc:spChg>
      </pc:sldChg>
      <pc:sldChg chg="modSp add ord setBg">
        <pc:chgData name="Isaac Johnson" userId="bcd2dbf1631bfa06" providerId="LiveId" clId="{52DAC820-6595-4833-AAC6-FF96489AE114}" dt="2023-05-18T18:32:15.598" v="7885" actId="20577"/>
        <pc:sldMkLst>
          <pc:docMk/>
          <pc:sldMk cId="1136341608" sldId="366"/>
        </pc:sldMkLst>
        <pc:spChg chg="mod">
          <ac:chgData name="Isaac Johnson" userId="bcd2dbf1631bfa06" providerId="LiveId" clId="{52DAC820-6595-4833-AAC6-FF96489AE114}" dt="2023-05-18T18:32:15.598" v="7885" actId="20577"/>
          <ac:spMkLst>
            <pc:docMk/>
            <pc:sldMk cId="1136341608" sldId="366"/>
            <ac:spMk id="338" creationId="{00000000-0000-0000-0000-000000000000}"/>
          </ac:spMkLst>
        </pc:spChg>
        <pc:spChg chg="mod">
          <ac:chgData name="Isaac Johnson" userId="bcd2dbf1631bfa06" providerId="LiveId" clId="{52DAC820-6595-4833-AAC6-FF96489AE114}" dt="2023-05-08T11:47:41.015" v="7700" actId="20577"/>
          <ac:spMkLst>
            <pc:docMk/>
            <pc:sldMk cId="1136341608" sldId="366"/>
            <ac:spMk id="339" creationId="{00000000-0000-0000-0000-000000000000}"/>
          </ac:spMkLst>
        </pc:spChg>
      </pc:sldChg>
      <pc:sldChg chg="add del setBg">
        <pc:chgData name="Isaac Johnson" userId="bcd2dbf1631bfa06" providerId="LiveId" clId="{52DAC820-6595-4833-AAC6-FF96489AE114}" dt="2023-05-08T11:47:25.428" v="7691"/>
        <pc:sldMkLst>
          <pc:docMk/>
          <pc:sldMk cId="2159867567" sldId="366"/>
        </pc:sldMkLst>
      </pc:sldChg>
      <pc:sldChg chg="add del setBg">
        <pc:chgData name="Isaac Johnson" userId="bcd2dbf1631bfa06" providerId="LiveId" clId="{52DAC820-6595-4833-AAC6-FF96489AE114}" dt="2023-05-18T18:32:30.460" v="7887"/>
        <pc:sldMkLst>
          <pc:docMk/>
          <pc:sldMk cId="902921057" sldId="367"/>
        </pc:sldMkLst>
      </pc:sldChg>
      <pc:sldChg chg="modSp add mod ord setBg">
        <pc:chgData name="Isaac Johnson" userId="bcd2dbf1631bfa06" providerId="LiveId" clId="{52DAC820-6595-4833-AAC6-FF96489AE114}" dt="2023-05-21T23:16:06.612" v="15526"/>
        <pc:sldMkLst>
          <pc:docMk/>
          <pc:sldMk cId="1582843501" sldId="367"/>
        </pc:sldMkLst>
        <pc:spChg chg="mod">
          <ac:chgData name="Isaac Johnson" userId="bcd2dbf1631bfa06" providerId="LiveId" clId="{52DAC820-6595-4833-AAC6-FF96489AE114}" dt="2023-05-18T18:33:17.565" v="7939" actId="20577"/>
          <ac:spMkLst>
            <pc:docMk/>
            <pc:sldMk cId="1582843501" sldId="367"/>
            <ac:spMk id="271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32:57.366" v="7915" actId="20577"/>
          <ac:spMkLst>
            <pc:docMk/>
            <pc:sldMk cId="1582843501" sldId="367"/>
            <ac:spMk id="272" creationId="{00000000-0000-0000-0000-000000000000}"/>
          </ac:spMkLst>
        </pc:spChg>
      </pc:sldChg>
      <pc:sldChg chg="addSp delSp modSp add mod ord">
        <pc:chgData name="Isaac Johnson" userId="bcd2dbf1631bfa06" providerId="LiveId" clId="{52DAC820-6595-4833-AAC6-FF96489AE114}" dt="2023-05-18T18:46:32.178" v="8348" actId="478"/>
        <pc:sldMkLst>
          <pc:docMk/>
          <pc:sldMk cId="1127344780" sldId="368"/>
        </pc:sldMkLst>
        <pc:spChg chg="add mod">
          <ac:chgData name="Isaac Johnson" userId="bcd2dbf1631bfa06" providerId="LiveId" clId="{52DAC820-6595-4833-AAC6-FF96489AE114}" dt="2023-05-18T18:35:55.085" v="8049" actId="20577"/>
          <ac:spMkLst>
            <pc:docMk/>
            <pc:sldMk cId="1127344780" sldId="368"/>
            <ac:spMk id="2" creationId="{08B1D398-3700-BA55-C941-6BA72A7D1F0E}"/>
          </ac:spMkLst>
        </pc:spChg>
        <pc:spChg chg="add del mod">
          <ac:chgData name="Isaac Johnson" userId="bcd2dbf1631bfa06" providerId="LiveId" clId="{52DAC820-6595-4833-AAC6-FF96489AE114}" dt="2023-05-18T18:44:16.899" v="8254" actId="478"/>
          <ac:spMkLst>
            <pc:docMk/>
            <pc:sldMk cId="1127344780" sldId="368"/>
            <ac:spMk id="4" creationId="{AD9A76A8-2218-05E5-574C-0FEE7373CDC3}"/>
          </ac:spMkLst>
        </pc:spChg>
        <pc:spChg chg="mod">
          <ac:chgData name="Isaac Johnson" userId="bcd2dbf1631bfa06" providerId="LiveId" clId="{52DAC820-6595-4833-AAC6-FF96489AE114}" dt="2023-05-18T18:46:07.542" v="8308" actId="20577"/>
          <ac:spMkLst>
            <pc:docMk/>
            <pc:sldMk cId="1127344780" sldId="368"/>
            <ac:spMk id="6" creationId="{CD5F227D-EAF5-C4C1-CF4A-6D361BB86D1E}"/>
          </ac:spMkLst>
        </pc:spChg>
        <pc:spChg chg="mod">
          <ac:chgData name="Isaac Johnson" userId="bcd2dbf1631bfa06" providerId="LiveId" clId="{52DAC820-6595-4833-AAC6-FF96489AE114}" dt="2023-05-18T18:46:23.196" v="8345" actId="14100"/>
          <ac:spMkLst>
            <pc:docMk/>
            <pc:sldMk cId="1127344780" sldId="368"/>
            <ac:spMk id="7" creationId="{ED2C9327-429D-4DE1-18C3-DE982758AF20}"/>
          </ac:spMkLst>
        </pc:spChg>
        <pc:spChg chg="add del mod">
          <ac:chgData name="Isaac Johnson" userId="bcd2dbf1631bfa06" providerId="LiveId" clId="{52DAC820-6595-4833-AAC6-FF96489AE114}" dt="2023-05-18T18:46:32.178" v="8348" actId="478"/>
          <ac:spMkLst>
            <pc:docMk/>
            <pc:sldMk cId="1127344780" sldId="368"/>
            <ac:spMk id="8" creationId="{B12CAD39-00FB-6027-12F6-48EB742F3A77}"/>
          </ac:spMkLst>
        </pc:spChg>
        <pc:spChg chg="mod">
          <ac:chgData name="Isaac Johnson" userId="bcd2dbf1631bfa06" providerId="LiveId" clId="{52DAC820-6595-4833-AAC6-FF96489AE114}" dt="2023-05-18T18:35:15.751" v="8002" actId="20577"/>
          <ac:spMkLst>
            <pc:docMk/>
            <pc:sldMk cId="1127344780" sldId="368"/>
            <ac:spMk id="280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34:38.293" v="7944" actId="20577"/>
          <ac:spMkLst>
            <pc:docMk/>
            <pc:sldMk cId="1127344780" sldId="368"/>
            <ac:spMk id="282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36:32.301" v="8087" actId="20577"/>
          <ac:spMkLst>
            <pc:docMk/>
            <pc:sldMk cId="1127344780" sldId="368"/>
            <ac:spMk id="283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36:54.588" v="8092" actId="20577"/>
          <ac:spMkLst>
            <pc:docMk/>
            <pc:sldMk cId="1127344780" sldId="368"/>
            <ac:spMk id="284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36:02.820" v="8059" actId="20577"/>
          <ac:spMkLst>
            <pc:docMk/>
            <pc:sldMk cId="1127344780" sldId="368"/>
            <ac:spMk id="285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40:04.468" v="8140" actId="14100"/>
          <ac:spMkLst>
            <pc:docMk/>
            <pc:sldMk cId="1127344780" sldId="368"/>
            <ac:spMk id="286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40:20.980" v="8159" actId="20577"/>
          <ac:spMkLst>
            <pc:docMk/>
            <pc:sldMk cId="1127344780" sldId="368"/>
            <ac:spMk id="287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39:43.868" v="8094" actId="20577"/>
          <ac:spMkLst>
            <pc:docMk/>
            <pc:sldMk cId="1127344780" sldId="368"/>
            <ac:spMk id="288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43:07.291" v="8181" actId="14100"/>
          <ac:spMkLst>
            <pc:docMk/>
            <pc:sldMk cId="1127344780" sldId="368"/>
            <ac:spMk id="289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43:36.236" v="8217" actId="20577"/>
          <ac:spMkLst>
            <pc:docMk/>
            <pc:sldMk cId="1127344780" sldId="368"/>
            <ac:spMk id="290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42:59.349" v="8161" actId="20577"/>
          <ac:spMkLst>
            <pc:docMk/>
            <pc:sldMk cId="1127344780" sldId="368"/>
            <ac:spMk id="291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44:10.187" v="8252" actId="20577"/>
          <ac:spMkLst>
            <pc:docMk/>
            <pc:sldMk cId="1127344780" sldId="368"/>
            <ac:spMk id="292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4:14.343" v="8253" actId="478"/>
          <ac:spMkLst>
            <pc:docMk/>
            <pc:sldMk cId="1127344780" sldId="368"/>
            <ac:spMk id="293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44:00.819" v="8219" actId="20577"/>
          <ac:spMkLst>
            <pc:docMk/>
            <pc:sldMk cId="1127344780" sldId="368"/>
            <ac:spMk id="294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46:26.666" v="8346" actId="14100"/>
          <ac:spMkLst>
            <pc:docMk/>
            <pc:sldMk cId="1127344780" sldId="368"/>
            <ac:spMk id="295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6:29.165" v="8347" actId="478"/>
          <ac:spMkLst>
            <pc:docMk/>
            <pc:sldMk cId="1127344780" sldId="368"/>
            <ac:spMk id="296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45:10.293" v="8258" actId="20577"/>
          <ac:spMkLst>
            <pc:docMk/>
            <pc:sldMk cId="1127344780" sldId="368"/>
            <ac:spMk id="297" creationId="{00000000-0000-0000-0000-000000000000}"/>
          </ac:spMkLst>
        </pc:spChg>
      </pc:sldChg>
      <pc:sldChg chg="addSp delSp modSp add mod ord">
        <pc:chgData name="Isaac Johnson" userId="bcd2dbf1631bfa06" providerId="LiveId" clId="{52DAC820-6595-4833-AAC6-FF96489AE114}" dt="2023-05-18T18:49:58.644" v="8389" actId="1440"/>
        <pc:sldMkLst>
          <pc:docMk/>
          <pc:sldMk cId="3077754702" sldId="369"/>
        </pc:sldMkLst>
        <pc:spChg chg="mod">
          <ac:chgData name="Isaac Johnson" userId="bcd2dbf1631bfa06" providerId="LiveId" clId="{52DAC820-6595-4833-AAC6-FF96489AE114}" dt="2023-05-18T18:49:21.530" v="8380" actId="20577"/>
          <ac:spMkLst>
            <pc:docMk/>
            <pc:sldMk cId="3077754702" sldId="369"/>
            <ac:spMk id="475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9:26.538" v="8381" actId="478"/>
          <ac:spMkLst>
            <pc:docMk/>
            <pc:sldMk cId="3077754702" sldId="369"/>
            <ac:spMk id="476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9:26.538" v="8381" actId="478"/>
          <ac:spMkLst>
            <pc:docMk/>
            <pc:sldMk cId="3077754702" sldId="369"/>
            <ac:spMk id="477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9:26.538" v="8381" actId="478"/>
          <ac:spMkLst>
            <pc:docMk/>
            <pc:sldMk cId="3077754702" sldId="369"/>
            <ac:spMk id="478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9:26.538" v="8381" actId="478"/>
          <ac:spMkLst>
            <pc:docMk/>
            <pc:sldMk cId="3077754702" sldId="369"/>
            <ac:spMk id="479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9:26.538" v="8381" actId="478"/>
          <ac:spMkLst>
            <pc:docMk/>
            <pc:sldMk cId="3077754702" sldId="369"/>
            <ac:spMk id="480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9:26.538" v="8381" actId="478"/>
          <ac:spMkLst>
            <pc:docMk/>
            <pc:sldMk cId="3077754702" sldId="369"/>
            <ac:spMk id="481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9:26.538" v="8381" actId="478"/>
          <ac:spMkLst>
            <pc:docMk/>
            <pc:sldMk cId="3077754702" sldId="369"/>
            <ac:spMk id="482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9:26.538" v="8381" actId="478"/>
          <ac:spMkLst>
            <pc:docMk/>
            <pc:sldMk cId="3077754702" sldId="369"/>
            <ac:spMk id="483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9:26.538" v="8381" actId="478"/>
          <ac:spMkLst>
            <pc:docMk/>
            <pc:sldMk cId="3077754702" sldId="369"/>
            <ac:spMk id="484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9:26.538" v="8381" actId="478"/>
          <ac:spMkLst>
            <pc:docMk/>
            <pc:sldMk cId="3077754702" sldId="369"/>
            <ac:spMk id="485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9:29.050" v="8382" actId="478"/>
          <ac:spMkLst>
            <pc:docMk/>
            <pc:sldMk cId="3077754702" sldId="369"/>
            <ac:spMk id="486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9:29.050" v="8382" actId="478"/>
          <ac:spMkLst>
            <pc:docMk/>
            <pc:sldMk cId="3077754702" sldId="369"/>
            <ac:spMk id="487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9:26.538" v="8381" actId="478"/>
          <ac:spMkLst>
            <pc:docMk/>
            <pc:sldMk cId="3077754702" sldId="369"/>
            <ac:spMk id="492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8:49:26.538" v="8381" actId="478"/>
          <ac:spMkLst>
            <pc:docMk/>
            <pc:sldMk cId="3077754702" sldId="369"/>
            <ac:spMk id="507" creationId="{00000000-0000-0000-0000-000000000000}"/>
          </ac:spMkLst>
        </pc:spChg>
        <pc:grpChg chg="del">
          <ac:chgData name="Isaac Johnson" userId="bcd2dbf1631bfa06" providerId="LiveId" clId="{52DAC820-6595-4833-AAC6-FF96489AE114}" dt="2023-05-18T18:49:26.538" v="8381" actId="478"/>
          <ac:grpSpMkLst>
            <pc:docMk/>
            <pc:sldMk cId="3077754702" sldId="369"/>
            <ac:grpSpMk id="493" creationId="{00000000-0000-0000-0000-000000000000}"/>
          </ac:grpSpMkLst>
        </pc:grpChg>
        <pc:grpChg chg="del">
          <ac:chgData name="Isaac Johnson" userId="bcd2dbf1631bfa06" providerId="LiveId" clId="{52DAC820-6595-4833-AAC6-FF96489AE114}" dt="2023-05-18T18:49:29.050" v="8382" actId="478"/>
          <ac:grpSpMkLst>
            <pc:docMk/>
            <pc:sldMk cId="3077754702" sldId="369"/>
            <ac:grpSpMk id="498" creationId="{00000000-0000-0000-0000-000000000000}"/>
          </ac:grpSpMkLst>
        </pc:grpChg>
        <pc:grpChg chg="del">
          <ac:chgData name="Isaac Johnson" userId="bcd2dbf1631bfa06" providerId="LiveId" clId="{52DAC820-6595-4833-AAC6-FF96489AE114}" dt="2023-05-18T18:49:29.050" v="8382" actId="478"/>
          <ac:grpSpMkLst>
            <pc:docMk/>
            <pc:sldMk cId="3077754702" sldId="369"/>
            <ac:grpSpMk id="504" creationId="{00000000-0000-0000-0000-000000000000}"/>
          </ac:grpSpMkLst>
        </pc:grpChg>
        <pc:picChg chg="add mod">
          <ac:chgData name="Isaac Johnson" userId="bcd2dbf1631bfa06" providerId="LiveId" clId="{52DAC820-6595-4833-AAC6-FF96489AE114}" dt="2023-05-18T18:49:58.644" v="8389" actId="1440"/>
          <ac:picMkLst>
            <pc:docMk/>
            <pc:sldMk cId="3077754702" sldId="369"/>
            <ac:picMk id="3" creationId="{2A611486-9BA6-949F-3C7B-236198A69EF2}"/>
          </ac:picMkLst>
        </pc:picChg>
        <pc:cxnChg chg="del mod">
          <ac:chgData name="Isaac Johnson" userId="bcd2dbf1631bfa06" providerId="LiveId" clId="{52DAC820-6595-4833-AAC6-FF96489AE114}" dt="2023-05-18T18:49:26.538" v="8381" actId="478"/>
          <ac:cxnSpMkLst>
            <pc:docMk/>
            <pc:sldMk cId="3077754702" sldId="369"/>
            <ac:cxnSpMk id="488" creationId="{00000000-0000-0000-0000-000000000000}"/>
          </ac:cxnSpMkLst>
        </pc:cxnChg>
        <pc:cxnChg chg="del mod">
          <ac:chgData name="Isaac Johnson" userId="bcd2dbf1631bfa06" providerId="LiveId" clId="{52DAC820-6595-4833-AAC6-FF96489AE114}" dt="2023-05-18T18:49:26.538" v="8381" actId="478"/>
          <ac:cxnSpMkLst>
            <pc:docMk/>
            <pc:sldMk cId="3077754702" sldId="369"/>
            <ac:cxnSpMk id="489" creationId="{00000000-0000-0000-0000-000000000000}"/>
          </ac:cxnSpMkLst>
        </pc:cxnChg>
        <pc:cxnChg chg="del mod">
          <ac:chgData name="Isaac Johnson" userId="bcd2dbf1631bfa06" providerId="LiveId" clId="{52DAC820-6595-4833-AAC6-FF96489AE114}" dt="2023-05-18T18:49:26.538" v="8381" actId="478"/>
          <ac:cxnSpMkLst>
            <pc:docMk/>
            <pc:sldMk cId="3077754702" sldId="369"/>
            <ac:cxnSpMk id="490" creationId="{00000000-0000-0000-0000-000000000000}"/>
          </ac:cxnSpMkLst>
        </pc:cxnChg>
        <pc:cxnChg chg="del mod">
          <ac:chgData name="Isaac Johnson" userId="bcd2dbf1631bfa06" providerId="LiveId" clId="{52DAC820-6595-4833-AAC6-FF96489AE114}" dt="2023-05-18T18:49:26.538" v="8381" actId="478"/>
          <ac:cxnSpMkLst>
            <pc:docMk/>
            <pc:sldMk cId="3077754702" sldId="369"/>
            <ac:cxnSpMk id="491" creationId="{00000000-0000-0000-0000-000000000000}"/>
          </ac:cxnSpMkLst>
        </pc:cxnChg>
      </pc:sldChg>
      <pc:sldChg chg="addSp delSp modSp add mod ord modNotesTx">
        <pc:chgData name="Isaac Johnson" userId="bcd2dbf1631bfa06" providerId="LiveId" clId="{52DAC820-6595-4833-AAC6-FF96489AE114}" dt="2023-05-18T19:03:03.128" v="8696"/>
        <pc:sldMkLst>
          <pc:docMk/>
          <pc:sldMk cId="76598632" sldId="370"/>
        </pc:sldMkLst>
        <pc:spChg chg="mod">
          <ac:chgData name="Isaac Johnson" userId="bcd2dbf1631bfa06" providerId="LiveId" clId="{52DAC820-6595-4833-AAC6-FF96489AE114}" dt="2023-05-18T19:02:17.736" v="8685" actId="14100"/>
          <ac:spMkLst>
            <pc:docMk/>
            <pc:sldMk cId="76598632" sldId="370"/>
            <ac:spMk id="1340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9:01:21.831" v="8564" actId="20577"/>
          <ac:spMkLst>
            <pc:docMk/>
            <pc:sldMk cId="76598632" sldId="370"/>
            <ac:spMk id="1341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9:00:21.871" v="8456" actId="20577"/>
          <ac:spMkLst>
            <pc:docMk/>
            <pc:sldMk cId="76598632" sldId="370"/>
            <ac:spMk id="1342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9:01:51.576" v="8646" actId="20577"/>
          <ac:spMkLst>
            <pc:docMk/>
            <pc:sldMk cId="76598632" sldId="370"/>
            <ac:spMk id="1343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9:00:45.695" v="8498" actId="20577"/>
          <ac:spMkLst>
            <pc:docMk/>
            <pc:sldMk cId="76598632" sldId="370"/>
            <ac:spMk id="1344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9:01:06.976" v="8558" actId="20577"/>
          <ac:spMkLst>
            <pc:docMk/>
            <pc:sldMk cId="76598632" sldId="370"/>
            <ac:spMk id="1346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9:01:41.248" v="8630" actId="20577"/>
          <ac:spMkLst>
            <pc:docMk/>
            <pc:sldMk cId="76598632" sldId="370"/>
            <ac:spMk id="1347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9:02:00.167" v="8668" actId="20577"/>
          <ac:spMkLst>
            <pc:docMk/>
            <pc:sldMk cId="76598632" sldId="370"/>
            <ac:spMk id="1348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9:00:39.048" v="8492" actId="20577"/>
          <ac:spMkLst>
            <pc:docMk/>
            <pc:sldMk cId="76598632" sldId="370"/>
            <ac:spMk id="1349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8:59:56.824" v="8433" actId="20577"/>
          <ac:spMkLst>
            <pc:docMk/>
            <pc:sldMk cId="76598632" sldId="370"/>
            <ac:spMk id="1350" creationId="{00000000-0000-0000-0000-000000000000}"/>
          </ac:spMkLst>
        </pc:spChg>
        <pc:spChg chg="mod">
          <ac:chgData name="Isaac Johnson" userId="bcd2dbf1631bfa06" providerId="LiveId" clId="{52DAC820-6595-4833-AAC6-FF96489AE114}" dt="2023-05-18T19:00:08.992" v="8447" actId="20577"/>
          <ac:spMkLst>
            <pc:docMk/>
            <pc:sldMk cId="76598632" sldId="370"/>
            <ac:spMk id="1351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9:00:12.128" v="8448" actId="478"/>
          <ac:spMkLst>
            <pc:docMk/>
            <pc:sldMk cId="76598632" sldId="370"/>
            <ac:spMk id="1352" creationId="{00000000-0000-0000-0000-000000000000}"/>
          </ac:spMkLst>
        </pc:spChg>
        <pc:spChg chg="del">
          <ac:chgData name="Isaac Johnson" userId="bcd2dbf1631bfa06" providerId="LiveId" clId="{52DAC820-6595-4833-AAC6-FF96489AE114}" dt="2023-05-18T19:00:12.977" v="8449" actId="478"/>
          <ac:spMkLst>
            <pc:docMk/>
            <pc:sldMk cId="76598632" sldId="370"/>
            <ac:spMk id="1354" creationId="{00000000-0000-0000-0000-000000000000}"/>
          </ac:spMkLst>
        </pc:spChg>
        <pc:picChg chg="add mod">
          <ac:chgData name="Isaac Johnson" userId="bcd2dbf1631bfa06" providerId="LiveId" clId="{52DAC820-6595-4833-AAC6-FF96489AE114}" dt="2023-05-18T18:59:44.560" v="8398" actId="1076"/>
          <ac:picMkLst>
            <pc:docMk/>
            <pc:sldMk cId="76598632" sldId="370"/>
            <ac:picMk id="1026" creationId="{A121AC1E-DD1D-3364-1AFE-B166A04C5AE3}"/>
          </ac:picMkLst>
        </pc:picChg>
        <pc:picChg chg="del">
          <ac:chgData name="Isaac Johnson" userId="bcd2dbf1631bfa06" providerId="LiveId" clId="{52DAC820-6595-4833-AAC6-FF96489AE114}" dt="2023-05-18T18:59:35.418" v="8393" actId="478"/>
          <ac:picMkLst>
            <pc:docMk/>
            <pc:sldMk cId="76598632" sldId="370"/>
            <ac:picMk id="1345" creationId="{00000000-0000-0000-0000-000000000000}"/>
          </ac:picMkLst>
        </pc:picChg>
      </pc:sldChg>
      <pc:sldChg chg="modSp add del mod">
        <pc:chgData name="Isaac Johnson" userId="bcd2dbf1631bfa06" providerId="LiveId" clId="{52DAC820-6595-4833-AAC6-FF96489AE114}" dt="2023-05-18T19:28:11.397" v="9096" actId="47"/>
        <pc:sldMkLst>
          <pc:docMk/>
          <pc:sldMk cId="1850037898" sldId="371"/>
        </pc:sldMkLst>
        <pc:spChg chg="mod">
          <ac:chgData name="Isaac Johnson" userId="bcd2dbf1631bfa06" providerId="LiveId" clId="{52DAC820-6595-4833-AAC6-FF96489AE114}" dt="2023-05-18T19:05:38.159" v="8705" actId="20577"/>
          <ac:spMkLst>
            <pc:docMk/>
            <pc:sldMk cId="1850037898" sldId="371"/>
            <ac:spMk id="1340" creationId="{00000000-0000-0000-0000-000000000000}"/>
          </ac:spMkLst>
        </pc:spChg>
      </pc:sldChg>
      <pc:sldChg chg="addSp delSp modSp add mod ord">
        <pc:chgData name="Isaac Johnson" userId="bcd2dbf1631bfa06" providerId="LiveId" clId="{52DAC820-6595-4833-AAC6-FF96489AE114}" dt="2023-05-18T19:41:24.192" v="9387" actId="20577"/>
        <pc:sldMkLst>
          <pc:docMk/>
          <pc:sldMk cId="1395348826" sldId="372"/>
        </pc:sldMkLst>
        <pc:spChg chg="add mod">
          <ac:chgData name="Isaac Johnson" userId="bcd2dbf1631bfa06" providerId="LiveId" clId="{52DAC820-6595-4833-AAC6-FF96489AE114}" dt="2023-05-18T19:41:14.866" v="9374" actId="14100"/>
          <ac:spMkLst>
            <pc:docMk/>
            <pc:sldMk cId="1395348826" sldId="372"/>
            <ac:spMk id="2" creationId="{4EF88217-2A2F-1C31-7206-ACF4A2C374C2}"/>
          </ac:spMkLst>
        </pc:spChg>
        <pc:spChg chg="add mod">
          <ac:chgData name="Isaac Johnson" userId="bcd2dbf1631bfa06" providerId="LiveId" clId="{52DAC820-6595-4833-AAC6-FF96489AE114}" dt="2023-05-18T19:41:17.304" v="9375" actId="14100"/>
          <ac:spMkLst>
            <pc:docMk/>
            <pc:sldMk cId="1395348826" sldId="372"/>
            <ac:spMk id="3" creationId="{2BCC178B-F8EB-EC8D-4CC2-B42FA50E7F27}"/>
          </ac:spMkLst>
        </pc:spChg>
        <pc:spChg chg="add mod">
          <ac:chgData name="Isaac Johnson" userId="bcd2dbf1631bfa06" providerId="LiveId" clId="{52DAC820-6595-4833-AAC6-FF96489AE114}" dt="2023-05-18T19:41:24.192" v="9387" actId="20577"/>
          <ac:spMkLst>
            <pc:docMk/>
            <pc:sldMk cId="1395348826" sldId="372"/>
            <ac:spMk id="4" creationId="{461AFE46-7B36-7E11-8C88-24F4AC839035}"/>
          </ac:spMkLst>
        </pc:spChg>
        <pc:spChg chg="mod">
          <ac:chgData name="Isaac Johnson" userId="bcd2dbf1631bfa06" providerId="LiveId" clId="{52DAC820-6595-4833-AAC6-FF96489AE114}" dt="2023-05-18T19:06:17.130" v="8736" actId="14100"/>
          <ac:spMkLst>
            <pc:docMk/>
            <pc:sldMk cId="1395348826" sldId="372"/>
            <ac:spMk id="687" creationId="{00000000-0000-0000-0000-000000000000}"/>
          </ac:spMkLst>
        </pc:spChg>
        <pc:graphicFrameChg chg="modGraphic">
          <ac:chgData name="Isaac Johnson" userId="bcd2dbf1631bfa06" providerId="LiveId" clId="{52DAC820-6595-4833-AAC6-FF96489AE114}" dt="2023-05-18T19:10:18.019" v="9013" actId="2161"/>
          <ac:graphicFrameMkLst>
            <pc:docMk/>
            <pc:sldMk cId="1395348826" sldId="372"/>
            <ac:graphicFrameMk id="688" creationId="{00000000-0000-0000-0000-000000000000}"/>
          </ac:graphicFrameMkLst>
        </pc:graphicFrameChg>
        <pc:cxnChg chg="del">
          <ac:chgData name="Isaac Johnson" userId="bcd2dbf1631bfa06" providerId="LiveId" clId="{52DAC820-6595-4833-AAC6-FF96489AE114}" dt="2023-05-18T19:08:08.111" v="8886" actId="478"/>
          <ac:cxnSpMkLst>
            <pc:docMk/>
            <pc:sldMk cId="1395348826" sldId="372"/>
            <ac:cxnSpMk id="689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8T19:08:02.814" v="8881" actId="478"/>
          <ac:cxnSpMkLst>
            <pc:docMk/>
            <pc:sldMk cId="1395348826" sldId="372"/>
            <ac:cxnSpMk id="690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8T19:08:24.806" v="8917" actId="478"/>
          <ac:cxnSpMkLst>
            <pc:docMk/>
            <pc:sldMk cId="1395348826" sldId="372"/>
            <ac:cxnSpMk id="691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8T19:08:44.030" v="8946" actId="478"/>
          <ac:cxnSpMkLst>
            <pc:docMk/>
            <pc:sldMk cId="1395348826" sldId="372"/>
            <ac:cxnSpMk id="692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8T19:08:50.246" v="8952" actId="478"/>
          <ac:cxnSpMkLst>
            <pc:docMk/>
            <pc:sldMk cId="1395348826" sldId="372"/>
            <ac:cxnSpMk id="693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8T19:09:39.318" v="8982" actId="478"/>
          <ac:cxnSpMkLst>
            <pc:docMk/>
            <pc:sldMk cId="1395348826" sldId="372"/>
            <ac:cxnSpMk id="694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8T19:09:28.757" v="8971" actId="478"/>
          <ac:cxnSpMkLst>
            <pc:docMk/>
            <pc:sldMk cId="1395348826" sldId="372"/>
            <ac:cxnSpMk id="695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8T19:08:58.790" v="8961" actId="478"/>
          <ac:cxnSpMkLst>
            <pc:docMk/>
            <pc:sldMk cId="1395348826" sldId="372"/>
            <ac:cxnSpMk id="696" creationId="{00000000-0000-0000-0000-000000000000}"/>
          </ac:cxnSpMkLst>
        </pc:cxnChg>
      </pc:sldChg>
      <pc:sldChg chg="addSp delSp modSp add mod ord modAnim">
        <pc:chgData name="Isaac Johnson" userId="bcd2dbf1631bfa06" providerId="LiveId" clId="{52DAC820-6595-4833-AAC6-FF96489AE114}" dt="2023-05-21T23:13:51.215" v="15507"/>
        <pc:sldMkLst>
          <pc:docMk/>
          <pc:sldMk cId="1791128579" sldId="373"/>
        </pc:sldMkLst>
        <pc:spChg chg="mod">
          <ac:chgData name="Isaac Johnson" userId="bcd2dbf1631bfa06" providerId="LiveId" clId="{52DAC820-6595-4833-AAC6-FF96489AE114}" dt="2023-05-18T19:17:59.548" v="9072" actId="14100"/>
          <ac:spMkLst>
            <pc:docMk/>
            <pc:sldMk cId="1791128579" sldId="373"/>
            <ac:spMk id="475" creationId="{00000000-0000-0000-0000-000000000000}"/>
          </ac:spMkLst>
        </pc:spChg>
        <pc:picChg chg="del">
          <ac:chgData name="Isaac Johnson" userId="bcd2dbf1631bfa06" providerId="LiveId" clId="{52DAC820-6595-4833-AAC6-FF96489AE114}" dt="2023-05-18T19:11:30.645" v="9017" actId="478"/>
          <ac:picMkLst>
            <pc:docMk/>
            <pc:sldMk cId="1791128579" sldId="373"/>
            <ac:picMk id="3" creationId="{2A611486-9BA6-949F-3C7B-236198A69EF2}"/>
          </ac:picMkLst>
        </pc:picChg>
        <pc:picChg chg="add mod">
          <ac:chgData name="Isaac Johnson" userId="bcd2dbf1631bfa06" providerId="LiveId" clId="{52DAC820-6595-4833-AAC6-FF96489AE114}" dt="2023-05-18T19:20:16.309" v="9076" actId="1440"/>
          <ac:picMkLst>
            <pc:docMk/>
            <pc:sldMk cId="1791128579" sldId="373"/>
            <ac:picMk id="4" creationId="{557B52A3-B57B-EB5A-5349-11FB19A119D4}"/>
          </ac:picMkLst>
        </pc:picChg>
        <pc:picChg chg="add mod">
          <ac:chgData name="Isaac Johnson" userId="bcd2dbf1631bfa06" providerId="LiveId" clId="{52DAC820-6595-4833-AAC6-FF96489AE114}" dt="2023-05-18T19:19:53.428" v="9073" actId="1076"/>
          <ac:picMkLst>
            <pc:docMk/>
            <pc:sldMk cId="1791128579" sldId="373"/>
            <ac:picMk id="6" creationId="{712569B4-B138-5D6D-63B2-7DB68FD66E30}"/>
          </ac:picMkLst>
        </pc:picChg>
        <pc:picChg chg="add mod">
          <ac:chgData name="Isaac Johnson" userId="bcd2dbf1631bfa06" providerId="LiveId" clId="{52DAC820-6595-4833-AAC6-FF96489AE114}" dt="2023-05-18T19:20:10.146" v="9074" actId="1440"/>
          <ac:picMkLst>
            <pc:docMk/>
            <pc:sldMk cId="1791128579" sldId="373"/>
            <ac:picMk id="8" creationId="{63A61F2C-615F-CB24-0279-E4FE82B3B2D8}"/>
          </ac:picMkLst>
        </pc:picChg>
        <pc:picChg chg="add mod">
          <ac:chgData name="Isaac Johnson" userId="bcd2dbf1631bfa06" providerId="LiveId" clId="{52DAC820-6595-4833-AAC6-FF96489AE114}" dt="2023-05-18T19:27:30.637" v="9092" actId="1076"/>
          <ac:picMkLst>
            <pc:docMk/>
            <pc:sldMk cId="1791128579" sldId="373"/>
            <ac:picMk id="10" creationId="{8C8E0708-5A53-0DDD-FA8D-0CBAE3185AAC}"/>
          </ac:picMkLst>
        </pc:picChg>
        <pc:picChg chg="add mod">
          <ac:chgData name="Isaac Johnson" userId="bcd2dbf1631bfa06" providerId="LiveId" clId="{52DAC820-6595-4833-AAC6-FF96489AE114}" dt="2023-05-18T19:27:28.493" v="9091" actId="1076"/>
          <ac:picMkLst>
            <pc:docMk/>
            <pc:sldMk cId="1791128579" sldId="373"/>
            <ac:picMk id="12" creationId="{8002388E-ABFC-971D-85DE-0454735E8F12}"/>
          </ac:picMkLst>
        </pc:picChg>
        <pc:picChg chg="add mod">
          <ac:chgData name="Isaac Johnson" userId="bcd2dbf1631bfa06" providerId="LiveId" clId="{52DAC820-6595-4833-AAC6-FF96489AE114}" dt="2023-05-18T19:20:13.684" v="9075" actId="1440"/>
          <ac:picMkLst>
            <pc:docMk/>
            <pc:sldMk cId="1791128579" sldId="373"/>
            <ac:picMk id="2050" creationId="{1EC59E27-7175-9F3D-A958-DB859C2E6521}"/>
          </ac:picMkLst>
        </pc:picChg>
      </pc:sldChg>
      <pc:sldChg chg="addSp delSp modSp add mod ord modNotesTx">
        <pc:chgData name="Isaac Johnson" userId="bcd2dbf1631bfa06" providerId="LiveId" clId="{52DAC820-6595-4833-AAC6-FF96489AE114}" dt="2023-05-21T23:16:47.483" v="15620" actId="20577"/>
        <pc:sldMkLst>
          <pc:docMk/>
          <pc:sldMk cId="2280436996" sldId="374"/>
        </pc:sldMkLst>
        <pc:spChg chg="add mod">
          <ac:chgData name="Isaac Johnson" userId="bcd2dbf1631bfa06" providerId="LiveId" clId="{52DAC820-6595-4833-AAC6-FF96489AE114}" dt="2023-05-18T19:36:56.137" v="9337" actId="20577"/>
          <ac:spMkLst>
            <pc:docMk/>
            <pc:sldMk cId="2280436996" sldId="374"/>
            <ac:spMk id="15" creationId="{EA2C3F9A-F0DF-C3CD-98C4-64C134F36221}"/>
          </ac:spMkLst>
        </pc:spChg>
        <pc:spChg chg="mod">
          <ac:chgData name="Isaac Johnson" userId="bcd2dbf1631bfa06" providerId="LiveId" clId="{52DAC820-6595-4833-AAC6-FF96489AE114}" dt="2023-05-18T19:33:56.941" v="9164" actId="20577"/>
          <ac:spMkLst>
            <pc:docMk/>
            <pc:sldMk cId="2280436996" sldId="374"/>
            <ac:spMk id="475" creationId="{00000000-0000-0000-0000-000000000000}"/>
          </ac:spMkLst>
        </pc:spChg>
        <pc:picChg chg="del">
          <ac:chgData name="Isaac Johnson" userId="bcd2dbf1631bfa06" providerId="LiveId" clId="{52DAC820-6595-4833-AAC6-FF96489AE114}" dt="2023-05-18T19:28:40.178" v="9100" actId="478"/>
          <ac:picMkLst>
            <pc:docMk/>
            <pc:sldMk cId="2280436996" sldId="374"/>
            <ac:picMk id="3" creationId="{2A611486-9BA6-949F-3C7B-236198A69EF2}"/>
          </ac:picMkLst>
        </pc:picChg>
        <pc:picChg chg="add mod">
          <ac:chgData name="Isaac Johnson" userId="bcd2dbf1631bfa06" providerId="LiveId" clId="{52DAC820-6595-4833-AAC6-FF96489AE114}" dt="2023-05-18T19:32:21.325" v="9128" actId="1076"/>
          <ac:picMkLst>
            <pc:docMk/>
            <pc:sldMk cId="2280436996" sldId="374"/>
            <ac:picMk id="4" creationId="{97E60753-2732-82AD-234E-C6FF82ED50E7}"/>
          </ac:picMkLst>
        </pc:picChg>
        <pc:picChg chg="add mod">
          <ac:chgData name="Isaac Johnson" userId="bcd2dbf1631bfa06" providerId="LiveId" clId="{52DAC820-6595-4833-AAC6-FF96489AE114}" dt="2023-05-18T19:32:35.801" v="9134" actId="14100"/>
          <ac:picMkLst>
            <pc:docMk/>
            <pc:sldMk cId="2280436996" sldId="374"/>
            <ac:picMk id="6" creationId="{AF1A316C-8A29-D3F5-FF70-E5B0A9AA80C8}"/>
          </ac:picMkLst>
        </pc:picChg>
        <pc:picChg chg="add mod">
          <ac:chgData name="Isaac Johnson" userId="bcd2dbf1631bfa06" providerId="LiveId" clId="{52DAC820-6595-4833-AAC6-FF96489AE114}" dt="2023-05-18T19:32:25.355" v="9130" actId="1076"/>
          <ac:picMkLst>
            <pc:docMk/>
            <pc:sldMk cId="2280436996" sldId="374"/>
            <ac:picMk id="8" creationId="{B672F504-FF4D-CD14-3E1B-251DC238F67F}"/>
          </ac:picMkLst>
        </pc:picChg>
        <pc:picChg chg="add mod">
          <ac:chgData name="Isaac Johnson" userId="bcd2dbf1631bfa06" providerId="LiveId" clId="{52DAC820-6595-4833-AAC6-FF96489AE114}" dt="2023-05-18T19:32:30.133" v="9132" actId="1076"/>
          <ac:picMkLst>
            <pc:docMk/>
            <pc:sldMk cId="2280436996" sldId="374"/>
            <ac:picMk id="10" creationId="{354B402C-7163-960E-2BBE-6AED91314F4F}"/>
          </ac:picMkLst>
        </pc:picChg>
        <pc:picChg chg="add del mod">
          <ac:chgData name="Isaac Johnson" userId="bcd2dbf1631bfa06" providerId="LiveId" clId="{52DAC820-6595-4833-AAC6-FF96489AE114}" dt="2023-05-18T19:33:27.242" v="9139" actId="478"/>
          <ac:picMkLst>
            <pc:docMk/>
            <pc:sldMk cId="2280436996" sldId="374"/>
            <ac:picMk id="12" creationId="{79447E6C-75EF-75F8-F3D8-36372CA2020B}"/>
          </ac:picMkLst>
        </pc:picChg>
        <pc:picChg chg="add mod">
          <ac:chgData name="Isaac Johnson" userId="bcd2dbf1631bfa06" providerId="LiveId" clId="{52DAC820-6595-4833-AAC6-FF96489AE114}" dt="2023-05-18T19:33:48.610" v="9145" actId="14100"/>
          <ac:picMkLst>
            <pc:docMk/>
            <pc:sldMk cId="2280436996" sldId="374"/>
            <ac:picMk id="14" creationId="{6AC9AE58-A113-1CAD-6550-2DEE1B5B8B46}"/>
          </ac:picMkLst>
        </pc:picChg>
      </pc:sldChg>
      <pc:sldChg chg="addSp modSp new mod modAnim">
        <pc:chgData name="Isaac Johnson" userId="bcd2dbf1631bfa06" providerId="LiveId" clId="{52DAC820-6595-4833-AAC6-FF96489AE114}" dt="2023-05-20T22:32:21.492" v="11877" actId="14100"/>
        <pc:sldMkLst>
          <pc:docMk/>
          <pc:sldMk cId="3982094341" sldId="375"/>
        </pc:sldMkLst>
        <pc:spChg chg="mod">
          <ac:chgData name="Isaac Johnson" userId="bcd2dbf1631bfa06" providerId="LiveId" clId="{52DAC820-6595-4833-AAC6-FF96489AE114}" dt="2023-05-20T21:41:12.780" v="11118" actId="1076"/>
          <ac:spMkLst>
            <pc:docMk/>
            <pc:sldMk cId="3982094341" sldId="375"/>
            <ac:spMk id="2" creationId="{7840DBF1-7EA7-FC5F-03C7-59828CA3E11C}"/>
          </ac:spMkLst>
        </pc:spChg>
        <pc:spChg chg="add mod">
          <ac:chgData name="Isaac Johnson" userId="bcd2dbf1631bfa06" providerId="LiveId" clId="{52DAC820-6595-4833-AAC6-FF96489AE114}" dt="2023-05-20T22:32:21.492" v="11877" actId="14100"/>
          <ac:spMkLst>
            <pc:docMk/>
            <pc:sldMk cId="3982094341" sldId="375"/>
            <ac:spMk id="4" creationId="{F24219FA-3BDA-4FD3-A0AF-7B3F95201263}"/>
          </ac:spMkLst>
        </pc:spChg>
        <pc:picChg chg="add mod">
          <ac:chgData name="Isaac Johnson" userId="bcd2dbf1631bfa06" providerId="LiveId" clId="{52DAC820-6595-4833-AAC6-FF96489AE114}" dt="2023-05-20T21:41:30.621" v="11125" actId="1076"/>
          <ac:picMkLst>
            <pc:docMk/>
            <pc:sldMk cId="3982094341" sldId="375"/>
            <ac:picMk id="3" creationId="{CE390D0B-E084-CD18-32EF-29F1958F296A}"/>
          </ac:picMkLst>
        </pc:picChg>
      </pc:sldChg>
      <pc:sldChg chg="addSp delSp modSp add mod ord modAnim modNotesTx">
        <pc:chgData name="Isaac Johnson" userId="bcd2dbf1631bfa06" providerId="LiveId" clId="{52DAC820-6595-4833-AAC6-FF96489AE114}" dt="2023-05-19T10:45:23.397" v="10236"/>
        <pc:sldMkLst>
          <pc:docMk/>
          <pc:sldMk cId="1411471012" sldId="376"/>
        </pc:sldMkLst>
        <pc:spChg chg="mod">
          <ac:chgData name="Isaac Johnson" userId="bcd2dbf1631bfa06" providerId="LiveId" clId="{52DAC820-6595-4833-AAC6-FF96489AE114}" dt="2023-05-19T10:41:31.346" v="10087" actId="14100"/>
          <ac:spMkLst>
            <pc:docMk/>
            <pc:sldMk cId="1411471012" sldId="376"/>
            <ac:spMk id="664" creationId="{00000000-0000-0000-0000-000000000000}"/>
          </ac:spMkLst>
        </pc:spChg>
        <pc:spChg chg="mod">
          <ac:chgData name="Isaac Johnson" userId="bcd2dbf1631bfa06" providerId="LiveId" clId="{52DAC820-6595-4833-AAC6-FF96489AE114}" dt="2023-05-19T10:40:11.954" v="9946" actId="1076"/>
          <ac:spMkLst>
            <pc:docMk/>
            <pc:sldMk cId="1411471012" sldId="376"/>
            <ac:spMk id="665" creationId="{00000000-0000-0000-0000-000000000000}"/>
          </ac:spMkLst>
        </pc:spChg>
        <pc:spChg chg="mod">
          <ac:chgData name="Isaac Johnson" userId="bcd2dbf1631bfa06" providerId="LiveId" clId="{52DAC820-6595-4833-AAC6-FF96489AE114}" dt="2023-05-19T10:36:24.188" v="9742" actId="20577"/>
          <ac:spMkLst>
            <pc:docMk/>
            <pc:sldMk cId="1411471012" sldId="376"/>
            <ac:spMk id="666" creationId="{00000000-0000-0000-0000-000000000000}"/>
          </ac:spMkLst>
        </pc:spChg>
        <pc:spChg chg="mod">
          <ac:chgData name="Isaac Johnson" userId="bcd2dbf1631bfa06" providerId="LiveId" clId="{52DAC820-6595-4833-AAC6-FF96489AE114}" dt="2023-05-19T10:36:14.995" v="9737" actId="20577"/>
          <ac:spMkLst>
            <pc:docMk/>
            <pc:sldMk cId="1411471012" sldId="376"/>
            <ac:spMk id="667" creationId="{00000000-0000-0000-0000-000000000000}"/>
          </ac:spMkLst>
        </pc:spChg>
        <pc:spChg chg="mod">
          <ac:chgData name="Isaac Johnson" userId="bcd2dbf1631bfa06" providerId="LiveId" clId="{52DAC820-6595-4833-AAC6-FF96489AE114}" dt="2023-05-19T10:39:33.298" v="9941" actId="6549"/>
          <ac:spMkLst>
            <pc:docMk/>
            <pc:sldMk cId="1411471012" sldId="376"/>
            <ac:spMk id="668" creationId="{00000000-0000-0000-0000-000000000000}"/>
          </ac:spMkLst>
        </pc:spChg>
        <pc:spChg chg="del">
          <ac:chgData name="Isaac Johnson" userId="bcd2dbf1631bfa06" providerId="LiveId" clId="{52DAC820-6595-4833-AAC6-FF96489AE114}" dt="2023-05-19T10:40:58.946" v="10052" actId="478"/>
          <ac:spMkLst>
            <pc:docMk/>
            <pc:sldMk cId="1411471012" sldId="376"/>
            <ac:spMk id="669" creationId="{00000000-0000-0000-0000-000000000000}"/>
          </ac:spMkLst>
        </pc:spChg>
        <pc:spChg chg="del">
          <ac:chgData name="Isaac Johnson" userId="bcd2dbf1631bfa06" providerId="LiveId" clId="{52DAC820-6595-4833-AAC6-FF96489AE114}" dt="2023-05-19T10:40:59.673" v="10053" actId="478"/>
          <ac:spMkLst>
            <pc:docMk/>
            <pc:sldMk cId="1411471012" sldId="376"/>
            <ac:spMk id="670" creationId="{00000000-0000-0000-0000-000000000000}"/>
          </ac:spMkLst>
        </pc:spChg>
        <pc:spChg chg="del">
          <ac:chgData name="Isaac Johnson" userId="bcd2dbf1631bfa06" providerId="LiveId" clId="{52DAC820-6595-4833-AAC6-FF96489AE114}" dt="2023-05-19T10:40:56.393" v="10049" actId="478"/>
          <ac:spMkLst>
            <pc:docMk/>
            <pc:sldMk cId="1411471012" sldId="376"/>
            <ac:spMk id="671" creationId="{00000000-0000-0000-0000-000000000000}"/>
          </ac:spMkLst>
        </pc:spChg>
        <pc:spChg chg="del">
          <ac:chgData name="Isaac Johnson" userId="bcd2dbf1631bfa06" providerId="LiveId" clId="{52DAC820-6595-4833-AAC6-FF96489AE114}" dt="2023-05-19T10:40:55.233" v="10048" actId="478"/>
          <ac:spMkLst>
            <pc:docMk/>
            <pc:sldMk cId="1411471012" sldId="376"/>
            <ac:spMk id="672" creationId="{00000000-0000-0000-0000-000000000000}"/>
          </ac:spMkLst>
        </pc:spChg>
        <pc:spChg chg="del">
          <ac:chgData name="Isaac Johnson" userId="bcd2dbf1631bfa06" providerId="LiveId" clId="{52DAC820-6595-4833-AAC6-FF96489AE114}" dt="2023-05-19T10:40:58.218" v="10051" actId="478"/>
          <ac:spMkLst>
            <pc:docMk/>
            <pc:sldMk cId="1411471012" sldId="376"/>
            <ac:spMk id="675" creationId="{00000000-0000-0000-0000-000000000000}"/>
          </ac:spMkLst>
        </pc:spChg>
        <pc:spChg chg="del">
          <ac:chgData name="Isaac Johnson" userId="bcd2dbf1631bfa06" providerId="LiveId" clId="{52DAC820-6595-4833-AAC6-FF96489AE114}" dt="2023-05-19T10:40:57.514" v="10050" actId="478"/>
          <ac:spMkLst>
            <pc:docMk/>
            <pc:sldMk cId="1411471012" sldId="376"/>
            <ac:spMk id="676" creationId="{00000000-0000-0000-0000-000000000000}"/>
          </ac:spMkLst>
        </pc:spChg>
        <pc:spChg chg="mod">
          <ac:chgData name="Isaac Johnson" userId="bcd2dbf1631bfa06" providerId="LiveId" clId="{52DAC820-6595-4833-AAC6-FF96489AE114}" dt="2023-05-19T10:40:50.066" v="10047" actId="1076"/>
          <ac:spMkLst>
            <pc:docMk/>
            <pc:sldMk cId="1411471012" sldId="376"/>
            <ac:spMk id="677" creationId="{00000000-0000-0000-0000-000000000000}"/>
          </ac:spMkLst>
        </pc:spChg>
        <pc:spChg chg="mod">
          <ac:chgData name="Isaac Johnson" userId="bcd2dbf1631bfa06" providerId="LiveId" clId="{52DAC820-6595-4833-AAC6-FF96489AE114}" dt="2023-05-19T10:34:45.836" v="9523" actId="20577"/>
          <ac:spMkLst>
            <pc:docMk/>
            <pc:sldMk cId="1411471012" sldId="376"/>
            <ac:spMk id="678" creationId="{00000000-0000-0000-0000-000000000000}"/>
          </ac:spMkLst>
        </pc:spChg>
        <pc:spChg chg="mod">
          <ac:chgData name="Isaac Johnson" userId="bcd2dbf1631bfa06" providerId="LiveId" clId="{52DAC820-6595-4833-AAC6-FF96489AE114}" dt="2023-05-19T10:35:35.516" v="9625" actId="20577"/>
          <ac:spMkLst>
            <pc:docMk/>
            <pc:sldMk cId="1411471012" sldId="376"/>
            <ac:spMk id="679" creationId="{00000000-0000-0000-0000-000000000000}"/>
          </ac:spMkLst>
        </pc:spChg>
        <pc:spChg chg="mod">
          <ac:chgData name="Isaac Johnson" userId="bcd2dbf1631bfa06" providerId="LiveId" clId="{52DAC820-6595-4833-AAC6-FF96489AE114}" dt="2023-05-19T10:37:59.410" v="9845" actId="14100"/>
          <ac:spMkLst>
            <pc:docMk/>
            <pc:sldMk cId="1411471012" sldId="376"/>
            <ac:spMk id="680" creationId="{00000000-0000-0000-0000-000000000000}"/>
          </ac:spMkLst>
        </pc:spChg>
        <pc:spChg chg="mod">
          <ac:chgData name="Isaac Johnson" userId="bcd2dbf1631bfa06" providerId="LiveId" clId="{52DAC820-6595-4833-AAC6-FF96489AE114}" dt="2023-05-19T10:39:39.970" v="9942" actId="14100"/>
          <ac:spMkLst>
            <pc:docMk/>
            <pc:sldMk cId="1411471012" sldId="376"/>
            <ac:spMk id="681" creationId="{00000000-0000-0000-0000-000000000000}"/>
          </ac:spMkLst>
        </pc:spChg>
        <pc:picChg chg="add mod">
          <ac:chgData name="Isaac Johnson" userId="bcd2dbf1631bfa06" providerId="LiveId" clId="{52DAC820-6595-4833-AAC6-FF96489AE114}" dt="2023-05-19T10:41:19.841" v="10058" actId="1076"/>
          <ac:picMkLst>
            <pc:docMk/>
            <pc:sldMk cId="1411471012" sldId="376"/>
            <ac:picMk id="3074" creationId="{E678F4DF-B45A-7353-BB14-5CFC561F2D86}"/>
          </ac:picMkLst>
        </pc:picChg>
        <pc:picChg chg="add mod">
          <ac:chgData name="Isaac Johnson" userId="bcd2dbf1631bfa06" providerId="LiveId" clId="{52DAC820-6595-4833-AAC6-FF96489AE114}" dt="2023-05-19T10:45:04.913" v="10235" actId="1440"/>
          <ac:picMkLst>
            <pc:docMk/>
            <pc:sldMk cId="1411471012" sldId="376"/>
            <ac:picMk id="3076" creationId="{9E416932-8D6D-71A1-44DA-EF6B2DCFBE60}"/>
          </ac:picMkLst>
        </pc:picChg>
      </pc:sldChg>
      <pc:sldChg chg="addSp modSp add mod ord modNotesTx">
        <pc:chgData name="Isaac Johnson" userId="bcd2dbf1631bfa06" providerId="LiveId" clId="{52DAC820-6595-4833-AAC6-FF96489AE114}" dt="2023-05-19T10:47:41.223" v="10297"/>
        <pc:sldMkLst>
          <pc:docMk/>
          <pc:sldMk cId="3092414392" sldId="377"/>
        </pc:sldMkLst>
        <pc:spChg chg="mod">
          <ac:chgData name="Isaac Johnson" userId="bcd2dbf1631bfa06" providerId="LiveId" clId="{52DAC820-6595-4833-AAC6-FF96489AE114}" dt="2023-05-19T10:46:47.819" v="10280" actId="20577"/>
          <ac:spMkLst>
            <pc:docMk/>
            <pc:sldMk cId="3092414392" sldId="377"/>
            <ac:spMk id="748" creationId="{00000000-0000-0000-0000-000000000000}"/>
          </ac:spMkLst>
        </pc:spChg>
        <pc:picChg chg="add mod">
          <ac:chgData name="Isaac Johnson" userId="bcd2dbf1631bfa06" providerId="LiveId" clId="{52DAC820-6595-4833-AAC6-FF96489AE114}" dt="2023-05-19T10:47:21.098" v="10296" actId="1076"/>
          <ac:picMkLst>
            <pc:docMk/>
            <pc:sldMk cId="3092414392" sldId="377"/>
            <ac:picMk id="3" creationId="{E91CC482-7B49-2191-8B50-7A5CA5C68675}"/>
          </ac:picMkLst>
        </pc:picChg>
      </pc:sldChg>
      <pc:sldChg chg="delSp modSp add mod ord">
        <pc:chgData name="Isaac Johnson" userId="bcd2dbf1631bfa06" providerId="LiveId" clId="{52DAC820-6595-4833-AAC6-FF96489AE114}" dt="2023-05-19T11:00:37.662" v="10814" actId="14100"/>
        <pc:sldMkLst>
          <pc:docMk/>
          <pc:sldMk cId="1193899350" sldId="378"/>
        </pc:sldMkLst>
        <pc:spChg chg="mod">
          <ac:chgData name="Isaac Johnson" userId="bcd2dbf1631bfa06" providerId="LiveId" clId="{52DAC820-6595-4833-AAC6-FF96489AE114}" dt="2023-05-19T11:00:37.662" v="10814" actId="14100"/>
          <ac:spMkLst>
            <pc:docMk/>
            <pc:sldMk cId="1193899350" sldId="378"/>
            <ac:spMk id="687" creationId="{00000000-0000-0000-0000-000000000000}"/>
          </ac:spMkLst>
        </pc:spChg>
        <pc:graphicFrameChg chg="mod modGraphic">
          <ac:chgData name="Isaac Johnson" userId="bcd2dbf1631bfa06" providerId="LiveId" clId="{52DAC820-6595-4833-AAC6-FF96489AE114}" dt="2023-05-19T11:00:07.698" v="10754" actId="255"/>
          <ac:graphicFrameMkLst>
            <pc:docMk/>
            <pc:sldMk cId="1193899350" sldId="378"/>
            <ac:graphicFrameMk id="688" creationId="{00000000-0000-0000-0000-000000000000}"/>
          </ac:graphicFrameMkLst>
        </pc:graphicFrameChg>
        <pc:cxnChg chg="del">
          <ac:chgData name="Isaac Johnson" userId="bcd2dbf1631bfa06" providerId="LiveId" clId="{52DAC820-6595-4833-AAC6-FF96489AE114}" dt="2023-05-19T10:54:54.023" v="10619" actId="478"/>
          <ac:cxnSpMkLst>
            <pc:docMk/>
            <pc:sldMk cId="1193899350" sldId="378"/>
            <ac:cxnSpMk id="689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9T10:53:34.486" v="10572" actId="478"/>
          <ac:cxnSpMkLst>
            <pc:docMk/>
            <pc:sldMk cId="1193899350" sldId="378"/>
            <ac:cxnSpMk id="690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9T10:52:12.791" v="10518" actId="478"/>
          <ac:cxnSpMkLst>
            <pc:docMk/>
            <pc:sldMk cId="1193899350" sldId="378"/>
            <ac:cxnSpMk id="691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9T10:55:53.927" v="10649" actId="478"/>
          <ac:cxnSpMkLst>
            <pc:docMk/>
            <pc:sldMk cId="1193899350" sldId="378"/>
            <ac:cxnSpMk id="692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9T10:59:12.934" v="10735" actId="478"/>
          <ac:cxnSpMkLst>
            <pc:docMk/>
            <pc:sldMk cId="1193899350" sldId="378"/>
            <ac:cxnSpMk id="693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9T10:59:18.838" v="10739" actId="478"/>
          <ac:cxnSpMkLst>
            <pc:docMk/>
            <pc:sldMk cId="1193899350" sldId="378"/>
            <ac:cxnSpMk id="694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9T10:54:38.679" v="10608" actId="478"/>
          <ac:cxnSpMkLst>
            <pc:docMk/>
            <pc:sldMk cId="1193899350" sldId="378"/>
            <ac:cxnSpMk id="695" creationId="{00000000-0000-0000-0000-000000000000}"/>
          </ac:cxnSpMkLst>
        </pc:cxnChg>
        <pc:cxnChg chg="del">
          <ac:chgData name="Isaac Johnson" userId="bcd2dbf1631bfa06" providerId="LiveId" clId="{52DAC820-6595-4833-AAC6-FF96489AE114}" dt="2023-05-19T10:53:09.007" v="10559" actId="478"/>
          <ac:cxnSpMkLst>
            <pc:docMk/>
            <pc:sldMk cId="1193899350" sldId="378"/>
            <ac:cxnSpMk id="696" creationId="{00000000-0000-0000-0000-000000000000}"/>
          </ac:cxnSpMkLst>
        </pc:cxnChg>
      </pc:sldChg>
      <pc:sldChg chg="addSp delSp modSp add mod modAnim">
        <pc:chgData name="Isaac Johnson" userId="bcd2dbf1631bfa06" providerId="LiveId" clId="{52DAC820-6595-4833-AAC6-FF96489AE114}" dt="2023-05-19T11:02:56.253" v="10855"/>
        <pc:sldMkLst>
          <pc:docMk/>
          <pc:sldMk cId="3765159858" sldId="379"/>
        </pc:sldMkLst>
        <pc:spChg chg="del">
          <ac:chgData name="Isaac Johnson" userId="bcd2dbf1631bfa06" providerId="LiveId" clId="{52DAC820-6595-4833-AAC6-FF96489AE114}" dt="2023-05-19T11:01:02.766" v="10817" actId="478"/>
          <ac:spMkLst>
            <pc:docMk/>
            <pc:sldMk cId="3765159858" sldId="379"/>
            <ac:spMk id="686" creationId="{00000000-0000-0000-0000-000000000000}"/>
          </ac:spMkLst>
        </pc:spChg>
        <pc:spChg chg="mod">
          <ac:chgData name="Isaac Johnson" userId="bcd2dbf1631bfa06" providerId="LiveId" clId="{52DAC820-6595-4833-AAC6-FF96489AE114}" dt="2023-05-19T11:01:09.110" v="10838" actId="20577"/>
          <ac:spMkLst>
            <pc:docMk/>
            <pc:sldMk cId="3765159858" sldId="379"/>
            <ac:spMk id="687" creationId="{00000000-0000-0000-0000-000000000000}"/>
          </ac:spMkLst>
        </pc:spChg>
        <pc:graphicFrameChg chg="del">
          <ac:chgData name="Isaac Johnson" userId="bcd2dbf1631bfa06" providerId="LiveId" clId="{52DAC820-6595-4833-AAC6-FF96489AE114}" dt="2023-05-19T11:01:01.970" v="10816" actId="478"/>
          <ac:graphicFrameMkLst>
            <pc:docMk/>
            <pc:sldMk cId="3765159858" sldId="379"/>
            <ac:graphicFrameMk id="688" creationId="{00000000-0000-0000-0000-000000000000}"/>
          </ac:graphicFrameMkLst>
        </pc:graphicFrameChg>
        <pc:picChg chg="add mod">
          <ac:chgData name="Isaac Johnson" userId="bcd2dbf1631bfa06" providerId="LiveId" clId="{52DAC820-6595-4833-AAC6-FF96489AE114}" dt="2023-05-19T11:02:31.602" v="10848" actId="1440"/>
          <ac:picMkLst>
            <pc:docMk/>
            <pc:sldMk cId="3765159858" sldId="379"/>
            <ac:picMk id="3" creationId="{4B167B2B-5737-0D29-8471-7ED2D635C707}"/>
          </ac:picMkLst>
        </pc:picChg>
        <pc:picChg chg="add mod">
          <ac:chgData name="Isaac Johnson" userId="bcd2dbf1631bfa06" providerId="LiveId" clId="{52DAC820-6595-4833-AAC6-FF96489AE114}" dt="2023-05-19T11:02:49.041" v="10854" actId="1440"/>
          <ac:picMkLst>
            <pc:docMk/>
            <pc:sldMk cId="3765159858" sldId="379"/>
            <ac:picMk id="5" creationId="{4569E7BB-BA1C-968C-1AC5-394AEAF68947}"/>
          </ac:picMkLst>
        </pc:picChg>
      </pc:sldChg>
      <pc:sldChg chg="addSp delSp modSp add mod delAnim modAnim">
        <pc:chgData name="Isaac Johnson" userId="bcd2dbf1631bfa06" providerId="LiveId" clId="{52DAC820-6595-4833-AAC6-FF96489AE114}" dt="2023-05-21T22:47:47.307" v="15228" actId="1440"/>
        <pc:sldMkLst>
          <pc:docMk/>
          <pc:sldMk cId="3050305247" sldId="380"/>
        </pc:sldMkLst>
        <pc:spChg chg="mod">
          <ac:chgData name="Isaac Johnson" userId="bcd2dbf1631bfa06" providerId="LiveId" clId="{52DAC820-6595-4833-AAC6-FF96489AE114}" dt="2023-05-20T22:18:03.984" v="11330" actId="1076"/>
          <ac:spMkLst>
            <pc:docMk/>
            <pc:sldMk cId="3050305247" sldId="380"/>
            <ac:spMk id="2" creationId="{7840DBF1-7EA7-FC5F-03C7-59828CA3E11C}"/>
          </ac:spMkLst>
        </pc:spChg>
        <pc:picChg chg="add del mod">
          <ac:chgData name="Isaac Johnson" userId="bcd2dbf1631bfa06" providerId="LiveId" clId="{52DAC820-6595-4833-AAC6-FF96489AE114}" dt="2023-05-21T22:47:16.404" v="15221" actId="478"/>
          <ac:picMkLst>
            <pc:docMk/>
            <pc:sldMk cId="3050305247" sldId="380"/>
            <ac:picMk id="3" creationId="{9C02C4B1-F000-BD0B-E4DB-E545478C796A}"/>
          </ac:picMkLst>
        </pc:picChg>
        <pc:picChg chg="add mod">
          <ac:chgData name="Isaac Johnson" userId="bcd2dbf1631bfa06" providerId="LiveId" clId="{52DAC820-6595-4833-AAC6-FF96489AE114}" dt="2023-05-21T22:47:47.307" v="15228" actId="1440"/>
          <ac:picMkLst>
            <pc:docMk/>
            <pc:sldMk cId="3050305247" sldId="380"/>
            <ac:picMk id="4" creationId="{9EDA0099-3B22-8DD3-6346-C71B7C469589}"/>
          </ac:picMkLst>
        </pc:picChg>
      </pc:sldChg>
      <pc:sldChg chg="addSp modSp add mod modAnim">
        <pc:chgData name="Isaac Johnson" userId="bcd2dbf1631bfa06" providerId="LiveId" clId="{52DAC820-6595-4833-AAC6-FF96489AE114}" dt="2023-05-19T11:12:00.151" v="11113"/>
        <pc:sldMkLst>
          <pc:docMk/>
          <pc:sldMk cId="1160037898" sldId="381"/>
        </pc:sldMkLst>
        <pc:spChg chg="mod">
          <ac:chgData name="Isaac Johnson" userId="bcd2dbf1631bfa06" providerId="LiveId" clId="{52DAC820-6595-4833-AAC6-FF96489AE114}" dt="2023-05-19T11:11:06.164" v="11102" actId="20577"/>
          <ac:spMkLst>
            <pc:docMk/>
            <pc:sldMk cId="1160037898" sldId="381"/>
            <ac:spMk id="2" creationId="{7840DBF1-7EA7-FC5F-03C7-59828CA3E11C}"/>
          </ac:spMkLst>
        </pc:spChg>
        <pc:picChg chg="add mod">
          <ac:chgData name="Isaac Johnson" userId="bcd2dbf1631bfa06" providerId="LiveId" clId="{52DAC820-6595-4833-AAC6-FF96489AE114}" dt="2023-05-19T11:11:37.844" v="11108" actId="1076"/>
          <ac:picMkLst>
            <pc:docMk/>
            <pc:sldMk cId="1160037898" sldId="381"/>
            <ac:picMk id="4098" creationId="{6A6902D4-04F8-A9F6-A818-1893AC9A0130}"/>
          </ac:picMkLst>
        </pc:picChg>
        <pc:picChg chg="add mod">
          <ac:chgData name="Isaac Johnson" userId="bcd2dbf1631bfa06" providerId="LiveId" clId="{52DAC820-6595-4833-AAC6-FF96489AE114}" dt="2023-05-19T11:11:54.781" v="11112" actId="1076"/>
          <ac:picMkLst>
            <pc:docMk/>
            <pc:sldMk cId="1160037898" sldId="381"/>
            <ac:picMk id="4100" creationId="{30241488-9CC1-C17F-535E-06037F51DFA8}"/>
          </ac:picMkLst>
        </pc:picChg>
      </pc:sldChg>
      <pc:sldChg chg="addSp modSp new mod modAnim">
        <pc:chgData name="Isaac Johnson" userId="bcd2dbf1631bfa06" providerId="LiveId" clId="{52DAC820-6595-4833-AAC6-FF96489AE114}" dt="2023-05-20T22:14:42.277" v="11252"/>
        <pc:sldMkLst>
          <pc:docMk/>
          <pc:sldMk cId="388654338" sldId="382"/>
        </pc:sldMkLst>
        <pc:spChg chg="mod">
          <ac:chgData name="Isaac Johnson" userId="bcd2dbf1631bfa06" providerId="LiveId" clId="{52DAC820-6595-4833-AAC6-FF96489AE114}" dt="2023-05-20T22:09:55.793" v="11218" actId="14100"/>
          <ac:spMkLst>
            <pc:docMk/>
            <pc:sldMk cId="388654338" sldId="382"/>
            <ac:spMk id="2" creationId="{A732ABA2-B308-9E71-8F44-6A547F76CA8E}"/>
          </ac:spMkLst>
        </pc:spChg>
        <pc:picChg chg="add mod">
          <ac:chgData name="Isaac Johnson" userId="bcd2dbf1631bfa06" providerId="LiveId" clId="{52DAC820-6595-4833-AAC6-FF96489AE114}" dt="2023-05-20T22:12:48.809" v="11229" actId="1076"/>
          <ac:picMkLst>
            <pc:docMk/>
            <pc:sldMk cId="388654338" sldId="382"/>
            <ac:picMk id="4" creationId="{27DB8FCC-517D-2586-64D6-D2BF6054ABE1}"/>
          </ac:picMkLst>
        </pc:picChg>
        <pc:picChg chg="add mod">
          <ac:chgData name="Isaac Johnson" userId="bcd2dbf1631bfa06" providerId="LiveId" clId="{52DAC820-6595-4833-AAC6-FF96489AE114}" dt="2023-05-20T22:14:31.451" v="11250" actId="1076"/>
          <ac:picMkLst>
            <pc:docMk/>
            <pc:sldMk cId="388654338" sldId="382"/>
            <ac:picMk id="6" creationId="{C8803A3C-9B2F-7F40-D3F9-D6D21EFBF74D}"/>
          </ac:picMkLst>
        </pc:picChg>
        <pc:picChg chg="add mod">
          <ac:chgData name="Isaac Johnson" userId="bcd2dbf1631bfa06" providerId="LiveId" clId="{52DAC820-6595-4833-AAC6-FF96489AE114}" dt="2023-05-20T22:14:35.392" v="11251" actId="1440"/>
          <ac:picMkLst>
            <pc:docMk/>
            <pc:sldMk cId="388654338" sldId="382"/>
            <ac:picMk id="8" creationId="{FFFAB467-0E9A-2453-E15C-723267F784BC}"/>
          </ac:picMkLst>
        </pc:picChg>
      </pc:sldChg>
      <pc:sldChg chg="addSp modSp new mod">
        <pc:chgData name="Isaac Johnson" userId="bcd2dbf1631bfa06" providerId="LiveId" clId="{52DAC820-6595-4833-AAC6-FF96489AE114}" dt="2023-05-20T22:32:36.523" v="11880" actId="20577"/>
        <pc:sldMkLst>
          <pc:docMk/>
          <pc:sldMk cId="353565465" sldId="383"/>
        </pc:sldMkLst>
        <pc:spChg chg="mod">
          <ac:chgData name="Isaac Johnson" userId="bcd2dbf1631bfa06" providerId="LiveId" clId="{52DAC820-6595-4833-AAC6-FF96489AE114}" dt="2023-05-20T22:32:36.523" v="11880" actId="20577"/>
          <ac:spMkLst>
            <pc:docMk/>
            <pc:sldMk cId="353565465" sldId="383"/>
            <ac:spMk id="2" creationId="{BE893ABE-C90B-153B-38A8-070CBB9ACCA7}"/>
          </ac:spMkLst>
        </pc:spChg>
        <pc:picChg chg="add mod">
          <ac:chgData name="Isaac Johnson" userId="bcd2dbf1631bfa06" providerId="LiveId" clId="{52DAC820-6595-4833-AAC6-FF96489AE114}" dt="2023-05-20T22:16:42.239" v="11303" actId="1440"/>
          <ac:picMkLst>
            <pc:docMk/>
            <pc:sldMk cId="353565465" sldId="383"/>
            <ac:picMk id="4" creationId="{FF3C6FFF-2BD3-B0F7-FF3E-EDF4FF7606A7}"/>
          </ac:picMkLst>
        </pc:picChg>
      </pc:sldChg>
      <pc:sldChg chg="addSp delSp modSp new mod modAnim">
        <pc:chgData name="Isaac Johnson" userId="bcd2dbf1631bfa06" providerId="LiveId" clId="{52DAC820-6595-4833-AAC6-FF96489AE114}" dt="2023-05-21T23:38:00.648" v="15651"/>
        <pc:sldMkLst>
          <pc:docMk/>
          <pc:sldMk cId="1279935422" sldId="384"/>
        </pc:sldMkLst>
        <pc:spChg chg="mod">
          <ac:chgData name="Isaac Johnson" userId="bcd2dbf1631bfa06" providerId="LiveId" clId="{52DAC820-6595-4833-AAC6-FF96489AE114}" dt="2023-05-21T00:33:54.554" v="12515" actId="20577"/>
          <ac:spMkLst>
            <pc:docMk/>
            <pc:sldMk cId="1279935422" sldId="384"/>
            <ac:spMk id="2" creationId="{FDC7F1C4-C4BC-0C3C-E852-B9B25CAC50F9}"/>
          </ac:spMkLst>
        </pc:spChg>
        <pc:picChg chg="add mod">
          <ac:chgData name="Isaac Johnson" userId="bcd2dbf1631bfa06" providerId="LiveId" clId="{52DAC820-6595-4833-AAC6-FF96489AE114}" dt="2023-05-21T00:36:09.162" v="12541" actId="1076"/>
          <ac:picMkLst>
            <pc:docMk/>
            <pc:sldMk cId="1279935422" sldId="384"/>
            <ac:picMk id="2050" creationId="{1B416008-D2F3-A88A-3B2F-8910DE6CDDB5}"/>
          </ac:picMkLst>
        </pc:picChg>
        <pc:picChg chg="add mod">
          <ac:chgData name="Isaac Johnson" userId="bcd2dbf1631bfa06" providerId="LiveId" clId="{52DAC820-6595-4833-AAC6-FF96489AE114}" dt="2023-05-21T00:36:10.715" v="12542" actId="1076"/>
          <ac:picMkLst>
            <pc:docMk/>
            <pc:sldMk cId="1279935422" sldId="384"/>
            <ac:picMk id="2052" creationId="{CC096F31-2221-F816-DB9F-9C01DBB3671D}"/>
          </ac:picMkLst>
        </pc:picChg>
        <pc:picChg chg="add mod">
          <ac:chgData name="Isaac Johnson" userId="bcd2dbf1631bfa06" providerId="LiveId" clId="{52DAC820-6595-4833-AAC6-FF96489AE114}" dt="2023-05-21T00:37:17.098" v="12553" actId="1076"/>
          <ac:picMkLst>
            <pc:docMk/>
            <pc:sldMk cId="1279935422" sldId="384"/>
            <ac:picMk id="2054" creationId="{41DBD018-8244-6E30-0220-8875897C3030}"/>
          </ac:picMkLst>
        </pc:picChg>
        <pc:picChg chg="add del">
          <ac:chgData name="Isaac Johnson" userId="bcd2dbf1631bfa06" providerId="LiveId" clId="{52DAC820-6595-4833-AAC6-FF96489AE114}" dt="2023-05-21T00:35:24.666" v="12530" actId="478"/>
          <ac:picMkLst>
            <pc:docMk/>
            <pc:sldMk cId="1279935422" sldId="384"/>
            <ac:picMk id="2056" creationId="{28E42E30-82FB-2441-71F4-A62D44739652}"/>
          </ac:picMkLst>
        </pc:picChg>
        <pc:picChg chg="add mod">
          <ac:chgData name="Isaac Johnson" userId="bcd2dbf1631bfa06" providerId="LiveId" clId="{52DAC820-6595-4833-AAC6-FF96489AE114}" dt="2023-05-21T23:37:39.210" v="15644" actId="1076"/>
          <ac:picMkLst>
            <pc:docMk/>
            <pc:sldMk cId="1279935422" sldId="384"/>
            <ac:picMk id="2058" creationId="{A05C3ED3-D84A-4753-1B3D-C89299408BE6}"/>
          </ac:picMkLst>
        </pc:picChg>
        <pc:picChg chg="add mod">
          <ac:chgData name="Isaac Johnson" userId="bcd2dbf1631bfa06" providerId="LiveId" clId="{52DAC820-6595-4833-AAC6-FF96489AE114}" dt="2023-05-21T23:37:57.406" v="15650" actId="1076"/>
          <ac:picMkLst>
            <pc:docMk/>
            <pc:sldMk cId="1279935422" sldId="384"/>
            <ac:picMk id="2060" creationId="{6D595824-A0F3-689B-CA63-03328BD060CD}"/>
          </ac:picMkLst>
        </pc:picChg>
        <pc:picChg chg="add mod">
          <ac:chgData name="Isaac Johnson" userId="bcd2dbf1631bfa06" providerId="LiveId" clId="{52DAC820-6595-4833-AAC6-FF96489AE114}" dt="2023-05-21T23:37:46.072" v="15647" actId="1076"/>
          <ac:picMkLst>
            <pc:docMk/>
            <pc:sldMk cId="1279935422" sldId="384"/>
            <ac:picMk id="2062" creationId="{F5EEA3B6-B38C-25F5-2882-59DBA1EF2D56}"/>
          </ac:picMkLst>
        </pc:picChg>
      </pc:sldChg>
      <pc:sldChg chg="addSp delSp modSp add mod">
        <pc:chgData name="Isaac Johnson" userId="bcd2dbf1631bfa06" providerId="LiveId" clId="{52DAC820-6595-4833-AAC6-FF96489AE114}" dt="2023-05-20T22:31:41.851" v="11863" actId="20577"/>
        <pc:sldMkLst>
          <pc:docMk/>
          <pc:sldMk cId="1341326953" sldId="385"/>
        </pc:sldMkLst>
        <pc:spChg chg="mod">
          <ac:chgData name="Isaac Johnson" userId="bcd2dbf1631bfa06" providerId="LiveId" clId="{52DAC820-6595-4833-AAC6-FF96489AE114}" dt="2023-05-20T22:27:52.259" v="11372" actId="20577"/>
          <ac:spMkLst>
            <pc:docMk/>
            <pc:sldMk cId="1341326953" sldId="385"/>
            <ac:spMk id="263" creationId="{00000000-0000-0000-0000-000000000000}"/>
          </ac:spMkLst>
        </pc:spChg>
        <pc:spChg chg="mod">
          <ac:chgData name="Isaac Johnson" userId="bcd2dbf1631bfa06" providerId="LiveId" clId="{52DAC820-6595-4833-AAC6-FF96489AE114}" dt="2023-05-20T22:31:41.851" v="11863" actId="20577"/>
          <ac:spMkLst>
            <pc:docMk/>
            <pc:sldMk cId="1341326953" sldId="385"/>
            <ac:spMk id="264" creationId="{00000000-0000-0000-0000-000000000000}"/>
          </ac:spMkLst>
        </pc:spChg>
        <pc:picChg chg="add mod">
          <ac:chgData name="Isaac Johnson" userId="bcd2dbf1631bfa06" providerId="LiveId" clId="{52DAC820-6595-4833-AAC6-FF96489AE114}" dt="2023-05-20T22:27:44.612" v="11351" actId="208"/>
          <ac:picMkLst>
            <pc:docMk/>
            <pc:sldMk cId="1341326953" sldId="385"/>
            <ac:picMk id="2" creationId="{FAF2AE99-A477-8DEF-1B5B-A00EBBE7BBED}"/>
          </ac:picMkLst>
        </pc:picChg>
        <pc:picChg chg="del">
          <ac:chgData name="Isaac Johnson" userId="bcd2dbf1631bfa06" providerId="LiveId" clId="{52DAC820-6595-4833-AAC6-FF96489AE114}" dt="2023-05-20T22:27:26.315" v="11344" actId="478"/>
          <ac:picMkLst>
            <pc:docMk/>
            <pc:sldMk cId="1341326953" sldId="385"/>
            <ac:picMk id="1026" creationId="{C243CF8C-5176-6A1A-A541-F1DEA81D641C}"/>
          </ac:picMkLst>
        </pc:picChg>
      </pc:sldChg>
      <pc:sldChg chg="modSp add mod ord setBg">
        <pc:chgData name="Isaac Johnson" userId="bcd2dbf1631bfa06" providerId="LiveId" clId="{52DAC820-6595-4833-AAC6-FF96489AE114}" dt="2023-05-22T12:59:32.812" v="16383" actId="20577"/>
        <pc:sldMkLst>
          <pc:docMk/>
          <pc:sldMk cId="413455150" sldId="386"/>
        </pc:sldMkLst>
        <pc:spChg chg="mod">
          <ac:chgData name="Isaac Johnson" userId="bcd2dbf1631bfa06" providerId="LiveId" clId="{52DAC820-6595-4833-AAC6-FF96489AE114}" dt="2023-05-22T12:59:32.812" v="16383" actId="20577"/>
          <ac:spMkLst>
            <pc:docMk/>
            <pc:sldMk cId="413455150" sldId="386"/>
            <ac:spMk id="271" creationId="{00000000-0000-0000-0000-000000000000}"/>
          </ac:spMkLst>
        </pc:spChg>
        <pc:spChg chg="mod">
          <ac:chgData name="Isaac Johnson" userId="bcd2dbf1631bfa06" providerId="LiveId" clId="{52DAC820-6595-4833-AAC6-FF96489AE114}" dt="2023-05-20T22:33:06.210" v="11896" actId="20577"/>
          <ac:spMkLst>
            <pc:docMk/>
            <pc:sldMk cId="413455150" sldId="386"/>
            <ac:spMk id="272" creationId="{00000000-0000-0000-0000-000000000000}"/>
          </ac:spMkLst>
        </pc:spChg>
      </pc:sldChg>
      <pc:sldChg chg="addSp modSp new mod modAnim">
        <pc:chgData name="Isaac Johnson" userId="bcd2dbf1631bfa06" providerId="LiveId" clId="{52DAC820-6595-4833-AAC6-FF96489AE114}" dt="2023-05-20T22:47:47.447" v="12245"/>
        <pc:sldMkLst>
          <pc:docMk/>
          <pc:sldMk cId="1389820138" sldId="387"/>
        </pc:sldMkLst>
        <pc:spChg chg="mod">
          <ac:chgData name="Isaac Johnson" userId="bcd2dbf1631bfa06" providerId="LiveId" clId="{52DAC820-6595-4833-AAC6-FF96489AE114}" dt="2023-05-20T22:46:09.760" v="12234" actId="1076"/>
          <ac:spMkLst>
            <pc:docMk/>
            <pc:sldMk cId="1389820138" sldId="387"/>
            <ac:spMk id="2" creationId="{C0B45DA0-5108-F6C1-4A35-B7DFF488E28D}"/>
          </ac:spMkLst>
        </pc:spChg>
        <pc:picChg chg="add mod">
          <ac:chgData name="Isaac Johnson" userId="bcd2dbf1631bfa06" providerId="LiveId" clId="{52DAC820-6595-4833-AAC6-FF96489AE114}" dt="2023-05-20T22:46:34.050" v="12239" actId="1440"/>
          <ac:picMkLst>
            <pc:docMk/>
            <pc:sldMk cId="1389820138" sldId="387"/>
            <ac:picMk id="4" creationId="{88E6DEC4-E036-94EB-2FED-DEF0AC000413}"/>
          </ac:picMkLst>
        </pc:picChg>
        <pc:picChg chg="add mod">
          <ac:chgData name="Isaac Johnson" userId="bcd2dbf1631bfa06" providerId="LiveId" clId="{52DAC820-6595-4833-AAC6-FF96489AE114}" dt="2023-05-20T22:47:40.809" v="12244" actId="1440"/>
          <ac:picMkLst>
            <pc:docMk/>
            <pc:sldMk cId="1389820138" sldId="387"/>
            <ac:picMk id="6" creationId="{F3AE6592-ECB0-C48D-7A66-EDAEA0D0FE05}"/>
          </ac:picMkLst>
        </pc:picChg>
      </pc:sldChg>
      <pc:sldChg chg="modSp add mod ord setBg">
        <pc:chgData name="Isaac Johnson" userId="bcd2dbf1631bfa06" providerId="LiveId" clId="{52DAC820-6595-4833-AAC6-FF96489AE114}" dt="2023-05-22T12:58:55.293" v="16341"/>
        <pc:sldMkLst>
          <pc:docMk/>
          <pc:sldMk cId="3317848408" sldId="388"/>
        </pc:sldMkLst>
        <pc:spChg chg="mod">
          <ac:chgData name="Isaac Johnson" userId="bcd2dbf1631bfa06" providerId="LiveId" clId="{52DAC820-6595-4833-AAC6-FF96489AE114}" dt="2023-05-20T22:50:27.592" v="12268" actId="14100"/>
          <ac:spMkLst>
            <pc:docMk/>
            <pc:sldMk cId="3317848408" sldId="388"/>
            <ac:spMk id="272" creationId="{00000000-0000-0000-0000-000000000000}"/>
          </ac:spMkLst>
        </pc:spChg>
      </pc:sldChg>
      <pc:sldChg chg="add del ord setBg">
        <pc:chgData name="Isaac Johnson" userId="bcd2dbf1631bfa06" providerId="LiveId" clId="{52DAC820-6595-4833-AAC6-FF96489AE114}" dt="2023-05-20T22:50:10.788" v="12253"/>
        <pc:sldMkLst>
          <pc:docMk/>
          <pc:sldMk cId="3645704354" sldId="388"/>
        </pc:sldMkLst>
      </pc:sldChg>
      <pc:sldChg chg="addSp modSp new mod modAnim">
        <pc:chgData name="Isaac Johnson" userId="bcd2dbf1631bfa06" providerId="LiveId" clId="{52DAC820-6595-4833-AAC6-FF96489AE114}" dt="2023-05-21T00:42:22.883" v="12602"/>
        <pc:sldMkLst>
          <pc:docMk/>
          <pc:sldMk cId="2795247483" sldId="389"/>
        </pc:sldMkLst>
        <pc:spChg chg="mod">
          <ac:chgData name="Isaac Johnson" userId="bcd2dbf1631bfa06" providerId="LiveId" clId="{52DAC820-6595-4833-AAC6-FF96489AE114}" dt="2023-05-21T00:41:20.050" v="12587" actId="1076"/>
          <ac:spMkLst>
            <pc:docMk/>
            <pc:sldMk cId="2795247483" sldId="389"/>
            <ac:spMk id="2" creationId="{D6DD6C41-7A01-8B8B-8715-D651E8D8A6CF}"/>
          </ac:spMkLst>
        </pc:spChg>
        <pc:picChg chg="add mod">
          <ac:chgData name="Isaac Johnson" userId="bcd2dbf1631bfa06" providerId="LiveId" clId="{52DAC820-6595-4833-AAC6-FF96489AE114}" dt="2023-05-21T00:41:43.819" v="12595" actId="1076"/>
          <ac:picMkLst>
            <pc:docMk/>
            <pc:sldMk cId="2795247483" sldId="389"/>
            <ac:picMk id="4" creationId="{60DBD8C0-CCFF-1B32-96F3-C9DBABF44A06}"/>
          </ac:picMkLst>
        </pc:picChg>
        <pc:picChg chg="add mod">
          <ac:chgData name="Isaac Johnson" userId="bcd2dbf1631bfa06" providerId="LiveId" clId="{52DAC820-6595-4833-AAC6-FF96489AE114}" dt="2023-05-21T00:42:18.637" v="12601" actId="1076"/>
          <ac:picMkLst>
            <pc:docMk/>
            <pc:sldMk cId="2795247483" sldId="389"/>
            <ac:picMk id="6" creationId="{A138033B-9FCC-151C-0343-6BF7C8595788}"/>
          </ac:picMkLst>
        </pc:picChg>
      </pc:sldChg>
      <pc:sldChg chg="addSp modSp new mod">
        <pc:chgData name="Isaac Johnson" userId="bcd2dbf1631bfa06" providerId="LiveId" clId="{52DAC820-6595-4833-AAC6-FF96489AE114}" dt="2023-05-21T00:43:45.955" v="12626" actId="1440"/>
        <pc:sldMkLst>
          <pc:docMk/>
          <pc:sldMk cId="3289020972" sldId="390"/>
        </pc:sldMkLst>
        <pc:spChg chg="mod">
          <ac:chgData name="Isaac Johnson" userId="bcd2dbf1631bfa06" providerId="LiveId" clId="{52DAC820-6595-4833-AAC6-FF96489AE114}" dt="2023-05-21T00:42:38.827" v="12612" actId="1076"/>
          <ac:spMkLst>
            <pc:docMk/>
            <pc:sldMk cId="3289020972" sldId="390"/>
            <ac:spMk id="2" creationId="{55DBF994-9E98-8B8F-1B3B-9DDE5128D3DE}"/>
          </ac:spMkLst>
        </pc:spChg>
        <pc:picChg chg="add mod">
          <ac:chgData name="Isaac Johnson" userId="bcd2dbf1631bfa06" providerId="LiveId" clId="{52DAC820-6595-4833-AAC6-FF96489AE114}" dt="2023-05-21T00:43:34.809" v="12620" actId="14100"/>
          <ac:picMkLst>
            <pc:docMk/>
            <pc:sldMk cId="3289020972" sldId="390"/>
            <ac:picMk id="3074" creationId="{460CBFC3-834E-6DB7-21AC-4EE33F300FC9}"/>
          </ac:picMkLst>
        </pc:picChg>
        <pc:picChg chg="add mod">
          <ac:chgData name="Isaac Johnson" userId="bcd2dbf1631bfa06" providerId="LiveId" clId="{52DAC820-6595-4833-AAC6-FF96489AE114}" dt="2023-05-21T00:43:45.955" v="12626" actId="1440"/>
          <ac:picMkLst>
            <pc:docMk/>
            <pc:sldMk cId="3289020972" sldId="390"/>
            <ac:picMk id="3076" creationId="{D66637BA-744E-5EBC-60BA-59B4B5D2870A}"/>
          </ac:picMkLst>
        </pc:picChg>
      </pc:sldChg>
      <pc:sldChg chg="addSp delSp modSp add mod modAnim">
        <pc:chgData name="Isaac Johnson" userId="bcd2dbf1631bfa06" providerId="LiveId" clId="{52DAC820-6595-4833-AAC6-FF96489AE114}" dt="2023-05-21T00:45:33.729" v="12672" actId="20577"/>
        <pc:sldMkLst>
          <pc:docMk/>
          <pc:sldMk cId="2762244267" sldId="391"/>
        </pc:sldMkLst>
        <pc:spChg chg="mod">
          <ac:chgData name="Isaac Johnson" userId="bcd2dbf1631bfa06" providerId="LiveId" clId="{52DAC820-6595-4833-AAC6-FF96489AE114}" dt="2023-05-21T00:45:33.729" v="12672" actId="20577"/>
          <ac:spMkLst>
            <pc:docMk/>
            <pc:sldMk cId="2762244267" sldId="391"/>
            <ac:spMk id="2" creationId="{55DBF994-9E98-8B8F-1B3B-9DDE5128D3DE}"/>
          </ac:spMkLst>
        </pc:spChg>
        <pc:picChg chg="del">
          <ac:chgData name="Isaac Johnson" userId="bcd2dbf1631bfa06" providerId="LiveId" clId="{52DAC820-6595-4833-AAC6-FF96489AE114}" dt="2023-05-21T00:44:02.177" v="12628" actId="478"/>
          <ac:picMkLst>
            <pc:docMk/>
            <pc:sldMk cId="2762244267" sldId="391"/>
            <ac:picMk id="3074" creationId="{460CBFC3-834E-6DB7-21AC-4EE33F300FC9}"/>
          </ac:picMkLst>
        </pc:picChg>
        <pc:picChg chg="del">
          <ac:chgData name="Isaac Johnson" userId="bcd2dbf1631bfa06" providerId="LiveId" clId="{52DAC820-6595-4833-AAC6-FF96489AE114}" dt="2023-05-21T00:44:03.688" v="12629" actId="478"/>
          <ac:picMkLst>
            <pc:docMk/>
            <pc:sldMk cId="2762244267" sldId="391"/>
            <ac:picMk id="3076" creationId="{D66637BA-744E-5EBC-60BA-59B4B5D2870A}"/>
          </ac:picMkLst>
        </pc:picChg>
        <pc:picChg chg="add mod">
          <ac:chgData name="Isaac Johnson" userId="bcd2dbf1631bfa06" providerId="LiveId" clId="{52DAC820-6595-4833-AAC6-FF96489AE114}" dt="2023-05-21T00:44:33.185" v="12636" actId="14100"/>
          <ac:picMkLst>
            <pc:docMk/>
            <pc:sldMk cId="2762244267" sldId="391"/>
            <ac:picMk id="4098" creationId="{A82E1C2D-4092-C01B-6BB6-7D53E4E2237C}"/>
          </ac:picMkLst>
        </pc:picChg>
        <pc:picChg chg="add mod">
          <ac:chgData name="Isaac Johnson" userId="bcd2dbf1631bfa06" providerId="LiveId" clId="{52DAC820-6595-4833-AAC6-FF96489AE114}" dt="2023-05-21T00:44:40.083" v="12639" actId="1440"/>
          <ac:picMkLst>
            <pc:docMk/>
            <pc:sldMk cId="2762244267" sldId="391"/>
            <ac:picMk id="4100" creationId="{46BF55F4-AA42-79C9-4873-4D9253EF78BC}"/>
          </ac:picMkLst>
        </pc:picChg>
        <pc:picChg chg="add mod">
          <ac:chgData name="Isaac Johnson" userId="bcd2dbf1631bfa06" providerId="LiveId" clId="{52DAC820-6595-4833-AAC6-FF96489AE114}" dt="2023-05-21T00:45:15.305" v="12646" actId="1440"/>
          <ac:picMkLst>
            <pc:docMk/>
            <pc:sldMk cId="2762244267" sldId="391"/>
            <ac:picMk id="4102" creationId="{24B24975-2E23-0269-C655-D5F772754829}"/>
          </ac:picMkLst>
        </pc:picChg>
      </pc:sldChg>
      <pc:sldChg chg="addSp delSp modSp add mod modAnim">
        <pc:chgData name="Isaac Johnson" userId="bcd2dbf1631bfa06" providerId="LiveId" clId="{52DAC820-6595-4833-AAC6-FF96489AE114}" dt="2023-05-21T00:46:50.601" v="12699" actId="14100"/>
        <pc:sldMkLst>
          <pc:docMk/>
          <pc:sldMk cId="2158330194" sldId="392"/>
        </pc:sldMkLst>
        <pc:spChg chg="mod">
          <ac:chgData name="Isaac Johnson" userId="bcd2dbf1631bfa06" providerId="LiveId" clId="{52DAC820-6595-4833-AAC6-FF96489AE114}" dt="2023-05-21T00:46:50.601" v="12699" actId="14100"/>
          <ac:spMkLst>
            <pc:docMk/>
            <pc:sldMk cId="2158330194" sldId="392"/>
            <ac:spMk id="2" creationId="{55DBF994-9E98-8B8F-1B3B-9DDE5128D3DE}"/>
          </ac:spMkLst>
        </pc:spChg>
        <pc:picChg chg="del">
          <ac:chgData name="Isaac Johnson" userId="bcd2dbf1631bfa06" providerId="LiveId" clId="{52DAC820-6595-4833-AAC6-FF96489AE114}" dt="2023-05-21T00:45:49.600" v="12676" actId="478"/>
          <ac:picMkLst>
            <pc:docMk/>
            <pc:sldMk cId="2158330194" sldId="392"/>
            <ac:picMk id="4098" creationId="{A82E1C2D-4092-C01B-6BB6-7D53E4E2237C}"/>
          </ac:picMkLst>
        </pc:picChg>
        <pc:picChg chg="del">
          <ac:chgData name="Isaac Johnson" userId="bcd2dbf1631bfa06" providerId="LiveId" clId="{52DAC820-6595-4833-AAC6-FF96489AE114}" dt="2023-05-21T00:45:48.163" v="12675" actId="478"/>
          <ac:picMkLst>
            <pc:docMk/>
            <pc:sldMk cId="2158330194" sldId="392"/>
            <ac:picMk id="4100" creationId="{46BF55F4-AA42-79C9-4873-4D9253EF78BC}"/>
          </ac:picMkLst>
        </pc:picChg>
        <pc:picChg chg="del">
          <ac:chgData name="Isaac Johnson" userId="bcd2dbf1631bfa06" providerId="LiveId" clId="{52DAC820-6595-4833-AAC6-FF96489AE114}" dt="2023-05-21T00:45:46.605" v="12674" actId="478"/>
          <ac:picMkLst>
            <pc:docMk/>
            <pc:sldMk cId="2158330194" sldId="392"/>
            <ac:picMk id="4102" creationId="{24B24975-2E23-0269-C655-D5F772754829}"/>
          </ac:picMkLst>
        </pc:picChg>
        <pc:picChg chg="add mod">
          <ac:chgData name="Isaac Johnson" userId="bcd2dbf1631bfa06" providerId="LiveId" clId="{52DAC820-6595-4833-AAC6-FF96489AE114}" dt="2023-05-21T00:46:01.706" v="12681" actId="1440"/>
          <ac:picMkLst>
            <pc:docMk/>
            <pc:sldMk cId="2158330194" sldId="392"/>
            <ac:picMk id="5122" creationId="{F59EE831-2F73-3B25-6D53-9CBA83348EE6}"/>
          </ac:picMkLst>
        </pc:picChg>
        <pc:picChg chg="add mod">
          <ac:chgData name="Isaac Johnson" userId="bcd2dbf1631bfa06" providerId="LiveId" clId="{52DAC820-6595-4833-AAC6-FF96489AE114}" dt="2023-05-21T00:46:39.809" v="12686" actId="1440"/>
          <ac:picMkLst>
            <pc:docMk/>
            <pc:sldMk cId="2158330194" sldId="392"/>
            <ac:picMk id="5124" creationId="{F348283A-DCE6-78C5-AE93-4AF94C653121}"/>
          </ac:picMkLst>
        </pc:picChg>
      </pc:sldChg>
      <pc:sldChg chg="addSp delSp modSp new mod modAnim">
        <pc:chgData name="Isaac Johnson" userId="bcd2dbf1631bfa06" providerId="LiveId" clId="{52DAC820-6595-4833-AAC6-FF96489AE114}" dt="2023-05-21T00:49:06.130" v="12725"/>
        <pc:sldMkLst>
          <pc:docMk/>
          <pc:sldMk cId="373151548" sldId="393"/>
        </pc:sldMkLst>
        <pc:spChg chg="mod">
          <ac:chgData name="Isaac Johnson" userId="bcd2dbf1631bfa06" providerId="LiveId" clId="{52DAC820-6595-4833-AAC6-FF96489AE114}" dt="2023-05-21T00:47:19.096" v="12708" actId="14100"/>
          <ac:spMkLst>
            <pc:docMk/>
            <pc:sldMk cId="373151548" sldId="393"/>
            <ac:spMk id="2" creationId="{6A74C58C-5963-C073-8248-233B696D980E}"/>
          </ac:spMkLst>
        </pc:spChg>
        <pc:picChg chg="add mod">
          <ac:chgData name="Isaac Johnson" userId="bcd2dbf1631bfa06" providerId="LiveId" clId="{52DAC820-6595-4833-AAC6-FF96489AE114}" dt="2023-05-21T00:48:37.914" v="12718" actId="14100"/>
          <ac:picMkLst>
            <pc:docMk/>
            <pc:sldMk cId="373151548" sldId="393"/>
            <ac:picMk id="6146" creationId="{2D6F41F9-EE7B-89DA-991B-996DADFEDFBC}"/>
          </ac:picMkLst>
        </pc:picChg>
        <pc:picChg chg="add del mod">
          <ac:chgData name="Isaac Johnson" userId="bcd2dbf1631bfa06" providerId="LiveId" clId="{52DAC820-6595-4833-AAC6-FF96489AE114}" dt="2023-05-21T00:48:45.327" v="12719" actId="478"/>
          <ac:picMkLst>
            <pc:docMk/>
            <pc:sldMk cId="373151548" sldId="393"/>
            <ac:picMk id="6148" creationId="{AA4BA4FE-7261-D211-DD64-0DBC17D11E15}"/>
          </ac:picMkLst>
        </pc:picChg>
        <pc:picChg chg="add mod">
          <ac:chgData name="Isaac Johnson" userId="bcd2dbf1631bfa06" providerId="LiveId" clId="{52DAC820-6595-4833-AAC6-FF96489AE114}" dt="2023-05-21T00:48:57.985" v="12724" actId="1440"/>
          <ac:picMkLst>
            <pc:docMk/>
            <pc:sldMk cId="373151548" sldId="393"/>
            <ac:picMk id="6150" creationId="{9A9EBBB6-DC21-30B5-0788-262608178447}"/>
          </ac:picMkLst>
        </pc:picChg>
      </pc:sldChg>
      <pc:sldChg chg="addSp delSp modSp add mod modAnim">
        <pc:chgData name="Isaac Johnson" userId="bcd2dbf1631bfa06" providerId="LiveId" clId="{52DAC820-6595-4833-AAC6-FF96489AE114}" dt="2023-05-21T00:49:38.417" v="12752" actId="14100"/>
        <pc:sldMkLst>
          <pc:docMk/>
          <pc:sldMk cId="2768770857" sldId="394"/>
        </pc:sldMkLst>
        <pc:spChg chg="mod">
          <ac:chgData name="Isaac Johnson" userId="bcd2dbf1631bfa06" providerId="LiveId" clId="{52DAC820-6595-4833-AAC6-FF96489AE114}" dt="2023-05-21T00:49:38.417" v="12752" actId="14100"/>
          <ac:spMkLst>
            <pc:docMk/>
            <pc:sldMk cId="2768770857" sldId="394"/>
            <ac:spMk id="2" creationId="{6A74C58C-5963-C073-8248-233B696D980E}"/>
          </ac:spMkLst>
        </pc:spChg>
        <pc:picChg chg="del">
          <ac:chgData name="Isaac Johnson" userId="bcd2dbf1631bfa06" providerId="LiveId" clId="{52DAC820-6595-4833-AAC6-FF96489AE114}" dt="2023-05-21T00:49:17.954" v="12729" actId="478"/>
          <ac:picMkLst>
            <pc:docMk/>
            <pc:sldMk cId="2768770857" sldId="394"/>
            <ac:picMk id="6146" creationId="{2D6F41F9-EE7B-89DA-991B-996DADFEDFBC}"/>
          </ac:picMkLst>
        </pc:picChg>
        <pc:picChg chg="del">
          <ac:chgData name="Isaac Johnson" userId="bcd2dbf1631bfa06" providerId="LiveId" clId="{52DAC820-6595-4833-AAC6-FF96489AE114}" dt="2023-05-21T00:49:18.386" v="12730" actId="478"/>
          <ac:picMkLst>
            <pc:docMk/>
            <pc:sldMk cId="2768770857" sldId="394"/>
            <ac:picMk id="6150" creationId="{9A9EBBB6-DC21-30B5-0788-262608178447}"/>
          </ac:picMkLst>
        </pc:picChg>
        <pc:picChg chg="add mod">
          <ac:chgData name="Isaac Johnson" userId="bcd2dbf1631bfa06" providerId="LiveId" clId="{52DAC820-6595-4833-AAC6-FF96489AE114}" dt="2023-05-21T00:49:29.264" v="12733" actId="1076"/>
          <ac:picMkLst>
            <pc:docMk/>
            <pc:sldMk cId="2768770857" sldId="394"/>
            <ac:picMk id="7170" creationId="{548BA0C4-5F9B-5B9E-C2AB-718BF0D76A81}"/>
          </ac:picMkLst>
        </pc:picChg>
      </pc:sldChg>
      <pc:sldChg chg="new del">
        <pc:chgData name="Isaac Johnson" userId="bcd2dbf1631bfa06" providerId="LiveId" clId="{52DAC820-6595-4833-AAC6-FF96489AE114}" dt="2023-05-21T00:49:14.055" v="12727" actId="680"/>
        <pc:sldMkLst>
          <pc:docMk/>
          <pc:sldMk cId="4174197485" sldId="394"/>
        </pc:sldMkLst>
      </pc:sldChg>
      <pc:sldChg chg="addSp delSp modSp add mod modAnim">
        <pc:chgData name="Isaac Johnson" userId="bcd2dbf1631bfa06" providerId="LiveId" clId="{52DAC820-6595-4833-AAC6-FF96489AE114}" dt="2023-05-21T00:50:22.747" v="12777" actId="1440"/>
        <pc:sldMkLst>
          <pc:docMk/>
          <pc:sldMk cId="4100812812" sldId="395"/>
        </pc:sldMkLst>
        <pc:spChg chg="mod">
          <ac:chgData name="Isaac Johnson" userId="bcd2dbf1631bfa06" providerId="LiveId" clId="{52DAC820-6595-4833-AAC6-FF96489AE114}" dt="2023-05-21T00:50:09.503" v="12773" actId="20577"/>
          <ac:spMkLst>
            <pc:docMk/>
            <pc:sldMk cId="4100812812" sldId="395"/>
            <ac:spMk id="2" creationId="{6A74C58C-5963-C073-8248-233B696D980E}"/>
          </ac:spMkLst>
        </pc:spChg>
        <pc:picChg chg="del">
          <ac:chgData name="Isaac Johnson" userId="bcd2dbf1631bfa06" providerId="LiveId" clId="{52DAC820-6595-4833-AAC6-FF96489AE114}" dt="2023-05-21T00:49:59.695" v="12754" actId="478"/>
          <ac:picMkLst>
            <pc:docMk/>
            <pc:sldMk cId="4100812812" sldId="395"/>
            <ac:picMk id="7170" creationId="{548BA0C4-5F9B-5B9E-C2AB-718BF0D76A81}"/>
          </ac:picMkLst>
        </pc:picChg>
        <pc:picChg chg="add mod">
          <ac:chgData name="Isaac Johnson" userId="bcd2dbf1631bfa06" providerId="LiveId" clId="{52DAC820-6595-4833-AAC6-FF96489AE114}" dt="2023-05-21T00:50:22.747" v="12777" actId="1440"/>
          <ac:picMkLst>
            <pc:docMk/>
            <pc:sldMk cId="4100812812" sldId="395"/>
            <ac:picMk id="8194" creationId="{4316943A-FD9E-138B-224B-063A65034F68}"/>
          </ac:picMkLst>
        </pc:picChg>
      </pc:sldChg>
      <pc:sldChg chg="addSp modSp new mod modAnim">
        <pc:chgData name="Isaac Johnson" userId="bcd2dbf1631bfa06" providerId="LiveId" clId="{52DAC820-6595-4833-AAC6-FF96489AE114}" dt="2023-05-21T00:57:38.190" v="12804" actId="20577"/>
        <pc:sldMkLst>
          <pc:docMk/>
          <pc:sldMk cId="4065850080" sldId="396"/>
        </pc:sldMkLst>
        <pc:spChg chg="mod">
          <ac:chgData name="Isaac Johnson" userId="bcd2dbf1631bfa06" providerId="LiveId" clId="{52DAC820-6595-4833-AAC6-FF96489AE114}" dt="2023-05-21T00:57:38.190" v="12804" actId="20577"/>
          <ac:spMkLst>
            <pc:docMk/>
            <pc:sldMk cId="4065850080" sldId="396"/>
            <ac:spMk id="2" creationId="{F8370EA8-1B94-0B0D-5412-48C76DBE73FE}"/>
          </ac:spMkLst>
        </pc:spChg>
        <pc:picChg chg="add mod">
          <ac:chgData name="Isaac Johnson" userId="bcd2dbf1631bfa06" providerId="LiveId" clId="{52DAC820-6595-4833-AAC6-FF96489AE114}" dt="2023-05-21T00:54:24.139" v="12791" actId="1076"/>
          <ac:picMkLst>
            <pc:docMk/>
            <pc:sldMk cId="4065850080" sldId="396"/>
            <ac:picMk id="4" creationId="{DD82A9BC-C33C-D99D-5056-4ADC61DF33D0}"/>
          </ac:picMkLst>
        </pc:picChg>
        <pc:picChg chg="add mod">
          <ac:chgData name="Isaac Johnson" userId="bcd2dbf1631bfa06" providerId="LiveId" clId="{52DAC820-6595-4833-AAC6-FF96489AE114}" dt="2023-05-21T00:56:53.766" v="12799" actId="14100"/>
          <ac:picMkLst>
            <pc:docMk/>
            <pc:sldMk cId="4065850080" sldId="396"/>
            <ac:picMk id="6" creationId="{011AA12A-F735-91FD-7E26-373F7B256151}"/>
          </ac:picMkLst>
        </pc:picChg>
      </pc:sldChg>
      <pc:sldChg chg="addSp delSp modSp add mod delAnim">
        <pc:chgData name="Isaac Johnson" userId="bcd2dbf1631bfa06" providerId="LiveId" clId="{52DAC820-6595-4833-AAC6-FF96489AE114}" dt="2023-05-21T01:00:37.335" v="12815" actId="1440"/>
        <pc:sldMkLst>
          <pc:docMk/>
          <pc:sldMk cId="1907829511" sldId="397"/>
        </pc:sldMkLst>
        <pc:picChg chg="del">
          <ac:chgData name="Isaac Johnson" userId="bcd2dbf1631bfa06" providerId="LiveId" clId="{52DAC820-6595-4833-AAC6-FF96489AE114}" dt="2023-05-21T01:00:23.362" v="12806" actId="478"/>
          <ac:picMkLst>
            <pc:docMk/>
            <pc:sldMk cId="1907829511" sldId="397"/>
            <ac:picMk id="4" creationId="{DD82A9BC-C33C-D99D-5056-4ADC61DF33D0}"/>
          </ac:picMkLst>
        </pc:picChg>
        <pc:picChg chg="add mod">
          <ac:chgData name="Isaac Johnson" userId="bcd2dbf1631bfa06" providerId="LiveId" clId="{52DAC820-6595-4833-AAC6-FF96489AE114}" dt="2023-05-21T01:00:37.335" v="12815" actId="1440"/>
          <ac:picMkLst>
            <pc:docMk/>
            <pc:sldMk cId="1907829511" sldId="397"/>
            <ac:picMk id="5" creationId="{7C166433-BB06-FB91-C8A0-058A71E4CB98}"/>
          </ac:picMkLst>
        </pc:picChg>
        <pc:picChg chg="del">
          <ac:chgData name="Isaac Johnson" userId="bcd2dbf1631bfa06" providerId="LiveId" clId="{52DAC820-6595-4833-AAC6-FF96489AE114}" dt="2023-05-21T01:00:24.686" v="12807" actId="478"/>
          <ac:picMkLst>
            <pc:docMk/>
            <pc:sldMk cId="1907829511" sldId="397"/>
            <ac:picMk id="6" creationId="{011AA12A-F735-91FD-7E26-373F7B256151}"/>
          </ac:picMkLst>
        </pc:picChg>
      </pc:sldChg>
      <pc:sldChg chg="modSp add mod ord setBg">
        <pc:chgData name="Isaac Johnson" userId="bcd2dbf1631bfa06" providerId="LiveId" clId="{52DAC820-6595-4833-AAC6-FF96489AE114}" dt="2023-05-21T01:09:08.564" v="12883" actId="20577"/>
        <pc:sldMkLst>
          <pc:docMk/>
          <pc:sldMk cId="4180447839" sldId="398"/>
        </pc:sldMkLst>
        <pc:spChg chg="mod">
          <ac:chgData name="Isaac Johnson" userId="bcd2dbf1631bfa06" providerId="LiveId" clId="{52DAC820-6595-4833-AAC6-FF96489AE114}" dt="2023-05-21T01:09:08.564" v="12883" actId="20577"/>
          <ac:spMkLst>
            <pc:docMk/>
            <pc:sldMk cId="4180447839" sldId="398"/>
            <ac:spMk id="271" creationId="{00000000-0000-0000-0000-000000000000}"/>
          </ac:spMkLst>
        </pc:spChg>
        <pc:spChg chg="mod">
          <ac:chgData name="Isaac Johnson" userId="bcd2dbf1631bfa06" providerId="LiveId" clId="{52DAC820-6595-4833-AAC6-FF96489AE114}" dt="2023-05-21T01:01:33.292" v="12835" actId="255"/>
          <ac:spMkLst>
            <pc:docMk/>
            <pc:sldMk cId="4180447839" sldId="398"/>
            <ac:spMk id="272" creationId="{00000000-0000-0000-0000-000000000000}"/>
          </ac:spMkLst>
        </pc:spChg>
      </pc:sldChg>
      <pc:sldChg chg="addSp delSp modSp new mod modClrScheme chgLayout">
        <pc:chgData name="Isaac Johnson" userId="bcd2dbf1631bfa06" providerId="LiveId" clId="{52DAC820-6595-4833-AAC6-FF96489AE114}" dt="2023-05-21T11:58:57.294" v="13097" actId="20577"/>
        <pc:sldMkLst>
          <pc:docMk/>
          <pc:sldMk cId="803700204" sldId="399"/>
        </pc:sldMkLst>
        <pc:spChg chg="del mod ord">
          <ac:chgData name="Isaac Johnson" userId="bcd2dbf1631bfa06" providerId="LiveId" clId="{52DAC820-6595-4833-AAC6-FF96489AE114}" dt="2023-05-21T11:53:41.879" v="12885" actId="700"/>
          <ac:spMkLst>
            <pc:docMk/>
            <pc:sldMk cId="803700204" sldId="399"/>
            <ac:spMk id="2" creationId="{559D903E-F250-DF67-9FAE-8D16B0935E63}"/>
          </ac:spMkLst>
        </pc:spChg>
        <pc:spChg chg="del mod ord">
          <ac:chgData name="Isaac Johnson" userId="bcd2dbf1631bfa06" providerId="LiveId" clId="{52DAC820-6595-4833-AAC6-FF96489AE114}" dt="2023-05-21T11:53:41.879" v="12885" actId="700"/>
          <ac:spMkLst>
            <pc:docMk/>
            <pc:sldMk cId="803700204" sldId="399"/>
            <ac:spMk id="3" creationId="{5017A7AA-019A-1138-7F8D-5E09B8B8BAD9}"/>
          </ac:spMkLst>
        </pc:spChg>
        <pc:spChg chg="add del mod ord">
          <ac:chgData name="Isaac Johnson" userId="bcd2dbf1631bfa06" providerId="LiveId" clId="{52DAC820-6595-4833-AAC6-FF96489AE114}" dt="2023-05-21T11:58:47.624" v="13093" actId="478"/>
          <ac:spMkLst>
            <pc:docMk/>
            <pc:sldMk cId="803700204" sldId="399"/>
            <ac:spMk id="4" creationId="{33FC0F2F-097B-15C1-111C-DFDF20DE90B8}"/>
          </ac:spMkLst>
        </pc:spChg>
        <pc:spChg chg="add mod ord">
          <ac:chgData name="Isaac Johnson" userId="bcd2dbf1631bfa06" providerId="LiveId" clId="{52DAC820-6595-4833-AAC6-FF96489AE114}" dt="2023-05-21T11:56:45.296" v="13084" actId="1076"/>
          <ac:spMkLst>
            <pc:docMk/>
            <pc:sldMk cId="803700204" sldId="399"/>
            <ac:spMk id="5" creationId="{B67C7196-F63E-980A-B0E6-C77CE1751E71}"/>
          </ac:spMkLst>
        </pc:spChg>
        <pc:spChg chg="add mod ord">
          <ac:chgData name="Isaac Johnson" userId="bcd2dbf1631bfa06" providerId="LiveId" clId="{52DAC820-6595-4833-AAC6-FF96489AE114}" dt="2023-05-21T11:56:45.656" v="13085" actId="14100"/>
          <ac:spMkLst>
            <pc:docMk/>
            <pc:sldMk cId="803700204" sldId="399"/>
            <ac:spMk id="6" creationId="{C91AED79-74AF-D998-2112-E7AEE02ADC92}"/>
          </ac:spMkLst>
        </pc:spChg>
        <pc:spChg chg="add mod ord">
          <ac:chgData name="Isaac Johnson" userId="bcd2dbf1631bfa06" providerId="LiveId" clId="{52DAC820-6595-4833-AAC6-FF96489AE114}" dt="2023-05-21T11:58:57.294" v="13097" actId="20577"/>
          <ac:spMkLst>
            <pc:docMk/>
            <pc:sldMk cId="803700204" sldId="399"/>
            <ac:spMk id="7" creationId="{7344ACD8-B758-A663-DF0A-2E14F5C06C58}"/>
          </ac:spMkLst>
        </pc:spChg>
        <pc:spChg chg="add mod ord">
          <ac:chgData name="Isaac Johnson" userId="bcd2dbf1631bfa06" providerId="LiveId" clId="{52DAC820-6595-4833-AAC6-FF96489AE114}" dt="2023-05-21T11:54:16.815" v="12968" actId="20577"/>
          <ac:spMkLst>
            <pc:docMk/>
            <pc:sldMk cId="803700204" sldId="399"/>
            <ac:spMk id="8" creationId="{B0842CF0-1D02-866C-2F50-4E9C9CC125DB}"/>
          </ac:spMkLst>
        </pc:spChg>
        <pc:spChg chg="add mod ord">
          <ac:chgData name="Isaac Johnson" userId="bcd2dbf1631bfa06" providerId="LiveId" clId="{52DAC820-6595-4833-AAC6-FF96489AE114}" dt="2023-05-21T11:55:02.215" v="13048" actId="20577"/>
          <ac:spMkLst>
            <pc:docMk/>
            <pc:sldMk cId="803700204" sldId="399"/>
            <ac:spMk id="9" creationId="{3083DD50-5518-CB91-D4C3-E71976EA0928}"/>
          </ac:spMkLst>
        </pc:spChg>
        <pc:spChg chg="add mod ord">
          <ac:chgData name="Isaac Johnson" userId="bcd2dbf1631bfa06" providerId="LiveId" clId="{52DAC820-6595-4833-AAC6-FF96489AE114}" dt="2023-05-21T11:55:10.702" v="13076" actId="20577"/>
          <ac:spMkLst>
            <pc:docMk/>
            <pc:sldMk cId="803700204" sldId="399"/>
            <ac:spMk id="10" creationId="{B38D8B8D-165E-9F4C-23E7-BDF3336C0854}"/>
          </ac:spMkLst>
        </pc:spChg>
        <pc:spChg chg="mod">
          <ac:chgData name="Isaac Johnson" userId="bcd2dbf1631bfa06" providerId="LiveId" clId="{52DAC820-6595-4833-AAC6-FF96489AE114}" dt="2023-05-21T11:55:51.947" v="13077"/>
          <ac:spMkLst>
            <pc:docMk/>
            <pc:sldMk cId="803700204" sldId="399"/>
            <ac:spMk id="12" creationId="{1C78DE8F-D474-9BB6-6D65-432F9A2BCA91}"/>
          </ac:spMkLst>
        </pc:spChg>
        <pc:spChg chg="mod">
          <ac:chgData name="Isaac Johnson" userId="bcd2dbf1631bfa06" providerId="LiveId" clId="{52DAC820-6595-4833-AAC6-FF96489AE114}" dt="2023-05-21T11:55:51.947" v="13077"/>
          <ac:spMkLst>
            <pc:docMk/>
            <pc:sldMk cId="803700204" sldId="399"/>
            <ac:spMk id="13" creationId="{0BEB05E2-DD24-F44F-129F-7BCB0334208B}"/>
          </ac:spMkLst>
        </pc:spChg>
        <pc:spChg chg="mod">
          <ac:chgData name="Isaac Johnson" userId="bcd2dbf1631bfa06" providerId="LiveId" clId="{52DAC820-6595-4833-AAC6-FF96489AE114}" dt="2023-05-21T11:55:51.947" v="13077"/>
          <ac:spMkLst>
            <pc:docMk/>
            <pc:sldMk cId="803700204" sldId="399"/>
            <ac:spMk id="14" creationId="{175D4F68-1E23-E738-C7B6-1EEDCE222470}"/>
          </ac:spMkLst>
        </pc:spChg>
        <pc:spChg chg="mod">
          <ac:chgData name="Isaac Johnson" userId="bcd2dbf1631bfa06" providerId="LiveId" clId="{52DAC820-6595-4833-AAC6-FF96489AE114}" dt="2023-05-21T11:55:51.947" v="13077"/>
          <ac:spMkLst>
            <pc:docMk/>
            <pc:sldMk cId="803700204" sldId="399"/>
            <ac:spMk id="15" creationId="{63A83735-C8D6-8EF8-AC33-193670F56600}"/>
          </ac:spMkLst>
        </pc:spChg>
        <pc:spChg chg="mod">
          <ac:chgData name="Isaac Johnson" userId="bcd2dbf1631bfa06" providerId="LiveId" clId="{52DAC820-6595-4833-AAC6-FF96489AE114}" dt="2023-05-21T11:55:51.947" v="13077"/>
          <ac:spMkLst>
            <pc:docMk/>
            <pc:sldMk cId="803700204" sldId="399"/>
            <ac:spMk id="16" creationId="{00BD484C-B7EF-83AD-FFAD-AF63F387FBE7}"/>
          </ac:spMkLst>
        </pc:spChg>
        <pc:spChg chg="mod">
          <ac:chgData name="Isaac Johnson" userId="bcd2dbf1631bfa06" providerId="LiveId" clId="{52DAC820-6595-4833-AAC6-FF96489AE114}" dt="2023-05-21T11:55:51.947" v="13077"/>
          <ac:spMkLst>
            <pc:docMk/>
            <pc:sldMk cId="803700204" sldId="399"/>
            <ac:spMk id="17" creationId="{62F49FED-A8E2-B6DB-622C-843E5DEA85A2}"/>
          </ac:spMkLst>
        </pc:spChg>
        <pc:spChg chg="mod">
          <ac:chgData name="Isaac Johnson" userId="bcd2dbf1631bfa06" providerId="LiveId" clId="{52DAC820-6595-4833-AAC6-FF96489AE114}" dt="2023-05-21T11:55:51.947" v="13077"/>
          <ac:spMkLst>
            <pc:docMk/>
            <pc:sldMk cId="803700204" sldId="399"/>
            <ac:spMk id="18" creationId="{76F242B9-1998-CCC4-86C1-7A77350CEB07}"/>
          </ac:spMkLst>
        </pc:spChg>
        <pc:spChg chg="mod">
          <ac:chgData name="Isaac Johnson" userId="bcd2dbf1631bfa06" providerId="LiveId" clId="{52DAC820-6595-4833-AAC6-FF96489AE114}" dt="2023-05-21T11:55:51.947" v="13077"/>
          <ac:spMkLst>
            <pc:docMk/>
            <pc:sldMk cId="803700204" sldId="399"/>
            <ac:spMk id="19" creationId="{F3BDA29A-D217-8B67-F6D2-818DB0B24358}"/>
          </ac:spMkLst>
        </pc:spChg>
        <pc:spChg chg="mod">
          <ac:chgData name="Isaac Johnson" userId="bcd2dbf1631bfa06" providerId="LiveId" clId="{52DAC820-6595-4833-AAC6-FF96489AE114}" dt="2023-05-21T11:55:51.947" v="13077"/>
          <ac:spMkLst>
            <pc:docMk/>
            <pc:sldMk cId="803700204" sldId="399"/>
            <ac:spMk id="20" creationId="{243FA45A-FB6B-EEF2-F88C-A82E42E0E9A3}"/>
          </ac:spMkLst>
        </pc:spChg>
        <pc:spChg chg="mod">
          <ac:chgData name="Isaac Johnson" userId="bcd2dbf1631bfa06" providerId="LiveId" clId="{52DAC820-6595-4833-AAC6-FF96489AE114}" dt="2023-05-21T11:55:51.947" v="13077"/>
          <ac:spMkLst>
            <pc:docMk/>
            <pc:sldMk cId="803700204" sldId="399"/>
            <ac:spMk id="21" creationId="{E3545F3C-B3F2-FD9A-632E-6E7390C544FB}"/>
          </ac:spMkLst>
        </pc:spChg>
        <pc:spChg chg="mod">
          <ac:chgData name="Isaac Johnson" userId="bcd2dbf1631bfa06" providerId="LiveId" clId="{52DAC820-6595-4833-AAC6-FF96489AE114}" dt="2023-05-21T11:55:51.947" v="13077"/>
          <ac:spMkLst>
            <pc:docMk/>
            <pc:sldMk cId="803700204" sldId="399"/>
            <ac:spMk id="22" creationId="{878C97CB-05F7-BF2F-EA0B-FB67A754E2F0}"/>
          </ac:spMkLst>
        </pc:spChg>
        <pc:spChg chg="mod">
          <ac:chgData name="Isaac Johnson" userId="bcd2dbf1631bfa06" providerId="LiveId" clId="{52DAC820-6595-4833-AAC6-FF96489AE114}" dt="2023-05-21T11:55:51.947" v="13077"/>
          <ac:spMkLst>
            <pc:docMk/>
            <pc:sldMk cId="803700204" sldId="399"/>
            <ac:spMk id="23" creationId="{723FE437-686D-97C2-06CF-21819DA45A22}"/>
          </ac:spMkLst>
        </pc:spChg>
        <pc:spChg chg="mod">
          <ac:chgData name="Isaac Johnson" userId="bcd2dbf1631bfa06" providerId="LiveId" clId="{52DAC820-6595-4833-AAC6-FF96489AE114}" dt="2023-05-21T11:55:51.947" v="13077"/>
          <ac:spMkLst>
            <pc:docMk/>
            <pc:sldMk cId="803700204" sldId="399"/>
            <ac:spMk id="24" creationId="{EE401D0B-A03B-1845-7AC7-BE5FE6D7D1C3}"/>
          </ac:spMkLst>
        </pc:spChg>
        <pc:spChg chg="mod">
          <ac:chgData name="Isaac Johnson" userId="bcd2dbf1631bfa06" providerId="LiveId" clId="{52DAC820-6595-4833-AAC6-FF96489AE114}" dt="2023-05-21T11:55:51.947" v="13077"/>
          <ac:spMkLst>
            <pc:docMk/>
            <pc:sldMk cId="803700204" sldId="399"/>
            <ac:spMk id="25" creationId="{118F2DFB-9414-9CC1-BB2C-1C41FF384A3A}"/>
          </ac:spMkLst>
        </pc:spChg>
        <pc:spChg chg="add mod">
          <ac:chgData name="Isaac Johnson" userId="bcd2dbf1631bfa06" providerId="LiveId" clId="{52DAC820-6595-4833-AAC6-FF96489AE114}" dt="2023-05-21T11:57:01.575" v="13087" actId="1076"/>
          <ac:spMkLst>
            <pc:docMk/>
            <pc:sldMk cId="803700204" sldId="399"/>
            <ac:spMk id="26" creationId="{F68B9D40-EF5C-10DC-E256-AFF7A5AF5504}"/>
          </ac:spMkLst>
        </pc:spChg>
        <pc:spChg chg="mod">
          <ac:chgData name="Isaac Johnson" userId="bcd2dbf1631bfa06" providerId="LiveId" clId="{52DAC820-6595-4833-AAC6-FF96489AE114}" dt="2023-05-21T11:58:08.730" v="13088"/>
          <ac:spMkLst>
            <pc:docMk/>
            <pc:sldMk cId="803700204" sldId="399"/>
            <ac:spMk id="28" creationId="{287B6881-094C-5AC8-A34D-0AF4622E17C7}"/>
          </ac:spMkLst>
        </pc:spChg>
        <pc:spChg chg="mod">
          <ac:chgData name="Isaac Johnson" userId="bcd2dbf1631bfa06" providerId="LiveId" clId="{52DAC820-6595-4833-AAC6-FF96489AE114}" dt="2023-05-21T11:58:08.730" v="13088"/>
          <ac:spMkLst>
            <pc:docMk/>
            <pc:sldMk cId="803700204" sldId="399"/>
            <ac:spMk id="29" creationId="{5A56C4D1-5961-D74D-263F-60B221919527}"/>
          </ac:spMkLst>
        </pc:spChg>
        <pc:spChg chg="mod">
          <ac:chgData name="Isaac Johnson" userId="bcd2dbf1631bfa06" providerId="LiveId" clId="{52DAC820-6595-4833-AAC6-FF96489AE114}" dt="2023-05-21T11:58:08.730" v="13088"/>
          <ac:spMkLst>
            <pc:docMk/>
            <pc:sldMk cId="803700204" sldId="399"/>
            <ac:spMk id="30" creationId="{883E5E63-6BDD-404F-3A3E-F0D909270BF8}"/>
          </ac:spMkLst>
        </pc:spChg>
        <pc:spChg chg="mod">
          <ac:chgData name="Isaac Johnson" userId="bcd2dbf1631bfa06" providerId="LiveId" clId="{52DAC820-6595-4833-AAC6-FF96489AE114}" dt="2023-05-21T11:58:08.730" v="13088"/>
          <ac:spMkLst>
            <pc:docMk/>
            <pc:sldMk cId="803700204" sldId="399"/>
            <ac:spMk id="31" creationId="{AFAE797D-E778-30E1-10AE-E110BD9BA7DA}"/>
          </ac:spMkLst>
        </pc:spChg>
        <pc:spChg chg="mod">
          <ac:chgData name="Isaac Johnson" userId="bcd2dbf1631bfa06" providerId="LiveId" clId="{52DAC820-6595-4833-AAC6-FF96489AE114}" dt="2023-05-21T11:58:08.730" v="13088"/>
          <ac:spMkLst>
            <pc:docMk/>
            <pc:sldMk cId="803700204" sldId="399"/>
            <ac:spMk id="32" creationId="{6B7B35C8-D3D5-1E67-6F56-0341263A8ACC}"/>
          </ac:spMkLst>
        </pc:spChg>
        <pc:spChg chg="mod">
          <ac:chgData name="Isaac Johnson" userId="bcd2dbf1631bfa06" providerId="LiveId" clId="{52DAC820-6595-4833-AAC6-FF96489AE114}" dt="2023-05-21T11:58:08.730" v="13088"/>
          <ac:spMkLst>
            <pc:docMk/>
            <pc:sldMk cId="803700204" sldId="399"/>
            <ac:spMk id="33" creationId="{B0A1B30F-324E-20E3-731B-C478020EC4C0}"/>
          </ac:spMkLst>
        </pc:spChg>
        <pc:spChg chg="add del mod">
          <ac:chgData name="Isaac Johnson" userId="bcd2dbf1631bfa06" providerId="LiveId" clId="{52DAC820-6595-4833-AAC6-FF96489AE114}" dt="2023-05-21T11:58:50.589" v="13094" actId="478"/>
          <ac:spMkLst>
            <pc:docMk/>
            <pc:sldMk cId="803700204" sldId="399"/>
            <ac:spMk id="35" creationId="{399DE34A-1E19-7AC3-6CDD-4A7386EE33FD}"/>
          </ac:spMkLst>
        </pc:spChg>
        <pc:grpChg chg="add mod">
          <ac:chgData name="Isaac Johnson" userId="bcd2dbf1631bfa06" providerId="LiveId" clId="{52DAC820-6595-4833-AAC6-FF96489AE114}" dt="2023-05-21T11:56:20.048" v="13079" actId="1076"/>
          <ac:grpSpMkLst>
            <pc:docMk/>
            <pc:sldMk cId="803700204" sldId="399"/>
            <ac:grpSpMk id="11" creationId="{8F82C6B8-FFF8-B968-0CA1-6850A2AEA425}"/>
          </ac:grpSpMkLst>
        </pc:grpChg>
        <pc:grpChg chg="add mod">
          <ac:chgData name="Isaac Johnson" userId="bcd2dbf1631bfa06" providerId="LiveId" clId="{52DAC820-6595-4833-AAC6-FF96489AE114}" dt="2023-05-21T11:58:15.024" v="13089" actId="1076"/>
          <ac:grpSpMkLst>
            <pc:docMk/>
            <pc:sldMk cId="803700204" sldId="399"/>
            <ac:grpSpMk id="27" creationId="{5B6AB90A-74A4-DE18-D65D-E938E05C7B81}"/>
          </ac:grpSpMkLst>
        </pc:grpChg>
        <pc:picChg chg="add mod">
          <ac:chgData name="Isaac Johnson" userId="bcd2dbf1631bfa06" providerId="LiveId" clId="{52DAC820-6595-4833-AAC6-FF96489AE114}" dt="2023-05-21T11:58:54.279" v="13096" actId="14100"/>
          <ac:picMkLst>
            <pc:docMk/>
            <pc:sldMk cId="803700204" sldId="399"/>
            <ac:picMk id="9218" creationId="{0710D2C1-0289-6513-A01B-854D198862EF}"/>
          </ac:picMkLst>
        </pc:picChg>
      </pc:sldChg>
      <pc:sldChg chg="addSp delSp modSp new mod">
        <pc:chgData name="Isaac Johnson" userId="bcd2dbf1631bfa06" providerId="LiveId" clId="{52DAC820-6595-4833-AAC6-FF96489AE114}" dt="2023-05-21T12:06:09.317" v="13373" actId="1076"/>
        <pc:sldMkLst>
          <pc:docMk/>
          <pc:sldMk cId="1806726539" sldId="400"/>
        </pc:sldMkLst>
        <pc:spChg chg="mod">
          <ac:chgData name="Isaac Johnson" userId="bcd2dbf1631bfa06" providerId="LiveId" clId="{52DAC820-6595-4833-AAC6-FF96489AE114}" dt="2023-05-21T12:00:23.495" v="13135" actId="20577"/>
          <ac:spMkLst>
            <pc:docMk/>
            <pc:sldMk cId="1806726539" sldId="400"/>
            <ac:spMk id="2" creationId="{85649F14-4496-C8E5-8D81-3A2BF096B583}"/>
          </ac:spMkLst>
        </pc:spChg>
        <pc:spChg chg="del">
          <ac:chgData name="Isaac Johnson" userId="bcd2dbf1631bfa06" providerId="LiveId" clId="{52DAC820-6595-4833-AAC6-FF96489AE114}" dt="2023-05-21T11:59:12.951" v="13099" actId="478"/>
          <ac:spMkLst>
            <pc:docMk/>
            <pc:sldMk cId="1806726539" sldId="400"/>
            <ac:spMk id="3" creationId="{9B76B11D-F6B5-7F85-09BB-A2145866187B}"/>
          </ac:spMkLst>
        </pc:spChg>
        <pc:spChg chg="del">
          <ac:chgData name="Isaac Johnson" userId="bcd2dbf1631bfa06" providerId="LiveId" clId="{52DAC820-6595-4833-AAC6-FF96489AE114}" dt="2023-05-21T11:59:12.951" v="13099" actId="478"/>
          <ac:spMkLst>
            <pc:docMk/>
            <pc:sldMk cId="1806726539" sldId="400"/>
            <ac:spMk id="4" creationId="{132D94C3-8FCD-1FCD-9762-D48E48998D16}"/>
          </ac:spMkLst>
        </pc:spChg>
        <pc:spChg chg="del">
          <ac:chgData name="Isaac Johnson" userId="bcd2dbf1631bfa06" providerId="LiveId" clId="{52DAC820-6595-4833-AAC6-FF96489AE114}" dt="2023-05-21T11:59:12.951" v="13099" actId="478"/>
          <ac:spMkLst>
            <pc:docMk/>
            <pc:sldMk cId="1806726539" sldId="400"/>
            <ac:spMk id="5" creationId="{8EDF2609-9A31-6950-BEA8-1E7822F4A472}"/>
          </ac:spMkLst>
        </pc:spChg>
        <pc:spChg chg="del">
          <ac:chgData name="Isaac Johnson" userId="bcd2dbf1631bfa06" providerId="LiveId" clId="{52DAC820-6595-4833-AAC6-FF96489AE114}" dt="2023-05-21T11:59:12.951" v="13099" actId="478"/>
          <ac:spMkLst>
            <pc:docMk/>
            <pc:sldMk cId="1806726539" sldId="400"/>
            <ac:spMk id="6" creationId="{77C6D6DF-A328-11C5-8090-7E9A808BDBD0}"/>
          </ac:spMkLst>
        </pc:spChg>
        <pc:spChg chg="del">
          <ac:chgData name="Isaac Johnson" userId="bcd2dbf1631bfa06" providerId="LiveId" clId="{52DAC820-6595-4833-AAC6-FF96489AE114}" dt="2023-05-21T11:59:12.951" v="13099" actId="478"/>
          <ac:spMkLst>
            <pc:docMk/>
            <pc:sldMk cId="1806726539" sldId="400"/>
            <ac:spMk id="7" creationId="{58ED0E77-AB51-FFB5-8BF5-973AB66EE8F0}"/>
          </ac:spMkLst>
        </pc:spChg>
        <pc:spChg chg="del">
          <ac:chgData name="Isaac Johnson" userId="bcd2dbf1631bfa06" providerId="LiveId" clId="{52DAC820-6595-4833-AAC6-FF96489AE114}" dt="2023-05-21T11:59:12.951" v="13099" actId="478"/>
          <ac:spMkLst>
            <pc:docMk/>
            <pc:sldMk cId="1806726539" sldId="400"/>
            <ac:spMk id="8" creationId="{27407FB9-D3D0-3FFB-A9C5-ED245EF97DB2}"/>
          </ac:spMkLst>
        </pc:spChg>
        <pc:spChg chg="add mod">
          <ac:chgData name="Isaac Johnson" userId="bcd2dbf1631bfa06" providerId="LiveId" clId="{52DAC820-6595-4833-AAC6-FF96489AE114}" dt="2023-05-21T12:06:09.317" v="13373" actId="1076"/>
          <ac:spMkLst>
            <pc:docMk/>
            <pc:sldMk cId="1806726539" sldId="400"/>
            <ac:spMk id="11" creationId="{AFF01ADF-37AF-738F-D446-66F30E5DD5DE}"/>
          </ac:spMkLst>
        </pc:spChg>
        <pc:picChg chg="add mod">
          <ac:chgData name="Isaac Johnson" userId="bcd2dbf1631bfa06" providerId="LiveId" clId="{52DAC820-6595-4833-AAC6-FF96489AE114}" dt="2023-05-21T12:06:06.157" v="13372" actId="1076"/>
          <ac:picMkLst>
            <pc:docMk/>
            <pc:sldMk cId="1806726539" sldId="400"/>
            <ac:picMk id="10" creationId="{01C79365-CC10-887C-245B-E3F11A8C6A98}"/>
          </ac:picMkLst>
        </pc:picChg>
        <pc:picChg chg="add del mod">
          <ac:chgData name="Isaac Johnson" userId="bcd2dbf1631bfa06" providerId="LiveId" clId="{52DAC820-6595-4833-AAC6-FF96489AE114}" dt="2023-05-21T12:00:48.302" v="13139" actId="478"/>
          <ac:picMkLst>
            <pc:docMk/>
            <pc:sldMk cId="1806726539" sldId="400"/>
            <ac:picMk id="10242" creationId="{C55A5627-F3FE-686C-9D20-15C4A2BB31F5}"/>
          </ac:picMkLst>
        </pc:picChg>
      </pc:sldChg>
      <pc:sldChg chg="addSp delSp modSp new mod modAnim modNotesTx">
        <pc:chgData name="Isaac Johnson" userId="bcd2dbf1631bfa06" providerId="LiveId" clId="{52DAC820-6595-4833-AAC6-FF96489AE114}" dt="2023-05-21T23:49:44.622" v="15660"/>
        <pc:sldMkLst>
          <pc:docMk/>
          <pc:sldMk cId="1147253892" sldId="401"/>
        </pc:sldMkLst>
        <pc:spChg chg="mod">
          <ac:chgData name="Isaac Johnson" userId="bcd2dbf1631bfa06" providerId="LiveId" clId="{52DAC820-6595-4833-AAC6-FF96489AE114}" dt="2023-05-21T12:06:38.021" v="13389" actId="20577"/>
          <ac:spMkLst>
            <pc:docMk/>
            <pc:sldMk cId="1147253892" sldId="401"/>
            <ac:spMk id="2" creationId="{029D3F4E-ED6A-E172-66EF-EFCD14B0A7EA}"/>
          </ac:spMkLst>
        </pc:spChg>
        <pc:spChg chg="del">
          <ac:chgData name="Isaac Johnson" userId="bcd2dbf1631bfa06" providerId="LiveId" clId="{52DAC820-6595-4833-AAC6-FF96489AE114}" dt="2023-05-21T12:06:20.709" v="13375" actId="478"/>
          <ac:spMkLst>
            <pc:docMk/>
            <pc:sldMk cId="1147253892" sldId="401"/>
            <ac:spMk id="3" creationId="{EE8B4AEE-7A05-4C7C-EB07-F113BFE4C3C9}"/>
          </ac:spMkLst>
        </pc:spChg>
        <pc:spChg chg="del">
          <ac:chgData name="Isaac Johnson" userId="bcd2dbf1631bfa06" providerId="LiveId" clId="{52DAC820-6595-4833-AAC6-FF96489AE114}" dt="2023-05-21T12:06:20.709" v="13375" actId="478"/>
          <ac:spMkLst>
            <pc:docMk/>
            <pc:sldMk cId="1147253892" sldId="401"/>
            <ac:spMk id="4" creationId="{7F7026E0-D1FE-C7C9-62FF-C67144DFFC14}"/>
          </ac:spMkLst>
        </pc:spChg>
        <pc:spChg chg="del">
          <ac:chgData name="Isaac Johnson" userId="bcd2dbf1631bfa06" providerId="LiveId" clId="{52DAC820-6595-4833-AAC6-FF96489AE114}" dt="2023-05-21T12:06:20.709" v="13375" actId="478"/>
          <ac:spMkLst>
            <pc:docMk/>
            <pc:sldMk cId="1147253892" sldId="401"/>
            <ac:spMk id="5" creationId="{5C04D5A8-7F2E-C0C9-6F0F-36A7ED145695}"/>
          </ac:spMkLst>
        </pc:spChg>
        <pc:spChg chg="del">
          <ac:chgData name="Isaac Johnson" userId="bcd2dbf1631bfa06" providerId="LiveId" clId="{52DAC820-6595-4833-AAC6-FF96489AE114}" dt="2023-05-21T12:06:20.709" v="13375" actId="478"/>
          <ac:spMkLst>
            <pc:docMk/>
            <pc:sldMk cId="1147253892" sldId="401"/>
            <ac:spMk id="6" creationId="{E78C7BA6-E9AC-3F54-D5C6-DE9E6F9CD574}"/>
          </ac:spMkLst>
        </pc:spChg>
        <pc:spChg chg="del">
          <ac:chgData name="Isaac Johnson" userId="bcd2dbf1631bfa06" providerId="LiveId" clId="{52DAC820-6595-4833-AAC6-FF96489AE114}" dt="2023-05-21T12:06:20.709" v="13375" actId="478"/>
          <ac:spMkLst>
            <pc:docMk/>
            <pc:sldMk cId="1147253892" sldId="401"/>
            <ac:spMk id="7" creationId="{C39A6C4E-6753-9604-E35C-717D1FB885F4}"/>
          </ac:spMkLst>
        </pc:spChg>
        <pc:spChg chg="del">
          <ac:chgData name="Isaac Johnson" userId="bcd2dbf1631bfa06" providerId="LiveId" clId="{52DAC820-6595-4833-AAC6-FF96489AE114}" dt="2023-05-21T12:06:20.709" v="13375" actId="478"/>
          <ac:spMkLst>
            <pc:docMk/>
            <pc:sldMk cId="1147253892" sldId="401"/>
            <ac:spMk id="8" creationId="{C8850A62-3B41-2510-DF14-B9A3895D96BA}"/>
          </ac:spMkLst>
        </pc:spChg>
        <pc:picChg chg="add mod">
          <ac:chgData name="Isaac Johnson" userId="bcd2dbf1631bfa06" providerId="LiveId" clId="{52DAC820-6595-4833-AAC6-FF96489AE114}" dt="2023-05-21T12:06:40.461" v="13390" actId="1076"/>
          <ac:picMkLst>
            <pc:docMk/>
            <pc:sldMk cId="1147253892" sldId="401"/>
            <ac:picMk id="11266" creationId="{D34C1F12-4B13-7279-B1B7-4612354E7670}"/>
          </ac:picMkLst>
        </pc:picChg>
        <pc:picChg chg="add del mod">
          <ac:chgData name="Isaac Johnson" userId="bcd2dbf1631bfa06" providerId="LiveId" clId="{52DAC820-6595-4833-AAC6-FF96489AE114}" dt="2023-05-21T23:49:21.519" v="15654" actId="478"/>
          <ac:picMkLst>
            <pc:docMk/>
            <pc:sldMk cId="1147253892" sldId="401"/>
            <ac:picMk id="11268" creationId="{BF028132-ED49-4BAA-2331-9FE4D8011B86}"/>
          </ac:picMkLst>
        </pc:picChg>
        <pc:picChg chg="add mod">
          <ac:chgData name="Isaac Johnson" userId="bcd2dbf1631bfa06" providerId="LiveId" clId="{52DAC820-6595-4833-AAC6-FF96489AE114}" dt="2023-05-21T23:49:41.024" v="15659" actId="14100"/>
          <ac:picMkLst>
            <pc:docMk/>
            <pc:sldMk cId="1147253892" sldId="401"/>
            <ac:picMk id="11270" creationId="{0086D080-836B-ECBE-6B2C-C36AD96DA780}"/>
          </ac:picMkLst>
        </pc:picChg>
      </pc:sldChg>
      <pc:sldChg chg="addSp delSp modSp add mod ord">
        <pc:chgData name="Isaac Johnson" userId="bcd2dbf1631bfa06" providerId="LiveId" clId="{52DAC820-6595-4833-AAC6-FF96489AE114}" dt="2023-05-21T12:08:55.508" v="13586" actId="20577"/>
        <pc:sldMkLst>
          <pc:docMk/>
          <pc:sldMk cId="524850373" sldId="402"/>
        </pc:sldMkLst>
        <pc:spChg chg="mod">
          <ac:chgData name="Isaac Johnson" userId="bcd2dbf1631bfa06" providerId="LiveId" clId="{52DAC820-6595-4833-AAC6-FF96489AE114}" dt="2023-05-21T12:08:55.508" v="13586" actId="20577"/>
          <ac:spMkLst>
            <pc:docMk/>
            <pc:sldMk cId="524850373" sldId="402"/>
            <ac:spMk id="11" creationId="{AFF01ADF-37AF-738F-D446-66F30E5DD5DE}"/>
          </ac:spMkLst>
        </pc:spChg>
        <pc:picChg chg="add mod">
          <ac:chgData name="Isaac Johnson" userId="bcd2dbf1631bfa06" providerId="LiveId" clId="{52DAC820-6595-4833-AAC6-FF96489AE114}" dt="2023-05-21T12:08:08.118" v="13524" actId="1440"/>
          <ac:picMkLst>
            <pc:docMk/>
            <pc:sldMk cId="524850373" sldId="402"/>
            <ac:picMk id="4" creationId="{82BE5E5D-691F-759F-19A8-BFB0E7AA32BB}"/>
          </ac:picMkLst>
        </pc:picChg>
        <pc:picChg chg="del">
          <ac:chgData name="Isaac Johnson" userId="bcd2dbf1631bfa06" providerId="LiveId" clId="{52DAC820-6595-4833-AAC6-FF96489AE114}" dt="2023-05-21T12:08:01.556" v="13519" actId="478"/>
          <ac:picMkLst>
            <pc:docMk/>
            <pc:sldMk cId="524850373" sldId="402"/>
            <ac:picMk id="10" creationId="{01C79365-CC10-887C-245B-E3F11A8C6A98}"/>
          </ac:picMkLst>
        </pc:picChg>
      </pc:sldChg>
      <pc:sldChg chg="addSp delSp modSp new mod modAnim">
        <pc:chgData name="Isaac Johnson" userId="bcd2dbf1631bfa06" providerId="LiveId" clId="{52DAC820-6595-4833-AAC6-FF96489AE114}" dt="2023-05-22T17:29:10.304" v="16418" actId="1076"/>
        <pc:sldMkLst>
          <pc:docMk/>
          <pc:sldMk cId="933564477" sldId="403"/>
        </pc:sldMkLst>
        <pc:spChg chg="mod">
          <ac:chgData name="Isaac Johnson" userId="bcd2dbf1631bfa06" providerId="LiveId" clId="{52DAC820-6595-4833-AAC6-FF96489AE114}" dt="2023-05-22T17:29:07.768" v="16417" actId="14100"/>
          <ac:spMkLst>
            <pc:docMk/>
            <pc:sldMk cId="933564477" sldId="403"/>
            <ac:spMk id="2" creationId="{C65781F1-7AE1-1CD2-7731-25D244A00F7D}"/>
          </ac:spMkLst>
        </pc:spChg>
        <pc:spChg chg="del">
          <ac:chgData name="Isaac Johnson" userId="bcd2dbf1631bfa06" providerId="LiveId" clId="{52DAC820-6595-4833-AAC6-FF96489AE114}" dt="2023-05-21T12:09:11.588" v="13588" actId="478"/>
          <ac:spMkLst>
            <pc:docMk/>
            <pc:sldMk cId="933564477" sldId="403"/>
            <ac:spMk id="3" creationId="{874D87F4-3534-AB6C-BD95-6B65B5D0A53E}"/>
          </ac:spMkLst>
        </pc:spChg>
        <pc:spChg chg="del">
          <ac:chgData name="Isaac Johnson" userId="bcd2dbf1631bfa06" providerId="LiveId" clId="{52DAC820-6595-4833-AAC6-FF96489AE114}" dt="2023-05-21T12:09:11.588" v="13588" actId="478"/>
          <ac:spMkLst>
            <pc:docMk/>
            <pc:sldMk cId="933564477" sldId="403"/>
            <ac:spMk id="4" creationId="{9CC8CDCE-8BE0-C064-8DEC-D53D9104C5CD}"/>
          </ac:spMkLst>
        </pc:spChg>
        <pc:spChg chg="del">
          <ac:chgData name="Isaac Johnson" userId="bcd2dbf1631bfa06" providerId="LiveId" clId="{52DAC820-6595-4833-AAC6-FF96489AE114}" dt="2023-05-21T12:09:11.588" v="13588" actId="478"/>
          <ac:spMkLst>
            <pc:docMk/>
            <pc:sldMk cId="933564477" sldId="403"/>
            <ac:spMk id="5" creationId="{75F2238F-A21F-F6A8-7D14-E6B8411FDCFC}"/>
          </ac:spMkLst>
        </pc:spChg>
        <pc:spChg chg="del">
          <ac:chgData name="Isaac Johnson" userId="bcd2dbf1631bfa06" providerId="LiveId" clId="{52DAC820-6595-4833-AAC6-FF96489AE114}" dt="2023-05-21T12:09:11.588" v="13588" actId="478"/>
          <ac:spMkLst>
            <pc:docMk/>
            <pc:sldMk cId="933564477" sldId="403"/>
            <ac:spMk id="6" creationId="{AC999B27-5C9B-C7C9-6D70-82E231C9E762}"/>
          </ac:spMkLst>
        </pc:spChg>
        <pc:spChg chg="del">
          <ac:chgData name="Isaac Johnson" userId="bcd2dbf1631bfa06" providerId="LiveId" clId="{52DAC820-6595-4833-AAC6-FF96489AE114}" dt="2023-05-21T12:09:11.588" v="13588" actId="478"/>
          <ac:spMkLst>
            <pc:docMk/>
            <pc:sldMk cId="933564477" sldId="403"/>
            <ac:spMk id="7" creationId="{DFD700F4-02ED-CC11-F2CE-88D3A6FC6B86}"/>
          </ac:spMkLst>
        </pc:spChg>
        <pc:spChg chg="del">
          <ac:chgData name="Isaac Johnson" userId="bcd2dbf1631bfa06" providerId="LiveId" clId="{52DAC820-6595-4833-AAC6-FF96489AE114}" dt="2023-05-21T12:09:11.588" v="13588" actId="478"/>
          <ac:spMkLst>
            <pc:docMk/>
            <pc:sldMk cId="933564477" sldId="403"/>
            <ac:spMk id="8" creationId="{B16B9C06-5D1E-679F-A214-945FAB4DB248}"/>
          </ac:spMkLst>
        </pc:spChg>
        <pc:picChg chg="add mod">
          <ac:chgData name="Isaac Johnson" userId="bcd2dbf1631bfa06" providerId="LiveId" clId="{52DAC820-6595-4833-AAC6-FF96489AE114}" dt="2023-05-22T17:29:10.304" v="16418" actId="1076"/>
          <ac:picMkLst>
            <pc:docMk/>
            <pc:sldMk cId="933564477" sldId="403"/>
            <ac:picMk id="3" creationId="{5A14D64D-6315-D440-FCFB-B4C876287E35}"/>
          </ac:picMkLst>
        </pc:picChg>
        <pc:picChg chg="add del mod">
          <ac:chgData name="Isaac Johnson" userId="bcd2dbf1631bfa06" providerId="LiveId" clId="{52DAC820-6595-4833-AAC6-FF96489AE114}" dt="2023-05-22T17:28:34.625" v="16385" actId="478"/>
          <ac:picMkLst>
            <pc:docMk/>
            <pc:sldMk cId="933564477" sldId="403"/>
            <ac:picMk id="12290" creationId="{827E5222-BCA5-E0C0-8417-F4317B47B683}"/>
          </ac:picMkLst>
        </pc:picChg>
      </pc:sldChg>
      <pc:sldChg chg="addSp delSp modSp new mod modAnim modNotesTx">
        <pc:chgData name="Isaac Johnson" userId="bcd2dbf1631bfa06" providerId="LiveId" clId="{52DAC820-6595-4833-AAC6-FF96489AE114}" dt="2023-05-21T12:13:35.565" v="13680"/>
        <pc:sldMkLst>
          <pc:docMk/>
          <pc:sldMk cId="2312759395" sldId="404"/>
        </pc:sldMkLst>
        <pc:spChg chg="mod">
          <ac:chgData name="Isaac Johnson" userId="bcd2dbf1631bfa06" providerId="LiveId" clId="{52DAC820-6595-4833-AAC6-FF96489AE114}" dt="2023-05-21T12:10:37.357" v="13641" actId="1076"/>
          <ac:spMkLst>
            <pc:docMk/>
            <pc:sldMk cId="2312759395" sldId="404"/>
            <ac:spMk id="2" creationId="{473BEE25-CE65-4D86-BDEA-7E39030597AE}"/>
          </ac:spMkLst>
        </pc:spChg>
        <pc:spChg chg="mod">
          <ac:chgData name="Isaac Johnson" userId="bcd2dbf1631bfa06" providerId="LiveId" clId="{52DAC820-6595-4833-AAC6-FF96489AE114}" dt="2023-05-21T12:11:13.380" v="13653" actId="1076"/>
          <ac:spMkLst>
            <pc:docMk/>
            <pc:sldMk cId="2312759395" sldId="404"/>
            <ac:spMk id="3" creationId="{AC2A7FF3-EAA8-EE32-1261-C1C44ECFDD62}"/>
          </ac:spMkLst>
        </pc:spChg>
        <pc:spChg chg="mod">
          <ac:chgData name="Isaac Johnson" userId="bcd2dbf1631bfa06" providerId="LiveId" clId="{52DAC820-6595-4833-AAC6-FF96489AE114}" dt="2023-05-21T12:12:06.324" v="13665" actId="1076"/>
          <ac:spMkLst>
            <pc:docMk/>
            <pc:sldMk cId="2312759395" sldId="404"/>
            <ac:spMk id="4" creationId="{EE060757-4FCF-3507-5104-CD583F1205E1}"/>
          </ac:spMkLst>
        </pc:spChg>
        <pc:spChg chg="del">
          <ac:chgData name="Isaac Johnson" userId="bcd2dbf1631bfa06" providerId="LiveId" clId="{52DAC820-6595-4833-AAC6-FF96489AE114}" dt="2023-05-21T12:12:08.667" v="13666" actId="478"/>
          <ac:spMkLst>
            <pc:docMk/>
            <pc:sldMk cId="2312759395" sldId="404"/>
            <ac:spMk id="5" creationId="{757A0EEE-346B-C9D7-850A-E6EF3361E4E2}"/>
          </ac:spMkLst>
        </pc:spChg>
        <pc:spChg chg="del">
          <ac:chgData name="Isaac Johnson" userId="bcd2dbf1631bfa06" providerId="LiveId" clId="{52DAC820-6595-4833-AAC6-FF96489AE114}" dt="2023-05-21T12:11:04.746" v="13650" actId="478"/>
          <ac:spMkLst>
            <pc:docMk/>
            <pc:sldMk cId="2312759395" sldId="404"/>
            <ac:spMk id="6" creationId="{5BDF63E3-EF37-8998-2AE0-532CC0986249}"/>
          </ac:spMkLst>
        </pc:spChg>
        <pc:spChg chg="del">
          <ac:chgData name="Isaac Johnson" userId="bcd2dbf1631bfa06" providerId="LiveId" clId="{52DAC820-6595-4833-AAC6-FF96489AE114}" dt="2023-05-21T12:11:23.636" v="13657" actId="478"/>
          <ac:spMkLst>
            <pc:docMk/>
            <pc:sldMk cId="2312759395" sldId="404"/>
            <ac:spMk id="7" creationId="{79F914AB-CE8F-6F4C-8B02-A0E3B2A44BFC}"/>
          </ac:spMkLst>
        </pc:spChg>
        <pc:spChg chg="del">
          <ac:chgData name="Isaac Johnson" userId="bcd2dbf1631bfa06" providerId="LiveId" clId="{52DAC820-6595-4833-AAC6-FF96489AE114}" dt="2023-05-21T12:12:08.667" v="13666" actId="478"/>
          <ac:spMkLst>
            <pc:docMk/>
            <pc:sldMk cId="2312759395" sldId="404"/>
            <ac:spMk id="8" creationId="{8DC76A60-6C56-7A23-6FDD-D774CB94813F}"/>
          </ac:spMkLst>
        </pc:spChg>
        <pc:picChg chg="add mod">
          <ac:chgData name="Isaac Johnson" userId="bcd2dbf1631bfa06" providerId="LiveId" clId="{52DAC820-6595-4833-AAC6-FF96489AE114}" dt="2023-05-21T12:11:18.060" v="13655" actId="1440"/>
          <ac:picMkLst>
            <pc:docMk/>
            <pc:sldMk cId="2312759395" sldId="404"/>
            <ac:picMk id="10" creationId="{D7630AC6-14BB-0A3C-4E59-DB512557F5D1}"/>
          </ac:picMkLst>
        </pc:picChg>
        <pc:picChg chg="add mod">
          <ac:chgData name="Isaac Johnson" userId="bcd2dbf1631bfa06" providerId="LiveId" clId="{52DAC820-6595-4833-AAC6-FF96489AE114}" dt="2023-05-21T12:12:33.509" v="13671" actId="1440"/>
          <ac:picMkLst>
            <pc:docMk/>
            <pc:sldMk cId="2312759395" sldId="404"/>
            <ac:picMk id="12" creationId="{BFC81837-6B44-F1D9-10AF-4A1DE2AB7701}"/>
          </ac:picMkLst>
        </pc:picChg>
        <pc:picChg chg="add mod">
          <ac:chgData name="Isaac Johnson" userId="bcd2dbf1631bfa06" providerId="LiveId" clId="{52DAC820-6595-4833-AAC6-FF96489AE114}" dt="2023-05-21T12:13:29.892" v="13679" actId="1076"/>
          <ac:picMkLst>
            <pc:docMk/>
            <pc:sldMk cId="2312759395" sldId="404"/>
            <ac:picMk id="13314" creationId="{AED60C78-1CBF-20CC-818D-7A708110B26B}"/>
          </ac:picMkLst>
        </pc:picChg>
      </pc:sldChg>
      <pc:sldChg chg="delSp new mod">
        <pc:chgData name="Isaac Johnson" userId="bcd2dbf1631bfa06" providerId="LiveId" clId="{52DAC820-6595-4833-AAC6-FF96489AE114}" dt="2023-05-21T12:16:32.852" v="13699" actId="478"/>
        <pc:sldMkLst>
          <pc:docMk/>
          <pc:sldMk cId="2120316040" sldId="405"/>
        </pc:sldMkLst>
        <pc:spChg chg="del">
          <ac:chgData name="Isaac Johnson" userId="bcd2dbf1631bfa06" providerId="LiveId" clId="{52DAC820-6595-4833-AAC6-FF96489AE114}" dt="2023-05-21T12:16:32.852" v="13699" actId="478"/>
          <ac:spMkLst>
            <pc:docMk/>
            <pc:sldMk cId="2120316040" sldId="405"/>
            <ac:spMk id="2" creationId="{C3A7C102-EFD0-EABD-0B66-8EE461EF3C3D}"/>
          </ac:spMkLst>
        </pc:spChg>
        <pc:spChg chg="del">
          <ac:chgData name="Isaac Johnson" userId="bcd2dbf1631bfa06" providerId="LiveId" clId="{52DAC820-6595-4833-AAC6-FF96489AE114}" dt="2023-05-21T12:16:32.852" v="13699" actId="478"/>
          <ac:spMkLst>
            <pc:docMk/>
            <pc:sldMk cId="2120316040" sldId="405"/>
            <ac:spMk id="3" creationId="{2E77E4F1-449B-9BB6-C122-CA0DE0FC3603}"/>
          </ac:spMkLst>
        </pc:spChg>
        <pc:spChg chg="del">
          <ac:chgData name="Isaac Johnson" userId="bcd2dbf1631bfa06" providerId="LiveId" clId="{52DAC820-6595-4833-AAC6-FF96489AE114}" dt="2023-05-21T12:16:32.852" v="13699" actId="478"/>
          <ac:spMkLst>
            <pc:docMk/>
            <pc:sldMk cId="2120316040" sldId="405"/>
            <ac:spMk id="4" creationId="{972C6DE0-672F-188C-5F1B-717A73C59549}"/>
          </ac:spMkLst>
        </pc:spChg>
        <pc:spChg chg="del">
          <ac:chgData name="Isaac Johnson" userId="bcd2dbf1631bfa06" providerId="LiveId" clId="{52DAC820-6595-4833-AAC6-FF96489AE114}" dt="2023-05-21T12:16:32.852" v="13699" actId="478"/>
          <ac:spMkLst>
            <pc:docMk/>
            <pc:sldMk cId="2120316040" sldId="405"/>
            <ac:spMk id="5" creationId="{1E9B397C-6927-883A-647C-7ED4DDB1CD87}"/>
          </ac:spMkLst>
        </pc:spChg>
        <pc:spChg chg="del">
          <ac:chgData name="Isaac Johnson" userId="bcd2dbf1631bfa06" providerId="LiveId" clId="{52DAC820-6595-4833-AAC6-FF96489AE114}" dt="2023-05-21T12:16:32.852" v="13699" actId="478"/>
          <ac:spMkLst>
            <pc:docMk/>
            <pc:sldMk cId="2120316040" sldId="405"/>
            <ac:spMk id="6" creationId="{FE385813-EA3E-E820-3E2E-CBFEC50D6E1A}"/>
          </ac:spMkLst>
        </pc:spChg>
        <pc:spChg chg="del">
          <ac:chgData name="Isaac Johnson" userId="bcd2dbf1631bfa06" providerId="LiveId" clId="{52DAC820-6595-4833-AAC6-FF96489AE114}" dt="2023-05-21T12:16:32.852" v="13699" actId="478"/>
          <ac:spMkLst>
            <pc:docMk/>
            <pc:sldMk cId="2120316040" sldId="405"/>
            <ac:spMk id="7" creationId="{DFDB6D3E-0CEF-D549-6792-7031E5D574E0}"/>
          </ac:spMkLst>
        </pc:spChg>
        <pc:spChg chg="del">
          <ac:chgData name="Isaac Johnson" userId="bcd2dbf1631bfa06" providerId="LiveId" clId="{52DAC820-6595-4833-AAC6-FF96489AE114}" dt="2023-05-21T12:16:32.852" v="13699" actId="478"/>
          <ac:spMkLst>
            <pc:docMk/>
            <pc:sldMk cId="2120316040" sldId="405"/>
            <ac:spMk id="8" creationId="{637D96BC-B0A9-A2EC-A145-1362F364C50A}"/>
          </ac:spMkLst>
        </pc:spChg>
      </pc:sldChg>
      <pc:sldChg chg="addSp delSp modSp new mod">
        <pc:chgData name="Isaac Johnson" userId="bcd2dbf1631bfa06" providerId="LiveId" clId="{52DAC820-6595-4833-AAC6-FF96489AE114}" dt="2023-05-22T18:23:02.218" v="16419" actId="313"/>
        <pc:sldMkLst>
          <pc:docMk/>
          <pc:sldMk cId="3402557887" sldId="406"/>
        </pc:sldMkLst>
        <pc:spChg chg="mod">
          <ac:chgData name="Isaac Johnson" userId="bcd2dbf1631bfa06" providerId="LiveId" clId="{52DAC820-6595-4833-AAC6-FF96489AE114}" dt="2023-05-21T12:24:01.074" v="14492" actId="14100"/>
          <ac:spMkLst>
            <pc:docMk/>
            <pc:sldMk cId="3402557887" sldId="406"/>
            <ac:spMk id="2" creationId="{271BD2D8-05F9-56A6-BE08-52A0182C5017}"/>
          </ac:spMkLst>
        </pc:spChg>
        <pc:spChg chg="del">
          <ac:chgData name="Isaac Johnson" userId="bcd2dbf1631bfa06" providerId="LiveId" clId="{52DAC820-6595-4833-AAC6-FF96489AE114}" dt="2023-05-21T12:24:04.409" v="14493" actId="478"/>
          <ac:spMkLst>
            <pc:docMk/>
            <pc:sldMk cId="3402557887" sldId="406"/>
            <ac:spMk id="3" creationId="{A1EC0D96-D903-6604-35E6-9CF28E1DA9F4}"/>
          </ac:spMkLst>
        </pc:spChg>
        <pc:spChg chg="del">
          <ac:chgData name="Isaac Johnson" userId="bcd2dbf1631bfa06" providerId="LiveId" clId="{52DAC820-6595-4833-AAC6-FF96489AE114}" dt="2023-05-21T12:24:04.409" v="14493" actId="478"/>
          <ac:spMkLst>
            <pc:docMk/>
            <pc:sldMk cId="3402557887" sldId="406"/>
            <ac:spMk id="4" creationId="{4135C8FE-0DE3-82EE-177A-D4837C4E9E43}"/>
          </ac:spMkLst>
        </pc:spChg>
        <pc:spChg chg="del">
          <ac:chgData name="Isaac Johnson" userId="bcd2dbf1631bfa06" providerId="LiveId" clId="{52DAC820-6595-4833-AAC6-FF96489AE114}" dt="2023-05-21T12:24:04.409" v="14493" actId="478"/>
          <ac:spMkLst>
            <pc:docMk/>
            <pc:sldMk cId="3402557887" sldId="406"/>
            <ac:spMk id="5" creationId="{86544E5C-0D37-B3F0-C8BE-27966D317F25}"/>
          </ac:spMkLst>
        </pc:spChg>
        <pc:spChg chg="del">
          <ac:chgData name="Isaac Johnson" userId="bcd2dbf1631bfa06" providerId="LiveId" clId="{52DAC820-6595-4833-AAC6-FF96489AE114}" dt="2023-05-21T12:24:04.409" v="14493" actId="478"/>
          <ac:spMkLst>
            <pc:docMk/>
            <pc:sldMk cId="3402557887" sldId="406"/>
            <ac:spMk id="6" creationId="{4B8126DE-3A6D-A196-72DE-48EC51376C8C}"/>
          </ac:spMkLst>
        </pc:spChg>
        <pc:spChg chg="del">
          <ac:chgData name="Isaac Johnson" userId="bcd2dbf1631bfa06" providerId="LiveId" clId="{52DAC820-6595-4833-AAC6-FF96489AE114}" dt="2023-05-21T12:24:04.409" v="14493" actId="478"/>
          <ac:spMkLst>
            <pc:docMk/>
            <pc:sldMk cId="3402557887" sldId="406"/>
            <ac:spMk id="7" creationId="{552A345C-4EA6-4E48-76C4-5C827EC03270}"/>
          </ac:spMkLst>
        </pc:spChg>
        <pc:spChg chg="del">
          <ac:chgData name="Isaac Johnson" userId="bcd2dbf1631bfa06" providerId="LiveId" clId="{52DAC820-6595-4833-AAC6-FF96489AE114}" dt="2023-05-21T12:24:04.409" v="14493" actId="478"/>
          <ac:spMkLst>
            <pc:docMk/>
            <pc:sldMk cId="3402557887" sldId="406"/>
            <ac:spMk id="8" creationId="{321F5B1C-9BFA-51CD-3829-3C8838EEE67B}"/>
          </ac:spMkLst>
        </pc:spChg>
        <pc:spChg chg="add mod">
          <ac:chgData name="Isaac Johnson" userId="bcd2dbf1631bfa06" providerId="LiveId" clId="{52DAC820-6595-4833-AAC6-FF96489AE114}" dt="2023-05-22T18:23:02.218" v="16419" actId="313"/>
          <ac:spMkLst>
            <pc:docMk/>
            <pc:sldMk cId="3402557887" sldId="406"/>
            <ac:spMk id="11" creationId="{2690AE72-C525-8B6F-9F8B-B5B054C60F19}"/>
          </ac:spMkLst>
        </pc:spChg>
        <pc:picChg chg="add mod">
          <ac:chgData name="Isaac Johnson" userId="bcd2dbf1631bfa06" providerId="LiveId" clId="{52DAC820-6595-4833-AAC6-FF96489AE114}" dt="2023-05-21T12:24:45.932" v="14500" actId="1440"/>
          <ac:picMkLst>
            <pc:docMk/>
            <pc:sldMk cId="3402557887" sldId="406"/>
            <ac:picMk id="10" creationId="{2BF9908F-2F6B-99A1-9500-C37BE32B2764}"/>
          </ac:picMkLst>
        </pc:picChg>
      </pc:sldChg>
      <pc:sldChg chg="addSp delSp modSp add mod modAnim">
        <pc:chgData name="Isaac Johnson" userId="bcd2dbf1631bfa06" providerId="LiveId" clId="{52DAC820-6595-4833-AAC6-FF96489AE114}" dt="2023-05-21T12:31:47.683" v="14720" actId="20577"/>
        <pc:sldMkLst>
          <pc:docMk/>
          <pc:sldMk cId="3316530669" sldId="407"/>
        </pc:sldMkLst>
        <pc:spChg chg="mod">
          <ac:chgData name="Isaac Johnson" userId="bcd2dbf1631bfa06" providerId="LiveId" clId="{52DAC820-6595-4833-AAC6-FF96489AE114}" dt="2023-05-21T12:31:47.683" v="14720" actId="20577"/>
          <ac:spMkLst>
            <pc:docMk/>
            <pc:sldMk cId="3316530669" sldId="407"/>
            <ac:spMk id="11" creationId="{2690AE72-C525-8B6F-9F8B-B5B054C60F19}"/>
          </ac:spMkLst>
        </pc:spChg>
        <pc:picChg chg="add del mod">
          <ac:chgData name="Isaac Johnson" userId="bcd2dbf1631bfa06" providerId="LiveId" clId="{52DAC820-6595-4833-AAC6-FF96489AE114}" dt="2023-05-21T12:28:38.266" v="14678" actId="478"/>
          <ac:picMkLst>
            <pc:docMk/>
            <pc:sldMk cId="3316530669" sldId="407"/>
            <ac:picMk id="4" creationId="{8FD9DD3E-3379-8746-064F-7F15070C8A6B}"/>
          </ac:picMkLst>
        </pc:picChg>
        <pc:picChg chg="add mod">
          <ac:chgData name="Isaac Johnson" userId="bcd2dbf1631bfa06" providerId="LiveId" clId="{52DAC820-6595-4833-AAC6-FF96489AE114}" dt="2023-05-21T12:29:13.735" v="14682" actId="1440"/>
          <ac:picMkLst>
            <pc:docMk/>
            <pc:sldMk cId="3316530669" sldId="407"/>
            <ac:picMk id="6" creationId="{D3CBF082-A0BD-5B80-92E8-9B270A87ABBF}"/>
          </ac:picMkLst>
        </pc:picChg>
        <pc:picChg chg="add mod">
          <ac:chgData name="Isaac Johnson" userId="bcd2dbf1631bfa06" providerId="LiveId" clId="{52DAC820-6595-4833-AAC6-FF96489AE114}" dt="2023-05-21T12:31:34.357" v="14691" actId="1076"/>
          <ac:picMkLst>
            <pc:docMk/>
            <pc:sldMk cId="3316530669" sldId="407"/>
            <ac:picMk id="8" creationId="{75938E9C-9FFE-E967-28F3-7D6CF5D49351}"/>
          </ac:picMkLst>
        </pc:picChg>
        <pc:picChg chg="del">
          <ac:chgData name="Isaac Johnson" userId="bcd2dbf1631bfa06" providerId="LiveId" clId="{52DAC820-6595-4833-AAC6-FF96489AE114}" dt="2023-05-21T12:28:07.030" v="14616" actId="478"/>
          <ac:picMkLst>
            <pc:docMk/>
            <pc:sldMk cId="3316530669" sldId="407"/>
            <ac:picMk id="10" creationId="{2BF9908F-2F6B-99A1-9500-C37BE32B2764}"/>
          </ac:picMkLst>
        </pc:picChg>
      </pc:sldChg>
      <pc:sldChg chg="addSp delSp modSp new mod modAnim">
        <pc:chgData name="Isaac Johnson" userId="bcd2dbf1631bfa06" providerId="LiveId" clId="{52DAC820-6595-4833-AAC6-FF96489AE114}" dt="2023-05-21T12:47:15.765" v="14932"/>
        <pc:sldMkLst>
          <pc:docMk/>
          <pc:sldMk cId="1028963031" sldId="408"/>
        </pc:sldMkLst>
        <pc:spChg chg="mod">
          <ac:chgData name="Isaac Johnson" userId="bcd2dbf1631bfa06" providerId="LiveId" clId="{52DAC820-6595-4833-AAC6-FF96489AE114}" dt="2023-05-21T12:38:51.778" v="14795" actId="1076"/>
          <ac:spMkLst>
            <pc:docMk/>
            <pc:sldMk cId="1028963031" sldId="408"/>
            <ac:spMk id="2" creationId="{0127B8C2-7C31-EF4F-3FC2-D51B7E613752}"/>
          </ac:spMkLst>
        </pc:spChg>
        <pc:spChg chg="del">
          <ac:chgData name="Isaac Johnson" userId="bcd2dbf1631bfa06" providerId="LiveId" clId="{52DAC820-6595-4833-AAC6-FF96489AE114}" dt="2023-05-21T12:39:00.520" v="14796" actId="478"/>
          <ac:spMkLst>
            <pc:docMk/>
            <pc:sldMk cId="1028963031" sldId="408"/>
            <ac:spMk id="3" creationId="{9FF6A6A2-B95E-BAAB-570F-6F07EE2BCA80}"/>
          </ac:spMkLst>
        </pc:spChg>
        <pc:spChg chg="del">
          <ac:chgData name="Isaac Johnson" userId="bcd2dbf1631bfa06" providerId="LiveId" clId="{52DAC820-6595-4833-AAC6-FF96489AE114}" dt="2023-05-21T12:39:31.345" v="14852" actId="478"/>
          <ac:spMkLst>
            <pc:docMk/>
            <pc:sldMk cId="1028963031" sldId="408"/>
            <ac:spMk id="4" creationId="{8357B774-ABF3-C403-512E-DCD62B07E8A8}"/>
          </ac:spMkLst>
        </pc:spChg>
        <pc:spChg chg="del">
          <ac:chgData name="Isaac Johnson" userId="bcd2dbf1631bfa06" providerId="LiveId" clId="{52DAC820-6595-4833-AAC6-FF96489AE114}" dt="2023-05-21T12:39:31.345" v="14852" actId="478"/>
          <ac:spMkLst>
            <pc:docMk/>
            <pc:sldMk cId="1028963031" sldId="408"/>
            <ac:spMk id="5" creationId="{CC42724E-F6E2-6FDE-42EC-5A2AAC75D4BE}"/>
          </ac:spMkLst>
        </pc:spChg>
        <pc:spChg chg="mod">
          <ac:chgData name="Isaac Johnson" userId="bcd2dbf1631bfa06" providerId="LiveId" clId="{52DAC820-6595-4833-AAC6-FF96489AE114}" dt="2023-05-21T12:39:16.054" v="14827" actId="20577"/>
          <ac:spMkLst>
            <pc:docMk/>
            <pc:sldMk cId="1028963031" sldId="408"/>
            <ac:spMk id="6" creationId="{AC771946-1902-9FC3-6032-E53A145864D9}"/>
          </ac:spMkLst>
        </pc:spChg>
        <pc:spChg chg="mod">
          <ac:chgData name="Isaac Johnson" userId="bcd2dbf1631bfa06" providerId="LiveId" clId="{52DAC820-6595-4833-AAC6-FF96489AE114}" dt="2023-05-21T12:39:25.970" v="14851" actId="20577"/>
          <ac:spMkLst>
            <pc:docMk/>
            <pc:sldMk cId="1028963031" sldId="408"/>
            <ac:spMk id="7" creationId="{8E549185-E068-E0E0-5FD7-A83A3EC9F006}"/>
          </ac:spMkLst>
        </pc:spChg>
        <pc:spChg chg="del">
          <ac:chgData name="Isaac Johnson" userId="bcd2dbf1631bfa06" providerId="LiveId" clId="{52DAC820-6595-4833-AAC6-FF96489AE114}" dt="2023-05-21T12:39:31.345" v="14852" actId="478"/>
          <ac:spMkLst>
            <pc:docMk/>
            <pc:sldMk cId="1028963031" sldId="408"/>
            <ac:spMk id="8" creationId="{F15B99CC-3662-5176-6D41-EC3769EE1559}"/>
          </ac:spMkLst>
        </pc:spChg>
        <pc:spChg chg="add mod">
          <ac:chgData name="Isaac Johnson" userId="bcd2dbf1631bfa06" providerId="LiveId" clId="{52DAC820-6595-4833-AAC6-FF96489AE114}" dt="2023-05-21T12:46:40.687" v="14927" actId="20577"/>
          <ac:spMkLst>
            <pc:docMk/>
            <pc:sldMk cId="1028963031" sldId="408"/>
            <ac:spMk id="17" creationId="{002CB0E9-DBA2-FC3C-043B-6B48FAFFB726}"/>
          </ac:spMkLst>
        </pc:spChg>
        <pc:picChg chg="add mod">
          <ac:chgData name="Isaac Johnson" userId="bcd2dbf1631bfa06" providerId="LiveId" clId="{52DAC820-6595-4833-AAC6-FF96489AE114}" dt="2023-05-21T12:40:08.432" v="14856" actId="1440"/>
          <ac:picMkLst>
            <pc:docMk/>
            <pc:sldMk cId="1028963031" sldId="408"/>
            <ac:picMk id="10" creationId="{FF054569-2AA8-A118-BE21-771943539398}"/>
          </ac:picMkLst>
        </pc:picChg>
        <pc:picChg chg="add mod">
          <ac:chgData name="Isaac Johnson" userId="bcd2dbf1631bfa06" providerId="LiveId" clId="{52DAC820-6595-4833-AAC6-FF96489AE114}" dt="2023-05-21T12:41:06.128" v="14862" actId="1440"/>
          <ac:picMkLst>
            <pc:docMk/>
            <pc:sldMk cId="1028963031" sldId="408"/>
            <ac:picMk id="12" creationId="{C58382E6-F94E-48E6-55F3-71B166E87D42}"/>
          </ac:picMkLst>
        </pc:picChg>
        <pc:picChg chg="add mod">
          <ac:chgData name="Isaac Johnson" userId="bcd2dbf1631bfa06" providerId="LiveId" clId="{52DAC820-6595-4833-AAC6-FF96489AE114}" dt="2023-05-21T12:44:36.239" v="14876" actId="1076"/>
          <ac:picMkLst>
            <pc:docMk/>
            <pc:sldMk cId="1028963031" sldId="408"/>
            <ac:picMk id="14" creationId="{97B1245C-3A07-E392-FB96-0C8FBFE7489A}"/>
          </ac:picMkLst>
        </pc:picChg>
        <pc:picChg chg="add mod">
          <ac:chgData name="Isaac Johnson" userId="bcd2dbf1631bfa06" providerId="LiveId" clId="{52DAC820-6595-4833-AAC6-FF96489AE114}" dt="2023-05-21T12:46:01.934" v="14885" actId="1440"/>
          <ac:picMkLst>
            <pc:docMk/>
            <pc:sldMk cId="1028963031" sldId="408"/>
            <ac:picMk id="16" creationId="{1C8ED224-1ED2-26C5-A2C4-BD347A7E2CFB}"/>
          </ac:picMkLst>
        </pc:picChg>
        <pc:picChg chg="add mod">
          <ac:chgData name="Isaac Johnson" userId="bcd2dbf1631bfa06" providerId="LiveId" clId="{52DAC820-6595-4833-AAC6-FF96489AE114}" dt="2023-05-21T12:47:08.544" v="14931" actId="1076"/>
          <ac:picMkLst>
            <pc:docMk/>
            <pc:sldMk cId="1028963031" sldId="408"/>
            <ac:picMk id="19" creationId="{2BEF145F-D8B2-67C4-9C02-00A26D83C0AE}"/>
          </ac:picMkLst>
        </pc:picChg>
      </pc:sldChg>
      <pc:sldChg chg="add ord">
        <pc:chgData name="Isaac Johnson" userId="bcd2dbf1631bfa06" providerId="LiveId" clId="{52DAC820-6595-4833-AAC6-FF96489AE114}" dt="2023-05-21T12:53:26.769" v="15154"/>
        <pc:sldMkLst>
          <pc:docMk/>
          <pc:sldMk cId="444353185" sldId="409"/>
        </pc:sldMkLst>
      </pc:sldChg>
      <pc:sldChg chg="addSp delSp modSp add mod delAnim">
        <pc:chgData name="Isaac Johnson" userId="bcd2dbf1631bfa06" providerId="LiveId" clId="{52DAC820-6595-4833-AAC6-FF96489AE114}" dt="2023-05-21T22:52:13.881" v="15341" actId="14100"/>
        <pc:sldMkLst>
          <pc:docMk/>
          <pc:sldMk cId="2989569742" sldId="410"/>
        </pc:sldMkLst>
        <pc:spChg chg="mod">
          <ac:chgData name="Isaac Johnson" userId="bcd2dbf1631bfa06" providerId="LiveId" clId="{52DAC820-6595-4833-AAC6-FF96489AE114}" dt="2023-05-21T22:49:34.256" v="15336" actId="14100"/>
          <ac:spMkLst>
            <pc:docMk/>
            <pc:sldMk cId="2989569742" sldId="410"/>
            <ac:spMk id="2" creationId="{271BD2D8-05F9-56A6-BE08-52A0182C5017}"/>
          </ac:spMkLst>
        </pc:spChg>
        <pc:spChg chg="mod">
          <ac:chgData name="Isaac Johnson" userId="bcd2dbf1631bfa06" providerId="LiveId" clId="{52DAC820-6595-4833-AAC6-FF96489AE114}" dt="2023-05-21T22:49:20.681" v="15307" actId="20577"/>
          <ac:spMkLst>
            <pc:docMk/>
            <pc:sldMk cId="2989569742" sldId="410"/>
            <ac:spMk id="11" creationId="{2690AE72-C525-8B6F-9F8B-B5B054C60F19}"/>
          </ac:spMkLst>
        </pc:spChg>
        <pc:picChg chg="add mod">
          <ac:chgData name="Isaac Johnson" userId="bcd2dbf1631bfa06" providerId="LiveId" clId="{52DAC820-6595-4833-AAC6-FF96489AE114}" dt="2023-05-21T22:52:13.881" v="15341" actId="14100"/>
          <ac:picMkLst>
            <pc:docMk/>
            <pc:sldMk cId="2989569742" sldId="410"/>
            <ac:picMk id="4" creationId="{7A3E6BD4-504D-BAC1-B12E-CBEB8543E1CD}"/>
          </ac:picMkLst>
        </pc:picChg>
        <pc:picChg chg="del">
          <ac:chgData name="Isaac Johnson" userId="bcd2dbf1631bfa06" providerId="LiveId" clId="{52DAC820-6595-4833-AAC6-FF96489AE114}" dt="2023-05-21T22:48:59.686" v="15231" actId="478"/>
          <ac:picMkLst>
            <pc:docMk/>
            <pc:sldMk cId="2989569742" sldId="410"/>
            <ac:picMk id="6" creationId="{D3CBF082-A0BD-5B80-92E8-9B270A87ABBF}"/>
          </ac:picMkLst>
        </pc:picChg>
        <pc:picChg chg="del">
          <ac:chgData name="Isaac Johnson" userId="bcd2dbf1631bfa06" providerId="LiveId" clId="{52DAC820-6595-4833-AAC6-FF96489AE114}" dt="2023-05-21T22:48:58.116" v="15230" actId="478"/>
          <ac:picMkLst>
            <pc:docMk/>
            <pc:sldMk cId="2989569742" sldId="410"/>
            <ac:picMk id="8" creationId="{75938E9C-9FFE-E967-28F3-7D6CF5D49351}"/>
          </ac:picMkLst>
        </pc:picChg>
      </pc:sldChg>
      <pc:sldChg chg="addSp delSp modSp new mod">
        <pc:chgData name="Isaac Johnson" userId="bcd2dbf1631bfa06" providerId="LiveId" clId="{52DAC820-6595-4833-AAC6-FF96489AE114}" dt="2023-05-21T23:04:35.606" v="15436" actId="20577"/>
        <pc:sldMkLst>
          <pc:docMk/>
          <pc:sldMk cId="827370948" sldId="411"/>
        </pc:sldMkLst>
        <pc:spChg chg="mod">
          <ac:chgData name="Isaac Johnson" userId="bcd2dbf1631bfa06" providerId="LiveId" clId="{52DAC820-6595-4833-AAC6-FF96489AE114}" dt="2023-05-21T23:04:35.606" v="15436" actId="20577"/>
          <ac:spMkLst>
            <pc:docMk/>
            <pc:sldMk cId="827370948" sldId="411"/>
            <ac:spMk id="2" creationId="{D1133002-972A-A6BE-2001-D1C77FF7D4B9}"/>
          </ac:spMkLst>
        </pc:spChg>
        <pc:spChg chg="del">
          <ac:chgData name="Isaac Johnson" userId="bcd2dbf1631bfa06" providerId="LiveId" clId="{52DAC820-6595-4833-AAC6-FF96489AE114}" dt="2023-05-21T23:04:21.509" v="15405" actId="478"/>
          <ac:spMkLst>
            <pc:docMk/>
            <pc:sldMk cId="827370948" sldId="411"/>
            <ac:spMk id="3" creationId="{71215099-5926-686C-ACC5-EC90AA458ECD}"/>
          </ac:spMkLst>
        </pc:spChg>
        <pc:picChg chg="add mod">
          <ac:chgData name="Isaac Johnson" userId="bcd2dbf1631bfa06" providerId="LiveId" clId="{52DAC820-6595-4833-AAC6-FF96489AE114}" dt="2023-05-21T23:04:23.445" v="15406" actId="1076"/>
          <ac:picMkLst>
            <pc:docMk/>
            <pc:sldMk cId="827370948" sldId="411"/>
            <ac:picMk id="15362" creationId="{B8C6775E-C3B7-352C-46F5-785D15752C0F}"/>
          </ac:picMkLst>
        </pc:picChg>
      </pc:sldChg>
      <pc:sldChg chg="new del">
        <pc:chgData name="Isaac Johnson" userId="bcd2dbf1631bfa06" providerId="LiveId" clId="{52DAC820-6595-4833-AAC6-FF96489AE114}" dt="2023-05-21T23:36:05.669" v="15637" actId="47"/>
        <pc:sldMkLst>
          <pc:docMk/>
          <pc:sldMk cId="1307926846" sldId="412"/>
        </pc:sldMkLst>
      </pc:sldChg>
      <pc:sldChg chg="addSp delSp modSp add mod delAnim modAnim">
        <pc:chgData name="Isaac Johnson" userId="bcd2dbf1631bfa06" providerId="LiveId" clId="{52DAC820-6595-4833-AAC6-FF96489AE114}" dt="2023-05-21T23:35:05.794" v="15636"/>
        <pc:sldMkLst>
          <pc:docMk/>
          <pc:sldMk cId="1370221999" sldId="413"/>
        </pc:sldMkLst>
        <pc:picChg chg="del">
          <ac:chgData name="Isaac Johnson" userId="bcd2dbf1631bfa06" providerId="LiveId" clId="{52DAC820-6595-4833-AAC6-FF96489AE114}" dt="2023-05-21T23:34:01.944" v="15623" actId="478"/>
          <ac:picMkLst>
            <pc:docMk/>
            <pc:sldMk cId="1370221999" sldId="413"/>
            <ac:picMk id="4" creationId="{9EDA0099-3B22-8DD3-6346-C71B7C469589}"/>
          </ac:picMkLst>
        </pc:picChg>
        <pc:picChg chg="add mod">
          <ac:chgData name="Isaac Johnson" userId="bcd2dbf1631bfa06" providerId="LiveId" clId="{52DAC820-6595-4833-AAC6-FF96489AE114}" dt="2023-05-21T23:34:21.234" v="15629" actId="1440"/>
          <ac:picMkLst>
            <pc:docMk/>
            <pc:sldMk cId="1370221999" sldId="413"/>
            <ac:picMk id="5" creationId="{EEC9EE0D-7658-3F7E-49EC-B00A19F9C582}"/>
          </ac:picMkLst>
        </pc:picChg>
        <pc:picChg chg="add mod">
          <ac:chgData name="Isaac Johnson" userId="bcd2dbf1631bfa06" providerId="LiveId" clId="{52DAC820-6595-4833-AAC6-FF96489AE114}" dt="2023-05-21T23:35:01.520" v="15635" actId="1440"/>
          <ac:picMkLst>
            <pc:docMk/>
            <pc:sldMk cId="1370221999" sldId="413"/>
            <ac:picMk id="7" creationId="{36DEADEB-9F3A-3DEF-29A2-58209668127C}"/>
          </ac:picMkLst>
        </pc:picChg>
      </pc:sldChg>
      <pc:sldChg chg="modSp add mod ord">
        <pc:chgData name="Isaac Johnson" userId="bcd2dbf1631bfa06" providerId="LiveId" clId="{52DAC820-6595-4833-AAC6-FF96489AE114}" dt="2023-05-22T11:01:54.594" v="15690" actId="20577"/>
        <pc:sldMkLst>
          <pc:docMk/>
          <pc:sldMk cId="3111361896" sldId="414"/>
        </pc:sldMkLst>
        <pc:spChg chg="mod">
          <ac:chgData name="Isaac Johnson" userId="bcd2dbf1631bfa06" providerId="LiveId" clId="{52DAC820-6595-4833-AAC6-FF96489AE114}" dt="2023-05-22T11:01:54.594" v="15690" actId="20577"/>
          <ac:spMkLst>
            <pc:docMk/>
            <pc:sldMk cId="3111361896" sldId="414"/>
            <ac:spMk id="271" creationId="{00000000-0000-0000-0000-000000000000}"/>
          </ac:spMkLst>
        </pc:spChg>
        <pc:spChg chg="mod">
          <ac:chgData name="Isaac Johnson" userId="bcd2dbf1631bfa06" providerId="LiveId" clId="{52DAC820-6595-4833-AAC6-FF96489AE114}" dt="2023-05-22T11:01:39.355" v="15675" actId="14100"/>
          <ac:spMkLst>
            <pc:docMk/>
            <pc:sldMk cId="3111361896" sldId="414"/>
            <ac:spMk id="272" creationId="{00000000-0000-0000-0000-000000000000}"/>
          </ac:spMkLst>
        </pc:spChg>
      </pc:sldChg>
      <pc:sldChg chg="addSp delSp modSp new mod modClrScheme chgLayout modNotesTx">
        <pc:chgData name="Isaac Johnson" userId="bcd2dbf1631bfa06" providerId="LiveId" clId="{52DAC820-6595-4833-AAC6-FF96489AE114}" dt="2023-05-22T11:05:19.593" v="15741" actId="20577"/>
        <pc:sldMkLst>
          <pc:docMk/>
          <pc:sldMk cId="2177308767" sldId="415"/>
        </pc:sldMkLst>
        <pc:spChg chg="del">
          <ac:chgData name="Isaac Johnson" userId="bcd2dbf1631bfa06" providerId="LiveId" clId="{52DAC820-6595-4833-AAC6-FF96489AE114}" dt="2023-05-22T11:03:13.382" v="15692" actId="700"/>
          <ac:spMkLst>
            <pc:docMk/>
            <pc:sldMk cId="2177308767" sldId="415"/>
            <ac:spMk id="2" creationId="{69451A98-3313-9062-7816-E1EE6EB6CED7}"/>
          </ac:spMkLst>
        </pc:spChg>
        <pc:spChg chg="del mod ord">
          <ac:chgData name="Isaac Johnson" userId="bcd2dbf1631bfa06" providerId="LiveId" clId="{52DAC820-6595-4833-AAC6-FF96489AE114}" dt="2023-05-22T11:03:13.382" v="15692" actId="700"/>
          <ac:spMkLst>
            <pc:docMk/>
            <pc:sldMk cId="2177308767" sldId="415"/>
            <ac:spMk id="3" creationId="{02CA0DDA-4F92-3F07-DAE5-ABB4965FC4C6}"/>
          </ac:spMkLst>
        </pc:spChg>
        <pc:spChg chg="add del mod ord">
          <ac:chgData name="Isaac Johnson" userId="bcd2dbf1631bfa06" providerId="LiveId" clId="{52DAC820-6595-4833-AAC6-FF96489AE114}" dt="2023-05-22T11:04:40.920" v="15713" actId="478"/>
          <ac:spMkLst>
            <pc:docMk/>
            <pc:sldMk cId="2177308767" sldId="415"/>
            <ac:spMk id="4" creationId="{959B43EB-C196-2C54-4841-FE0C3023EE70}"/>
          </ac:spMkLst>
        </pc:spChg>
        <pc:spChg chg="add del mod">
          <ac:chgData name="Isaac Johnson" userId="bcd2dbf1631bfa06" providerId="LiveId" clId="{52DAC820-6595-4833-AAC6-FF96489AE114}" dt="2023-05-22T11:03:52.818" v="15704" actId="478"/>
          <ac:spMkLst>
            <pc:docMk/>
            <pc:sldMk cId="2177308767" sldId="415"/>
            <ac:spMk id="5" creationId="{1DD23A32-2A1D-C6CC-04D7-ABFFF3D9DB6E}"/>
          </ac:spMkLst>
        </pc:spChg>
        <pc:spChg chg="add del">
          <ac:chgData name="Isaac Johnson" userId="bcd2dbf1631bfa06" providerId="LiveId" clId="{52DAC820-6595-4833-AAC6-FF96489AE114}" dt="2023-05-22T11:04:01.570" v="15706" actId="478"/>
          <ac:spMkLst>
            <pc:docMk/>
            <pc:sldMk cId="2177308767" sldId="415"/>
            <ac:spMk id="6" creationId="{EDD9B05B-F701-EA30-882C-7E8E1319938A}"/>
          </ac:spMkLst>
        </pc:spChg>
        <pc:spChg chg="add del mod">
          <ac:chgData name="Isaac Johnson" userId="bcd2dbf1631bfa06" providerId="LiveId" clId="{52DAC820-6595-4833-AAC6-FF96489AE114}" dt="2023-05-22T11:04:43.758" v="15714" actId="478"/>
          <ac:spMkLst>
            <pc:docMk/>
            <pc:sldMk cId="2177308767" sldId="415"/>
            <ac:spMk id="10" creationId="{C448B3E4-0C73-7B88-7DA5-098E71BF4B27}"/>
          </ac:spMkLst>
        </pc:spChg>
        <pc:picChg chg="add mod">
          <ac:chgData name="Isaac Johnson" userId="bcd2dbf1631bfa06" providerId="LiveId" clId="{52DAC820-6595-4833-AAC6-FF96489AE114}" dt="2023-05-22T11:04:52.044" v="15718" actId="1076"/>
          <ac:picMkLst>
            <pc:docMk/>
            <pc:sldMk cId="2177308767" sldId="415"/>
            <ac:picMk id="8" creationId="{6D51F0D7-5A30-4035-3C32-6694263B3D92}"/>
          </ac:picMkLst>
        </pc:picChg>
      </pc:sldChg>
      <pc:sldChg chg="addSp modSp new mod">
        <pc:chgData name="Isaac Johnson" userId="bcd2dbf1631bfa06" providerId="LiveId" clId="{52DAC820-6595-4833-AAC6-FF96489AE114}" dt="2023-05-22T11:09:04.241" v="16053" actId="1076"/>
        <pc:sldMkLst>
          <pc:docMk/>
          <pc:sldMk cId="1474440864" sldId="416"/>
        </pc:sldMkLst>
        <pc:spChg chg="mod">
          <ac:chgData name="Isaac Johnson" userId="bcd2dbf1631bfa06" providerId="LiveId" clId="{52DAC820-6595-4833-AAC6-FF96489AE114}" dt="2023-05-22T11:09:04.241" v="16053" actId="1076"/>
          <ac:spMkLst>
            <pc:docMk/>
            <pc:sldMk cId="1474440864" sldId="416"/>
            <ac:spMk id="2" creationId="{B28A7595-A651-CAEC-A84E-C4E6C745D168}"/>
          </ac:spMkLst>
        </pc:spChg>
        <pc:spChg chg="add mod">
          <ac:chgData name="Isaac Johnson" userId="bcd2dbf1631bfa06" providerId="LiveId" clId="{52DAC820-6595-4833-AAC6-FF96489AE114}" dt="2023-05-22T11:08:54.882" v="16050" actId="20577"/>
          <ac:spMkLst>
            <pc:docMk/>
            <pc:sldMk cId="1474440864" sldId="416"/>
            <ac:spMk id="3" creationId="{DBAF4283-163E-9238-D1AF-F27501DC9861}"/>
          </ac:spMkLst>
        </pc:spChg>
        <pc:picChg chg="add mod">
          <ac:chgData name="Isaac Johnson" userId="bcd2dbf1631bfa06" providerId="LiveId" clId="{52DAC820-6595-4833-AAC6-FF96489AE114}" dt="2023-05-22T11:05:51.642" v="15744" actId="1076"/>
          <ac:picMkLst>
            <pc:docMk/>
            <pc:sldMk cId="1474440864" sldId="416"/>
            <ac:picMk id="2050" creationId="{987BD365-3514-F85A-CFE0-C4C467D7DE55}"/>
          </ac:picMkLst>
        </pc:picChg>
      </pc:sldChg>
      <pc:sldChg chg="addSp modSp new mod">
        <pc:chgData name="Isaac Johnson" userId="bcd2dbf1631bfa06" providerId="LiveId" clId="{52DAC820-6595-4833-AAC6-FF96489AE114}" dt="2023-05-22T11:10:17.329" v="16212" actId="14100"/>
        <pc:sldMkLst>
          <pc:docMk/>
          <pc:sldMk cId="3230355794" sldId="417"/>
        </pc:sldMkLst>
        <pc:spChg chg="mod">
          <ac:chgData name="Isaac Johnson" userId="bcd2dbf1631bfa06" providerId="LiveId" clId="{52DAC820-6595-4833-AAC6-FF96489AE114}" dt="2023-05-22T11:10:17.329" v="16212" actId="14100"/>
          <ac:spMkLst>
            <pc:docMk/>
            <pc:sldMk cId="3230355794" sldId="417"/>
            <ac:spMk id="2" creationId="{16140161-C87B-8B6D-9704-7F36D97449C5}"/>
          </ac:spMkLst>
        </pc:spChg>
        <pc:spChg chg="add mod">
          <ac:chgData name="Isaac Johnson" userId="bcd2dbf1631bfa06" providerId="LiveId" clId="{52DAC820-6595-4833-AAC6-FF96489AE114}" dt="2023-05-22T11:10:10.510" v="16200" actId="20577"/>
          <ac:spMkLst>
            <pc:docMk/>
            <pc:sldMk cId="3230355794" sldId="417"/>
            <ac:spMk id="5" creationId="{53699A37-B7A3-2B21-1CDA-637765A9647B}"/>
          </ac:spMkLst>
        </pc:spChg>
        <pc:picChg chg="add mod">
          <ac:chgData name="Isaac Johnson" userId="bcd2dbf1631bfa06" providerId="LiveId" clId="{52DAC820-6595-4833-AAC6-FF96489AE114}" dt="2023-05-22T11:09:33.264" v="16062" actId="1076"/>
          <ac:picMkLst>
            <pc:docMk/>
            <pc:sldMk cId="3230355794" sldId="417"/>
            <ac:picMk id="4" creationId="{CE52D275-BFD1-8F77-DE20-B3B21EA3F443}"/>
          </ac:picMkLst>
        </pc:picChg>
      </pc:sldChg>
      <pc:sldChg chg="addSp modSp new mod modAnim">
        <pc:chgData name="Isaac Johnson" userId="bcd2dbf1631bfa06" providerId="LiveId" clId="{52DAC820-6595-4833-AAC6-FF96489AE114}" dt="2023-05-22T11:16:32.991" v="16249"/>
        <pc:sldMkLst>
          <pc:docMk/>
          <pc:sldMk cId="2736144762" sldId="418"/>
        </pc:sldMkLst>
        <pc:spChg chg="mod">
          <ac:chgData name="Isaac Johnson" userId="bcd2dbf1631bfa06" providerId="LiveId" clId="{52DAC820-6595-4833-AAC6-FF96489AE114}" dt="2023-05-22T11:14:18.172" v="16238" actId="14100"/>
          <ac:spMkLst>
            <pc:docMk/>
            <pc:sldMk cId="2736144762" sldId="418"/>
            <ac:spMk id="2" creationId="{B2EB7E22-0022-DA0D-7D21-64B12A1A2413}"/>
          </ac:spMkLst>
        </pc:spChg>
        <pc:picChg chg="add mod">
          <ac:chgData name="Isaac Johnson" userId="bcd2dbf1631bfa06" providerId="LiveId" clId="{52DAC820-6595-4833-AAC6-FF96489AE114}" dt="2023-05-22T11:14:40.483" v="16243" actId="1440"/>
          <ac:picMkLst>
            <pc:docMk/>
            <pc:sldMk cId="2736144762" sldId="418"/>
            <ac:picMk id="4" creationId="{BA501AC7-4B1B-01CC-76A2-2E9C02D90104}"/>
          </ac:picMkLst>
        </pc:picChg>
        <pc:picChg chg="add mod">
          <ac:chgData name="Isaac Johnson" userId="bcd2dbf1631bfa06" providerId="LiveId" clId="{52DAC820-6595-4833-AAC6-FF96489AE114}" dt="2023-05-22T11:16:26.217" v="16248" actId="1440"/>
          <ac:picMkLst>
            <pc:docMk/>
            <pc:sldMk cId="2736144762" sldId="418"/>
            <ac:picMk id="6" creationId="{8954F6CA-03EB-8D13-D9AC-31D2D3498EA3}"/>
          </ac:picMkLst>
        </pc:picChg>
      </pc:sldChg>
      <pc:sldChg chg="addSp modSp new mod">
        <pc:chgData name="Isaac Johnson" userId="bcd2dbf1631bfa06" providerId="LiveId" clId="{52DAC820-6595-4833-AAC6-FF96489AE114}" dt="2023-05-22T11:17:39.969" v="16265" actId="14100"/>
        <pc:sldMkLst>
          <pc:docMk/>
          <pc:sldMk cId="1113228465" sldId="419"/>
        </pc:sldMkLst>
        <pc:spChg chg="mod">
          <ac:chgData name="Isaac Johnson" userId="bcd2dbf1631bfa06" providerId="LiveId" clId="{52DAC820-6595-4833-AAC6-FF96489AE114}" dt="2023-05-22T11:17:32.500" v="16262" actId="20577"/>
          <ac:spMkLst>
            <pc:docMk/>
            <pc:sldMk cId="1113228465" sldId="419"/>
            <ac:spMk id="2" creationId="{7856E8E2-6BAE-B95C-7C49-757479634FD8}"/>
          </ac:spMkLst>
        </pc:spChg>
        <pc:picChg chg="add mod">
          <ac:chgData name="Isaac Johnson" userId="bcd2dbf1631bfa06" providerId="LiveId" clId="{52DAC820-6595-4833-AAC6-FF96489AE114}" dt="2023-05-22T11:17:39.969" v="16265" actId="14100"/>
          <ac:picMkLst>
            <pc:docMk/>
            <pc:sldMk cId="1113228465" sldId="419"/>
            <ac:picMk id="4" creationId="{15688F15-7493-0ADB-D1CF-4B9B9D28B28E}"/>
          </ac:picMkLst>
        </pc:picChg>
      </pc:sldChg>
      <pc:sldChg chg="addSp modSp new mod">
        <pc:chgData name="Isaac Johnson" userId="bcd2dbf1631bfa06" providerId="LiveId" clId="{52DAC820-6595-4833-AAC6-FF96489AE114}" dt="2023-05-22T11:20:07.127" v="16296" actId="20577"/>
        <pc:sldMkLst>
          <pc:docMk/>
          <pc:sldMk cId="3090700673" sldId="420"/>
        </pc:sldMkLst>
        <pc:spChg chg="mod">
          <ac:chgData name="Isaac Johnson" userId="bcd2dbf1631bfa06" providerId="LiveId" clId="{52DAC820-6595-4833-AAC6-FF96489AE114}" dt="2023-05-22T11:20:07.127" v="16296" actId="20577"/>
          <ac:spMkLst>
            <pc:docMk/>
            <pc:sldMk cId="3090700673" sldId="420"/>
            <ac:spMk id="2" creationId="{70851C02-B5D4-F97E-6E4F-880E75BD1860}"/>
          </ac:spMkLst>
        </pc:spChg>
        <pc:picChg chg="add mod">
          <ac:chgData name="Isaac Johnson" userId="bcd2dbf1631bfa06" providerId="LiveId" clId="{52DAC820-6595-4833-AAC6-FF96489AE114}" dt="2023-05-22T11:20:01.375" v="16281" actId="1076"/>
          <ac:picMkLst>
            <pc:docMk/>
            <pc:sldMk cId="3090700673" sldId="420"/>
            <ac:picMk id="4" creationId="{A34FE8E7-5417-DCA3-3590-EB60931DAFD5}"/>
          </ac:picMkLst>
        </pc:picChg>
        <pc:picChg chg="add mod">
          <ac:chgData name="Isaac Johnson" userId="bcd2dbf1631bfa06" providerId="LiveId" clId="{52DAC820-6595-4833-AAC6-FF96489AE114}" dt="2023-05-22T11:20:00.488" v="16280" actId="1076"/>
          <ac:picMkLst>
            <pc:docMk/>
            <pc:sldMk cId="3090700673" sldId="420"/>
            <ac:picMk id="6" creationId="{4721A20A-5B31-F7CF-46AD-C67EDBCD81F7}"/>
          </ac:picMkLst>
        </pc:picChg>
      </pc:sldChg>
      <pc:sldChg chg="addSp modSp new mod">
        <pc:chgData name="Isaac Johnson" userId="bcd2dbf1631bfa06" providerId="LiveId" clId="{52DAC820-6595-4833-AAC6-FF96489AE114}" dt="2023-05-22T11:22:57.674" v="16304" actId="1440"/>
        <pc:sldMkLst>
          <pc:docMk/>
          <pc:sldMk cId="2751646046" sldId="421"/>
        </pc:sldMkLst>
        <pc:spChg chg="mod">
          <ac:chgData name="Isaac Johnson" userId="bcd2dbf1631bfa06" providerId="LiveId" clId="{52DAC820-6595-4833-AAC6-FF96489AE114}" dt="2023-05-22T11:20:58.319" v="16300" actId="20577"/>
          <ac:spMkLst>
            <pc:docMk/>
            <pc:sldMk cId="2751646046" sldId="421"/>
            <ac:spMk id="2" creationId="{0AC552D1-908E-953C-7060-D474771B54F2}"/>
          </ac:spMkLst>
        </pc:spChg>
        <pc:picChg chg="add mod">
          <ac:chgData name="Isaac Johnson" userId="bcd2dbf1631bfa06" providerId="LiveId" clId="{52DAC820-6595-4833-AAC6-FF96489AE114}" dt="2023-05-22T11:22:57.674" v="16304" actId="1440"/>
          <ac:picMkLst>
            <pc:docMk/>
            <pc:sldMk cId="2751646046" sldId="421"/>
            <ac:picMk id="4" creationId="{68F8F874-967F-B944-813F-2313E0556A3D}"/>
          </ac:picMkLst>
        </pc:picChg>
      </pc:sldChg>
      <pc:sldChg chg="addSp modSp new mod">
        <pc:chgData name="Isaac Johnson" userId="bcd2dbf1631bfa06" providerId="LiveId" clId="{52DAC820-6595-4833-AAC6-FF96489AE114}" dt="2023-05-22T11:24:24.014" v="16317" actId="1076"/>
        <pc:sldMkLst>
          <pc:docMk/>
          <pc:sldMk cId="102057341" sldId="422"/>
        </pc:sldMkLst>
        <pc:spChg chg="mod">
          <ac:chgData name="Isaac Johnson" userId="bcd2dbf1631bfa06" providerId="LiveId" clId="{52DAC820-6595-4833-AAC6-FF96489AE114}" dt="2023-05-22T11:24:21.447" v="16316" actId="20577"/>
          <ac:spMkLst>
            <pc:docMk/>
            <pc:sldMk cId="102057341" sldId="422"/>
            <ac:spMk id="2" creationId="{BD360632-2FD1-639E-8F88-33A94D6A2B2E}"/>
          </ac:spMkLst>
        </pc:spChg>
        <pc:picChg chg="add mod">
          <ac:chgData name="Isaac Johnson" userId="bcd2dbf1631bfa06" providerId="LiveId" clId="{52DAC820-6595-4833-AAC6-FF96489AE114}" dt="2023-05-22T11:24:24.014" v="16317" actId="1076"/>
          <ac:picMkLst>
            <pc:docMk/>
            <pc:sldMk cId="102057341" sldId="422"/>
            <ac:picMk id="4" creationId="{230D00CA-C902-450A-A6D6-5B9705A95029}"/>
          </ac:picMkLst>
        </pc:picChg>
      </pc:sldChg>
      <pc:sldMasterChg chg="delSldLayout">
        <pc:chgData name="Isaac Johnson" userId="bcd2dbf1631bfa06" providerId="LiveId" clId="{52DAC820-6595-4833-AAC6-FF96489AE114}" dt="2023-05-22T13:00:06.463" v="16384" actId="47"/>
        <pc:sldMasterMkLst>
          <pc:docMk/>
          <pc:sldMasterMk cId="0" sldId="2147483694"/>
        </pc:sldMasterMkLst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53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54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57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60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62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63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64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65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66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67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70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71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72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74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76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77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81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82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83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84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85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86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87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4"/>
            <pc:sldLayoutMk cId="0" sldId="2147483688"/>
          </pc:sldLayoutMkLst>
        </pc:sldLayoutChg>
      </pc:sldMasterChg>
      <pc:sldMasterChg chg="del delSldLayout">
        <pc:chgData name="Isaac Johnson" userId="bcd2dbf1631bfa06" providerId="LiveId" clId="{52DAC820-6595-4833-AAC6-FF96489AE114}" dt="2023-05-22T13:00:06.463" v="16384" actId="47"/>
        <pc:sldMasterMkLst>
          <pc:docMk/>
          <pc:sldMasterMk cId="0" sldId="2147483695"/>
        </pc:sldMasterMkLst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5"/>
            <pc:sldLayoutMk cId="0" sldId="2147483692"/>
          </pc:sldLayoutMkLst>
        </pc:sldLayoutChg>
        <pc:sldLayoutChg chg="del">
          <pc:chgData name="Isaac Johnson" userId="bcd2dbf1631bfa06" providerId="LiveId" clId="{52DAC820-6595-4833-AAC6-FF96489AE114}" dt="2023-05-22T13:00:06.463" v="16384" actId="47"/>
          <pc:sldLayoutMkLst>
            <pc:docMk/>
            <pc:sldMasterMk cId="0" sldId="2147483695"/>
            <pc:sldLayoutMk cId="0" sldId="2147483693"/>
          </pc:sldLayoutMkLst>
        </pc:sldLayoutChg>
      </pc:sldMasterChg>
    </pc:docChg>
  </pc:docChgLst>
  <pc:docChgLst>
    <pc:chgData name="Isaac Johnson" userId="bcd2dbf1631bfa06" providerId="LiveId" clId="{046E3159-4C4D-4B28-B6B4-FF8EDF2440C2}"/>
    <pc:docChg chg="undo custSel addSld delSld modSld sldOrd modShowInfo">
      <pc:chgData name="Isaac Johnson" userId="bcd2dbf1631bfa06" providerId="LiveId" clId="{046E3159-4C4D-4B28-B6B4-FF8EDF2440C2}" dt="2023-05-23T19:11:13.238" v="60" actId="1076"/>
      <pc:docMkLst>
        <pc:docMk/>
      </pc:docMkLst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256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256"/>
            <ac:picMk id="2" creationId="{D9990B77-AD71-5D8D-5525-9C413C98EE70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257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257"/>
            <ac:picMk id="2" creationId="{C7A70F16-1319-D068-A8E2-FA1BF5412B92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258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258"/>
            <ac:picMk id="2" creationId="{DB3BFB3C-B086-CC4A-48AF-16DDC265D08F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259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259"/>
            <ac:picMk id="2" creationId="{565E80F7-FFCC-1748-F6FD-6D14B21DA88A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260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260"/>
            <ac:picMk id="7" creationId="{C9DE35BD-DC51-AE8F-1CFB-E6CEBFBFB634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261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261"/>
            <ac:picMk id="3" creationId="{32C45D16-44F9-2DDB-E9F3-A663072AF79C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262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262"/>
            <ac:picMk id="2" creationId="{F9819260-E975-26F3-475A-D7FE09C3C6D4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263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263"/>
            <ac:picMk id="2" creationId="{207A521F-F14D-9EBB-37D9-D8F3E9A9BE9F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264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264"/>
            <ac:picMk id="2" creationId="{307830A9-EB00-6251-16EA-01E0A4E395AB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265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265"/>
            <ac:picMk id="2" creationId="{DD236984-48E5-1622-FD3B-8553A1F5C9AA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266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266"/>
            <ac:picMk id="2" creationId="{5B2EBEDD-4922-4A66-FCD1-2373F80B8142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271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271"/>
            <ac:picMk id="2" creationId="{A0F93062-4B00-C524-8CBB-709F9B19CFC6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275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275"/>
            <ac:picMk id="2" creationId="{0FCFB5EA-87B0-D198-D703-9AB75783A8DF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279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279"/>
            <ac:picMk id="2" creationId="{51FEE63F-AD5F-EAA6-4B17-135DF58CF669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304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304"/>
            <ac:picMk id="2" creationId="{2F04F03E-8DFD-F9A6-975A-38A7607CA230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0" sldId="310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310"/>
            <ac:picMk id="2" creationId="{128D4BF7-0595-71E1-61CC-7CDDDBB9C3FD}"/>
          </ac:picMkLst>
        </pc:picChg>
      </pc:sldChg>
      <pc:sldChg chg="addSp delSp modSp mod modAnim">
        <pc:chgData name="Isaac Johnson" userId="bcd2dbf1631bfa06" providerId="LiveId" clId="{046E3159-4C4D-4B28-B6B4-FF8EDF2440C2}" dt="2023-05-23T19:11:13.238" v="60" actId="1076"/>
        <pc:sldMkLst>
          <pc:docMk/>
          <pc:sldMk cId="0" sldId="315"/>
        </pc:sldMkLst>
        <pc:spChg chg="add mod">
          <ac:chgData name="Isaac Johnson" userId="bcd2dbf1631bfa06" providerId="LiveId" clId="{046E3159-4C4D-4B28-B6B4-FF8EDF2440C2}" dt="2023-05-23T19:11:13.238" v="60" actId="1076"/>
          <ac:spMkLst>
            <pc:docMk/>
            <pc:sldMk cId="0" sldId="315"/>
            <ac:spMk id="2" creationId="{B4254E8A-5AC1-8471-55A3-A00A529705AF}"/>
          </ac:spMkLst>
        </pc:spChg>
        <pc:spChg chg="mod">
          <ac:chgData name="Isaac Johnson" userId="bcd2dbf1631bfa06" providerId="LiveId" clId="{046E3159-4C4D-4B28-B6B4-FF8EDF2440C2}" dt="2023-05-23T19:10:06.638" v="24" actId="20577"/>
          <ac:spMkLst>
            <pc:docMk/>
            <pc:sldMk cId="0" sldId="315"/>
            <ac:spMk id="1774" creationId="{00000000-0000-0000-0000-000000000000}"/>
          </ac:spMkLst>
        </pc:spChg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0" sldId="315"/>
            <ac:picMk id="2" creationId="{34FB599F-E157-B4C7-BC8B-64E9132BC993}"/>
          </ac:picMkLst>
        </pc:picChg>
        <pc:picChg chg="add mod">
          <ac:chgData name="Isaac Johnson" userId="bcd2dbf1631bfa06" providerId="LiveId" clId="{046E3159-4C4D-4B28-B6B4-FF8EDF2440C2}" dt="2023-05-23T19:09:37.526" v="22" actId="1076"/>
          <ac:picMkLst>
            <pc:docMk/>
            <pc:sldMk cId="0" sldId="315"/>
            <ac:picMk id="3" creationId="{81F921FD-ABE0-0DCD-B02E-2D7656245DEC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473761612" sldId="346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473761612" sldId="346"/>
            <ac:picMk id="2" creationId="{A49E0714-FA64-E1AD-29DB-1998251E8ACC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946258061" sldId="347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946258061" sldId="347"/>
            <ac:picMk id="3" creationId="{4C0B294E-C8A6-CB74-E484-9C3DB0074651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022979835" sldId="350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022979835" sldId="350"/>
            <ac:picMk id="2" creationId="{844F178E-C1BC-3F2B-5BA3-F9E3BA459D2F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496952388" sldId="351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496952388" sldId="351"/>
            <ac:picMk id="3" creationId="{0EB04A26-BE4A-68F1-632D-716BE71B1F2B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646792393" sldId="352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646792393" sldId="352"/>
            <ac:picMk id="3" creationId="{1FD5B9E0-9963-794C-3209-76BB941D1D01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216345291" sldId="353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216345291" sldId="353"/>
            <ac:picMk id="3" creationId="{4EB7F802-3D35-E8EB-4328-1001C3F66DAF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22407891" sldId="354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22407891" sldId="354"/>
            <ac:picMk id="3" creationId="{AC657159-43A7-1C89-8987-D145C78F9500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928816366" sldId="355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928816366" sldId="355"/>
            <ac:picMk id="2" creationId="{D6BC0252-02C1-BA57-4132-7599E9B37842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3838722" sldId="356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3838722" sldId="356"/>
            <ac:picMk id="2" creationId="{DAC7E7C3-3497-B6B1-5C53-0D875319FAC8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03549371" sldId="357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03549371" sldId="357"/>
            <ac:picMk id="2" creationId="{F79A07D5-F982-0099-DB4C-94BD6C73EFAA}"/>
          </ac:picMkLst>
        </pc:picChg>
      </pc:sldChg>
      <pc:sldChg chg="addSp delSp modSp add del ord modAnim">
        <pc:chgData name="Isaac Johnson" userId="bcd2dbf1631bfa06" providerId="LiveId" clId="{046E3159-4C4D-4B28-B6B4-FF8EDF2440C2}" dt="2023-05-23T18:48:39.277" v="17"/>
        <pc:sldMkLst>
          <pc:docMk/>
          <pc:sldMk cId="2712565614" sldId="358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712565614" sldId="358"/>
            <ac:picMk id="4" creationId="{044A1AC4-47BA-056D-6EF9-EB8EB4422C90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134985046" sldId="359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134985046" sldId="359"/>
            <ac:picMk id="2" creationId="{ABEFA92D-DC73-51B0-2965-56A04B500486}"/>
          </ac:picMkLst>
        </pc:picChg>
      </pc:sldChg>
      <pc:sldChg chg="del">
        <pc:chgData name="Isaac Johnson" userId="bcd2dbf1631bfa06" providerId="LiveId" clId="{046E3159-4C4D-4B28-B6B4-FF8EDF2440C2}" dt="2023-05-22T18:24:30.715" v="0" actId="47"/>
        <pc:sldMkLst>
          <pc:docMk/>
          <pc:sldMk cId="1175091180" sldId="360"/>
        </pc:sldMkLst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24949962" sldId="361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24949962" sldId="361"/>
            <ac:picMk id="2" creationId="{A539F569-E980-63FD-B842-CC290FFB1CA5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920641189" sldId="362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920641189" sldId="362"/>
            <ac:picMk id="2" creationId="{18ACB978-3349-47F0-0FDF-50A538C1C05C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452862974" sldId="363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452862974" sldId="363"/>
            <ac:picMk id="2" creationId="{93542C21-0831-C835-9A5B-2CCFC3F0E6BE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36548762" sldId="364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36548762" sldId="364"/>
            <ac:picMk id="2" creationId="{E5FC5E79-C156-9B76-4BD5-5D6CD97CD4F0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195835544" sldId="365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195835544" sldId="365"/>
            <ac:picMk id="3" creationId="{8E481242-9436-6261-B47C-AD4C5D89995A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136341608" sldId="366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136341608" sldId="366"/>
            <ac:picMk id="2" creationId="{EA028BA9-2494-7626-6D81-8C9D3BA9FBB8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582843501" sldId="367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582843501" sldId="367"/>
            <ac:picMk id="2" creationId="{DF53E7EC-6403-46C7-6438-4F47978EF705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127344780" sldId="368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127344780" sldId="368"/>
            <ac:picMk id="3" creationId="{0E46E103-AC57-C5DB-DC0E-5A0D82031BAF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077754702" sldId="369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077754702" sldId="369"/>
            <ac:picMk id="2" creationId="{895C2A0F-40C1-50AA-C6FB-B07103817559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76598632" sldId="370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76598632" sldId="370"/>
            <ac:picMk id="2" creationId="{007928E5-36B8-9499-D72C-17A6DF635CD8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395348826" sldId="372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395348826" sldId="372"/>
            <ac:picMk id="5" creationId="{0DCC9606-7C41-BFF5-B125-89AA29C21738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791128579" sldId="373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791128579" sldId="373"/>
            <ac:picMk id="2" creationId="{53C6CAD2-3E94-553F-BE82-6227613175F5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280436996" sldId="374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280436996" sldId="374"/>
            <ac:picMk id="2" creationId="{696730C3-2CF7-C969-463A-1213A435438F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982094341" sldId="375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982094341" sldId="375"/>
            <ac:picMk id="5" creationId="{1A65DD4E-BDDB-4762-527E-8A7727C5436D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411471012" sldId="376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411471012" sldId="376"/>
            <ac:picMk id="2" creationId="{95146BF1-1AB0-FB85-05A0-EFA06D5BD352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092414392" sldId="377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092414392" sldId="377"/>
            <ac:picMk id="2" creationId="{D3A9CE64-84B8-35B4-84F5-94DB2C7AAD78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193899350" sldId="378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193899350" sldId="378"/>
            <ac:picMk id="2" creationId="{81671D29-0429-3D4F-1C2B-C485223716B4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765159858" sldId="379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765159858" sldId="379"/>
            <ac:picMk id="2" creationId="{0D11C91A-2154-602C-7628-0B82A30B7B41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050305247" sldId="380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050305247" sldId="380"/>
            <ac:picMk id="3" creationId="{A6123183-831A-5841-C23A-D7DE4A40D3E0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160037898" sldId="381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160037898" sldId="381"/>
            <ac:picMk id="3" creationId="{3CF1E1D8-E778-62F6-D264-586B9D448000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88654338" sldId="382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88654338" sldId="382"/>
            <ac:picMk id="3" creationId="{BCDBB7EB-3E88-1C20-AE9B-DA50245908A6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53565465" sldId="383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53565465" sldId="383"/>
            <ac:picMk id="3" creationId="{57EEFDC5-F476-D1DA-EA0C-1432292C9955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279935422" sldId="384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279935422" sldId="384"/>
            <ac:picMk id="3" creationId="{96D86DB2-33CD-32CE-753F-C992D7BFA122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341326953" sldId="385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341326953" sldId="385"/>
            <ac:picMk id="3" creationId="{EEF2CD36-E156-6D3B-9444-3F668E16688A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413455150" sldId="386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413455150" sldId="386"/>
            <ac:picMk id="2" creationId="{8290DADE-92A2-EE9A-3289-11A4A5400E24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389820138" sldId="387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389820138" sldId="387"/>
            <ac:picMk id="3" creationId="{D2257F43-77DE-58E6-1F82-595F563884E4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317848408" sldId="388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317848408" sldId="388"/>
            <ac:picMk id="2" creationId="{B9A3DB60-DF3A-534E-9AAD-CB7C6C3CB614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795247483" sldId="389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795247483" sldId="389"/>
            <ac:picMk id="3" creationId="{8F41B205-A0FF-D7EC-C721-0E7C8D5987E0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289020972" sldId="390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289020972" sldId="390"/>
            <ac:picMk id="3" creationId="{EB4374D9-4FD3-B1B7-0B5A-1DE3E5FBF6D2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762244267" sldId="391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762244267" sldId="391"/>
            <ac:picMk id="3" creationId="{FAF0728B-BB11-E08E-4F9F-D10CFEE9BF5C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158330194" sldId="392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158330194" sldId="392"/>
            <ac:picMk id="3" creationId="{C32FBFC3-AE4B-EE0F-09EE-CB6615290817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73151548" sldId="393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73151548" sldId="393"/>
            <ac:picMk id="3" creationId="{4EC3A946-D56D-ADF5-35B6-F19182B750DD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768770857" sldId="394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768770857" sldId="394"/>
            <ac:picMk id="3" creationId="{5CBF7FD6-63E6-14A6-3B8F-66F906655638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4100812812" sldId="395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4100812812" sldId="395"/>
            <ac:picMk id="3" creationId="{51739A5C-9B9C-619F-AEE8-F51A04101EBB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4065850080" sldId="396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4065850080" sldId="396"/>
            <ac:picMk id="3" creationId="{47C32AFB-FC3F-550D-6A0D-66F0C8B48791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907829511" sldId="397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907829511" sldId="397"/>
            <ac:picMk id="3" creationId="{C5050FEB-CACD-2A88-EFF5-398614F5EB92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4180447839" sldId="398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4180447839" sldId="398"/>
            <ac:picMk id="2" creationId="{7BAE8761-10CD-7411-264E-97231E980A88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803700204" sldId="399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803700204" sldId="399"/>
            <ac:picMk id="2" creationId="{49B39776-9745-F1A0-D2AF-9B2618AD0DE2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806726539" sldId="400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806726539" sldId="400"/>
            <ac:picMk id="3" creationId="{C175DB20-9DA2-D835-0193-B5E42310E948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147253892" sldId="401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147253892" sldId="401"/>
            <ac:picMk id="3" creationId="{2E6CFA74-A662-F224-0943-E5FDFF048566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524850373" sldId="402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524850373" sldId="402"/>
            <ac:picMk id="3" creationId="{32209A1B-CAE8-87E5-2470-153FE368E925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933564477" sldId="403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933564477" sldId="403"/>
            <ac:picMk id="4" creationId="{D462CBF5-1C8E-9D50-EF16-4FC524885B3A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312759395" sldId="404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312759395" sldId="404"/>
            <ac:picMk id="5" creationId="{6B9EE7BC-5CA6-FE54-3EB8-694843780E41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120316040" sldId="405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120316040" sldId="405"/>
            <ac:picMk id="2" creationId="{C9009A2D-6B86-2CBC-8A65-50AB3587BE0A}"/>
          </ac:picMkLst>
        </pc:picChg>
      </pc:sldChg>
      <pc:sldChg chg="addSp delSp modSp modAnim modNotes">
        <pc:chgData name="Isaac Johnson" userId="bcd2dbf1631bfa06" providerId="LiveId" clId="{046E3159-4C4D-4B28-B6B4-FF8EDF2440C2}" dt="2023-05-23T18:00:58.114" v="12"/>
        <pc:sldMkLst>
          <pc:docMk/>
          <pc:sldMk cId="3402557887" sldId="406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402557887" sldId="406"/>
            <ac:picMk id="3" creationId="{55B6486B-9976-4B1C-C7CE-14D7D8ABA395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316530669" sldId="407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316530669" sldId="407"/>
            <ac:picMk id="3" creationId="{8D526A36-0F5E-3EDB-5C04-48A5204A4599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028963031" sldId="408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028963031" sldId="408"/>
            <ac:picMk id="3" creationId="{1976D5E6-B8BE-E4B8-7191-15B26AF3DCAB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989569742" sldId="410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989569742" sldId="410"/>
            <ac:picMk id="3" creationId="{E2DA992C-9471-C2BB-72F1-6BEEAA6FA4EE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827370948" sldId="411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827370948" sldId="411"/>
            <ac:picMk id="3" creationId="{C2A5F4B7-B0B9-AF2F-D0C5-AB8643DF677B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370221999" sldId="413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370221999" sldId="413"/>
            <ac:picMk id="3" creationId="{DFB05F27-CCF4-B3A6-E47F-B5AC6CC12079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111361896" sldId="414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111361896" sldId="414"/>
            <ac:picMk id="2" creationId="{3A2EC012-90D6-84A1-B963-B8207A9D194E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177308767" sldId="415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177308767" sldId="415"/>
            <ac:picMk id="2" creationId="{AC922610-D8BA-2604-B8B9-4E017CB95CFF}"/>
          </ac:picMkLst>
        </pc:picChg>
        <pc:picChg chg="add mod">
          <ac:chgData name="Isaac Johnson" userId="bcd2dbf1631bfa06" providerId="LiveId" clId="{046E3159-4C4D-4B28-B6B4-FF8EDF2440C2}" dt="2023-05-22T18:27:01.333" v="9" actId="1076"/>
          <ac:picMkLst>
            <pc:docMk/>
            <pc:sldMk cId="2177308767" sldId="415"/>
            <ac:picMk id="1026" creationId="{CF0C3B40-D8B2-F297-4EBD-BD8EE021FB9C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474440864" sldId="416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474440864" sldId="416"/>
            <ac:picMk id="4" creationId="{056871B6-938C-EAB1-CC55-FC8A084A4788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230355794" sldId="417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230355794" sldId="417"/>
            <ac:picMk id="3" creationId="{D48F8B92-657F-3EEE-361A-8A604CA61F11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736144762" sldId="418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736144762" sldId="418"/>
            <ac:picMk id="3" creationId="{7AC27E81-501D-8AAD-B414-C21068C8D1AA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113228465" sldId="419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113228465" sldId="419"/>
            <ac:picMk id="3" creationId="{45C612E3-D76B-BF3B-A234-FFEFBF9BB55B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3090700673" sldId="420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3090700673" sldId="420"/>
            <ac:picMk id="3" creationId="{2C5A6A0A-F86D-BA25-ADE5-B2E4F80920AF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2751646046" sldId="421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2751646046" sldId="421"/>
            <ac:picMk id="3" creationId="{DA448969-BC38-CBE4-3907-6BD0035E5ECE}"/>
          </ac:picMkLst>
        </pc:picChg>
      </pc:sldChg>
      <pc:sldChg chg="addSp delSp modSp modAnim">
        <pc:chgData name="Isaac Johnson" userId="bcd2dbf1631bfa06" providerId="LiveId" clId="{046E3159-4C4D-4B28-B6B4-FF8EDF2440C2}" dt="2023-05-23T18:00:58.114" v="12"/>
        <pc:sldMkLst>
          <pc:docMk/>
          <pc:sldMk cId="102057341" sldId="422"/>
        </pc:sldMkLst>
        <pc:picChg chg="add del mod">
          <ac:chgData name="Isaac Johnson" userId="bcd2dbf1631bfa06" providerId="LiveId" clId="{046E3159-4C4D-4B28-B6B4-FF8EDF2440C2}" dt="2023-05-23T18:00:58.114" v="12"/>
          <ac:picMkLst>
            <pc:docMk/>
            <pc:sldMk cId="102057341" sldId="422"/>
            <ac:picMk id="3" creationId="{9A20EBF0-AC4A-1D63-89BE-4060FA6D7F6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techinpieces/how-much-does-java-cost-3c25275b402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1588ae0e4b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1588ae0e4b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588ae0e4b_0_1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1588ae0e4b_0_1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66a889f7a_1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166a889f7a_1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https://support.hpe.com/hpesc/public/docDisplay?docId=a00072194en_us&amp;docLocale=en_US 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https://www.linkedin.com/pulse/docker-vs-kubernetes-gary-lee-baird/</a:t>
            </a:r>
          </a:p>
          <a:p>
            <a:r>
              <a:rPr lang="en-US" dirty="0"/>
              <a:t>https://trends.google.com/trends/explore?date=2013-04-03%202023-05-03&amp;geo=US&amp;q=Docker%20Swarm,%2Fg%2F11b7lxp79d</a:t>
            </a:r>
          </a:p>
        </p:txBody>
      </p:sp>
    </p:spTree>
    <p:extLst>
      <p:ext uri="{BB962C8B-B14F-4D97-AF65-F5344CB8AC3E}">
        <p14:creationId xmlns:p14="http://schemas.microsoft.com/office/powerpoint/2010/main" val="3251152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https://trends.google.com/trends/explore?date=2013-04-03%202023-05-03&amp;geo=US&amp;gprop=youtube&amp;q=Docker%20Swarm,%2Fg%2F11b7lxp79d</a:t>
            </a:r>
          </a:p>
        </p:txBody>
      </p:sp>
    </p:spTree>
    <p:extLst>
      <p:ext uri="{BB962C8B-B14F-4D97-AF65-F5344CB8AC3E}">
        <p14:creationId xmlns:p14="http://schemas.microsoft.com/office/powerpoint/2010/main" val="2256282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https://rdodev.medium.com/saved-you-an-analyst-read-on-kubernetes-growth-2018-edition-810367876981</a:t>
            </a:r>
          </a:p>
          <a:p>
            <a:r>
              <a:rPr lang="en-US" dirty="0"/>
              <a:t>https://percona.community/blog/2019/07/08/tame-kubernetes-with-open-source-tools/ </a:t>
            </a:r>
          </a:p>
        </p:txBody>
      </p:sp>
    </p:spTree>
    <p:extLst>
      <p:ext uri="{BB962C8B-B14F-4D97-AF65-F5344CB8AC3E}">
        <p14:creationId xmlns:p14="http://schemas.microsoft.com/office/powerpoint/2010/main" val="2897121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66a889f7a_1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166a889f7a_1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https://support.hpe.com/hpesc/public/docDisplay?docId=a00072194en_us&amp;docLocale=en_US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0054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588ae0e4b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1588ae0e4b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https://increment.com/containers/docker-ce-and-ee/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588ae0e4b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1588ae0e4b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https://landscape.cncf.io/card-mode?category=certified-kubernetes-distribution,certified-kubernetes-hosted,certified-kubernetes-installer&amp;grouping=category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2729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588ae0e4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588ae0e4b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883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588ae0e4b_0_1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1588ae0e4b_0_1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1588ae0e4b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1588ae0e4b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846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588ae0e4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588ae0e4b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https://www.zdnet.com/article/microsofts-windows-subsystem-for-linux-just-hit-a-major-milestone/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588ae0e4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588ae0e4b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https://earthweb.com/operating-system-market-share/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9567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588ae0e4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588ae0e4b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https://www.datadoghq.com/state-of-application-security/?utm_source=organic&amp;utm_medium=display&amp;utm_campaign=dg-organic-websites-ww-corpsite-announcement-report-applicationsecurity2023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116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588ae0e4b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1588ae0e4b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https://increment.com/containers/docker-ce-and-ee/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44742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588ae0e4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588ae0e4b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https://www.datadoghq.com/state-of-application-security/?utm_source=organic&amp;utm_medium=display&amp;utm_campaign=dg-organic-websites-ww-corpsite-announcement-report-applicationsecurity2023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7197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588ae0e4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588ae0e4b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9366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1588ae0e4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1588ae0e4b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https://www.datadoghq.com/state-of-application-security/?utm_source=organic&amp;utm_medium=display&amp;utm_campaign=dg-organic-websites-ww-corpsite-announcement-report-applicationsecurity2023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5526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1588ae0e4b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1588ae0e4b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00951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1588ae0e4b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1588ae0e4b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9764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588ae0e4b_0_1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1588ae0e4b_0_1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32984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588ae0e4b_0_1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1588ae0e4b_0_1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540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1588ae0e4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1588ae0e4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Free again: https://sdtimes.com/java/report-percentage-of-oracle-jdk-distributions-in-java-ecosystem-drops-significantly/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50660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166a889f7a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166a889f7a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5969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1166a889f7a_1_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7" name="Google Shape;1337;g1166a889f7a_1_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https://www.datanyze.com/market-share/configuration-management--313/ansible-market-share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6sense: </a:t>
            </a:r>
            <a:r>
              <a:rPr lang="en-US" b="0" i="0" dirty="0">
                <a:solidFill>
                  <a:srgbClr val="767676"/>
                </a:solidFill>
                <a:effectLst/>
                <a:latin typeface="acumin-pro"/>
              </a:rPr>
              <a:t>Ansible has market share of 32.26% in configuration-management market. Ansible competes with 31 competitor tools in configuration-management category. The top alternatives for Ansible configuration-management tool are Terraform with 28.96%, Puppet with 16.85%, Chef with 8.14% market share.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2950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1588ae0e4b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11588ae0e4b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9950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166a889f7a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166a889f7a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6013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166a889f7a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166a889f7a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cross-pollination and feeding with OS group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Cluster Management,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Triggered Jobs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Collections – Certified content with 18mo of Support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07787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588ae0e4b_0_1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1588ae0e4b_0_1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70005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Packer</a:t>
            </a:r>
          </a:p>
        </p:txBody>
      </p:sp>
    </p:spTree>
    <p:extLst>
      <p:ext uri="{BB962C8B-B14F-4D97-AF65-F5344CB8AC3E}">
        <p14:creationId xmlns:p14="http://schemas.microsoft.com/office/powerpoint/2010/main" val="38070487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21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1588ae0e4b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1588ae0e4b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596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1588ae0e4b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1588ae0e4b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1588ae0e4b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11588ae0e4b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Azure RI = Reserved Instances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discount monthly or a greater one yearly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Azure Reserved Instances can save you up to 72% on the cost of running your VMs.</a:t>
            </a:r>
            <a:endParaRPr lang="en-US" b="0" dirty="0">
              <a:effectLst/>
            </a:endParaRP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AWS RIs =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Standard, Convertible and now Scheduled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Ris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Convertible maxes out at 45% savings</a:t>
            </a:r>
            <a:endParaRPr lang="en-US" b="0" dirty="0">
              <a:effectLst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Scheduled RIs for 1-y term only - minimum of 1200hrs… few instance families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up front or in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installements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(more you pay up front, more savings)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 BIG companies</a:t>
            </a:r>
          </a:p>
          <a:p>
            <a:pPr lvl="1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over $500k in a region, you get a 5% discount</a:t>
            </a:r>
          </a:p>
          <a:p>
            <a:pPr lvl="1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over $4m in a region, 10%</a:t>
            </a:r>
            <a:br>
              <a:rPr lang="en-US" dirty="0"/>
            </a:br>
            <a:endParaRPr lang="en-US" dirty="0"/>
          </a:p>
          <a:p>
            <a:pPr marL="158750" indent="0">
              <a:buNone/>
            </a:pPr>
            <a:r>
              <a:rPr lang="en-US" dirty="0"/>
              <a:t>GCP CUD = Committed Used Discount</a:t>
            </a:r>
          </a:p>
          <a:p>
            <a:pPr marL="457200" indent="-298450">
              <a:buFontTx/>
              <a:buChar char="-"/>
            </a:pPr>
            <a:r>
              <a:rPr lang="en-US" dirty="0"/>
              <a:t>1y or 3y</a:t>
            </a:r>
          </a:p>
          <a:p>
            <a:pPr marL="457200" indent="-298450">
              <a:buFontTx/>
              <a:buChar char="-"/>
            </a:pPr>
            <a:r>
              <a:rPr lang="en-US" dirty="0"/>
              <a:t>CUDs can actually be MORE expensive than SUD</a:t>
            </a:r>
          </a:p>
          <a:p>
            <a:pPr marL="15875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0657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1588ae0e4b_0_1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1588ae0e4b_0_1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AWS: m5.large 2vCPU 8Gb EBS up to 10Gb , 4,7500 </a:t>
            </a:r>
            <a:r>
              <a:rPr lang="en-US" sz="18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MBbs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Azure: Standard_D2s_v3 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GCP n1-standard-2 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89933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1588ae0e4b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11588ae0e4b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52169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1588ae0e4b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11588ae0e4b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2813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1588ae0e4b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11588ae0e4b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7379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8282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588ae0e4b_0_1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1588ae0e4b_0_1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8612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588ae0e4b_0_1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1588ae0e4b_0_1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85011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11588ae0e4b_0_1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3" name="Google Shape;1703;g11588ae0e4b_0_1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5910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739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4376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588ae0e4b_0_1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1588ae0e4b_0_1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0692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1588ae0e4b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11588ae0e4b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5462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365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4747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588ae0e4b_0_1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1588ae0e4b_0_1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1336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1588ae0e4b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1588ae0e4b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VMSS does not match the name, not modified</a:t>
            </a:r>
          </a:p>
          <a:p>
            <a:r>
              <a:rPr lang="en-US" dirty="0"/>
              <a:t>The second does, and we see the tag was created</a:t>
            </a:r>
          </a:p>
        </p:txBody>
      </p:sp>
    </p:spTree>
    <p:extLst>
      <p:ext uri="{BB962C8B-B14F-4D97-AF65-F5344CB8AC3E}">
        <p14:creationId xmlns:p14="http://schemas.microsoft.com/office/powerpoint/2010/main" val="32850808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433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https://github.com/idjohnson/ansible-playbooks/blob/main/cloudcustodiandocker.yaml</a:t>
            </a:r>
          </a:p>
          <a:p>
            <a:r>
              <a:rPr lang="en-US" dirty="0"/>
              <a:t>https://github.com/idjohnson/ansible-playbooks/blob/main/cloudcustodian.yaml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3177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904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1166a889f7a_1_1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1166a889f7a_1_1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11588ae0e4b_0_1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0" name="Google Shape;1770;g11588ae0e4b_0_1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https://www.facebook.com/nulubez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https://noc.social/@Ijohnson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https://www.linkedin.com/in/isaac-johnson-9b8974/</a:t>
            </a:r>
            <a:endParaRPr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https://rdodev.medium.com/saved-you-an-analyst-read-on-kubernetes-growth-2018-edition-810367876981</a:t>
            </a:r>
          </a:p>
          <a:p>
            <a:r>
              <a:rPr lang="en-US" dirty="0"/>
              <a:t>https://percona.community/blog/2019/07/08/tame-kubernetes-with-open-source-tools/ </a:t>
            </a:r>
          </a:p>
        </p:txBody>
      </p:sp>
    </p:spTree>
    <p:extLst>
      <p:ext uri="{BB962C8B-B14F-4D97-AF65-F5344CB8AC3E}">
        <p14:creationId xmlns:p14="http://schemas.microsoft.com/office/powerpoint/2010/main" val="3959235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1588ae0e4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1588ae0e4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Free again: https://sdtimes.com/java/report-percentage-of-oracle-jdk-distributions-in-java-ecosystem-drops-significantly/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Relic Report by way of SD Times article: https://sdtimes.com/java/report-percentage-of-oracle-jdk-distributions-in-java-ecosystem-drops-significantly/</a:t>
            </a:r>
          </a:p>
          <a:p>
            <a:r>
              <a:rPr lang="en-US" dirty="0"/>
              <a:t>https://www.statista.com/statistics/793628/worldwide-developer-survey-most-used-languages/ </a:t>
            </a:r>
          </a:p>
        </p:txBody>
      </p:sp>
    </p:spTree>
    <p:extLst>
      <p:ext uri="{BB962C8B-B14F-4D97-AF65-F5344CB8AC3E}">
        <p14:creationId xmlns:p14="http://schemas.microsoft.com/office/powerpoint/2010/main" val="2085292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1588ae0e4b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1588ae0e4b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How much does Java cost?. This article details the available… | by Suren </a:t>
            </a:r>
            <a:r>
              <a:rPr lang="en-US" dirty="0" err="1">
                <a:hlinkClick r:id="rId3"/>
              </a:rPr>
              <a:t>Konathala</a:t>
            </a:r>
            <a:r>
              <a:rPr lang="en-US" dirty="0">
                <a:hlinkClick r:id="rId3"/>
              </a:rPr>
              <a:t> | </a:t>
            </a:r>
            <a:r>
              <a:rPr lang="en-US" dirty="0" err="1">
                <a:hlinkClick r:id="rId3"/>
              </a:rPr>
              <a:t>TechInPieces</a:t>
            </a:r>
            <a:r>
              <a:rPr lang="en-US" dirty="0">
                <a:hlinkClick r:id="rId3"/>
              </a:rPr>
              <a:t> | Medium</a:t>
            </a:r>
            <a:br>
              <a:rPr lang="en-US" dirty="0"/>
            </a:br>
            <a:r>
              <a:rPr lang="en-US" dirty="0"/>
              <a:t>AWS </a:t>
            </a:r>
            <a:r>
              <a:rPr lang="en-US" dirty="0" err="1"/>
              <a:t>Corretto</a:t>
            </a:r>
            <a:r>
              <a:rPr lang="en-US" dirty="0"/>
              <a:t> (Their JDK) covered under AWS Support Contracts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Named User Plus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7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9550" y="1361100"/>
            <a:ext cx="4245000" cy="21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49475" y="3483600"/>
            <a:ext cx="42450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ctrTitle"/>
          </p:nvPr>
        </p:nvSpPr>
        <p:spPr>
          <a:xfrm flipH="1">
            <a:off x="2662025" y="2536464"/>
            <a:ext cx="2823900" cy="16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726839" y="2419325"/>
            <a:ext cx="23337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0"/>
              <a:buFont typeface="Fira Sans Extra Condensed Medium"/>
              <a:buNone/>
              <a:defRPr sz="16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0"/>
              <a:buFont typeface="Fira Sans Extra Condensed Medium"/>
              <a:buNone/>
              <a:defRPr sz="16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0"/>
              <a:buFont typeface="Fira Sans Extra Condensed Medium"/>
              <a:buNone/>
              <a:defRPr sz="16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0"/>
              <a:buFont typeface="Fira Sans Extra Condensed Medium"/>
              <a:buNone/>
              <a:defRPr sz="16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0"/>
              <a:buFont typeface="Fira Sans Extra Condensed Medium"/>
              <a:buNone/>
              <a:defRPr sz="16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0"/>
              <a:buFont typeface="Fira Sans Extra Condensed Medium"/>
              <a:buNone/>
              <a:defRPr sz="16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0"/>
              <a:buFont typeface="Fira Sans Extra Condensed Medium"/>
              <a:buNone/>
              <a:defRPr sz="16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0"/>
              <a:buFont typeface="Fira Sans Extra Condensed Medium"/>
              <a:buNone/>
              <a:defRPr sz="16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>
            <a:spLocks noGrp="1"/>
          </p:cNvSpPr>
          <p:nvPr>
            <p:ph type="ctrTitle"/>
          </p:nvPr>
        </p:nvSpPr>
        <p:spPr>
          <a:xfrm>
            <a:off x="4755000" y="1851800"/>
            <a:ext cx="29832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ubTitle" idx="1"/>
          </p:nvPr>
        </p:nvSpPr>
        <p:spPr>
          <a:xfrm>
            <a:off x="4754950" y="2314225"/>
            <a:ext cx="2983200" cy="1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subTitle" idx="1"/>
          </p:nvPr>
        </p:nvSpPr>
        <p:spPr>
          <a:xfrm flipH="1">
            <a:off x="2144325" y="3016350"/>
            <a:ext cx="48552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title"/>
          </p:nvPr>
        </p:nvSpPr>
        <p:spPr>
          <a:xfrm>
            <a:off x="2144466" y="1380450"/>
            <a:ext cx="4855200" cy="16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4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 txBox="1">
            <a:spLocks noGrp="1"/>
          </p:cNvSpPr>
          <p:nvPr>
            <p:ph type="subTitle" idx="1"/>
          </p:nvPr>
        </p:nvSpPr>
        <p:spPr>
          <a:xfrm flipH="1">
            <a:off x="1010400" y="3423025"/>
            <a:ext cx="16485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1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subTitle" idx="2"/>
          </p:nvPr>
        </p:nvSpPr>
        <p:spPr>
          <a:xfrm flipH="1">
            <a:off x="1010400" y="3740150"/>
            <a:ext cx="16485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subTitle" idx="3"/>
          </p:nvPr>
        </p:nvSpPr>
        <p:spPr>
          <a:xfrm flipH="1">
            <a:off x="3747750" y="3423025"/>
            <a:ext cx="16485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1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9pPr>
          </a:lstStyle>
          <a:p>
            <a:endParaRPr/>
          </a:p>
        </p:txBody>
      </p:sp>
      <p:sp>
        <p:nvSpPr>
          <p:cNvPr id="104" name="Google Shape;104;p27"/>
          <p:cNvSpPr txBox="1">
            <a:spLocks noGrp="1"/>
          </p:cNvSpPr>
          <p:nvPr>
            <p:ph type="subTitle" idx="4"/>
          </p:nvPr>
        </p:nvSpPr>
        <p:spPr>
          <a:xfrm>
            <a:off x="6490950" y="3423025"/>
            <a:ext cx="16485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14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hare"/>
              <a:buNone/>
              <a:defRPr sz="2500" b="1">
                <a:latin typeface="Share"/>
                <a:ea typeface="Share"/>
                <a:cs typeface="Share"/>
                <a:sym typeface="Share"/>
              </a:defRPr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subTitle" idx="5"/>
          </p:nvPr>
        </p:nvSpPr>
        <p:spPr>
          <a:xfrm flipH="1">
            <a:off x="3747750" y="3740125"/>
            <a:ext cx="16485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subTitle" idx="6"/>
          </p:nvPr>
        </p:nvSpPr>
        <p:spPr>
          <a:xfrm>
            <a:off x="6490950" y="3740125"/>
            <a:ext cx="16485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title" hasCustomPrompt="1"/>
          </p:nvPr>
        </p:nvSpPr>
        <p:spPr>
          <a:xfrm>
            <a:off x="1389900" y="2163690"/>
            <a:ext cx="889500" cy="36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27"/>
          <p:cNvSpPr txBox="1">
            <a:spLocks noGrp="1"/>
          </p:cNvSpPr>
          <p:nvPr>
            <p:ph type="title" idx="7" hasCustomPrompt="1"/>
          </p:nvPr>
        </p:nvSpPr>
        <p:spPr>
          <a:xfrm>
            <a:off x="4127250" y="2160367"/>
            <a:ext cx="889500" cy="36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27"/>
          <p:cNvSpPr txBox="1">
            <a:spLocks noGrp="1"/>
          </p:cNvSpPr>
          <p:nvPr>
            <p:ph type="title" idx="8" hasCustomPrompt="1"/>
          </p:nvPr>
        </p:nvSpPr>
        <p:spPr>
          <a:xfrm>
            <a:off x="6873895" y="2160693"/>
            <a:ext cx="889500" cy="36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27"/>
          <p:cNvSpPr txBox="1">
            <a:spLocks noGrp="1"/>
          </p:cNvSpPr>
          <p:nvPr>
            <p:ph type="ctrTitle" idx="9"/>
          </p:nvPr>
        </p:nvSpPr>
        <p:spPr>
          <a:xfrm>
            <a:off x="723600" y="470625"/>
            <a:ext cx="1735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9"/>
          <p:cNvSpPr txBox="1">
            <a:spLocks noGrp="1"/>
          </p:cNvSpPr>
          <p:nvPr>
            <p:ph type="ctrTitle"/>
          </p:nvPr>
        </p:nvSpPr>
        <p:spPr>
          <a:xfrm>
            <a:off x="-539012" y="2132593"/>
            <a:ext cx="45678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subTitle" idx="1"/>
          </p:nvPr>
        </p:nvSpPr>
        <p:spPr>
          <a:xfrm>
            <a:off x="1231588" y="3202043"/>
            <a:ext cx="279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subTitle" idx="2"/>
          </p:nvPr>
        </p:nvSpPr>
        <p:spPr>
          <a:xfrm>
            <a:off x="5115470" y="3202043"/>
            <a:ext cx="279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ctrTitle" idx="3"/>
          </p:nvPr>
        </p:nvSpPr>
        <p:spPr>
          <a:xfrm>
            <a:off x="5115470" y="2132593"/>
            <a:ext cx="45873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8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2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5" name="Google Shape;145;p32"/>
          <p:cNvSpPr txBox="1">
            <a:spLocks noGrp="1"/>
          </p:cNvSpPr>
          <p:nvPr>
            <p:ph type="ctrTitle" idx="2"/>
          </p:nvPr>
        </p:nvSpPr>
        <p:spPr>
          <a:xfrm>
            <a:off x="1170425" y="3123050"/>
            <a:ext cx="1581900" cy="48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ctrTitle" idx="3"/>
          </p:nvPr>
        </p:nvSpPr>
        <p:spPr>
          <a:xfrm>
            <a:off x="3781050" y="3123050"/>
            <a:ext cx="1581900" cy="48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32"/>
          <p:cNvSpPr txBox="1">
            <a:spLocks noGrp="1"/>
          </p:cNvSpPr>
          <p:nvPr>
            <p:ph type="ctrTitle" idx="4"/>
          </p:nvPr>
        </p:nvSpPr>
        <p:spPr>
          <a:xfrm>
            <a:off x="6391675" y="3123050"/>
            <a:ext cx="1581900" cy="48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subTitle" idx="1"/>
          </p:nvPr>
        </p:nvSpPr>
        <p:spPr>
          <a:xfrm>
            <a:off x="1170425" y="3552975"/>
            <a:ext cx="1581900" cy="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32"/>
          <p:cNvSpPr txBox="1">
            <a:spLocks noGrp="1"/>
          </p:cNvSpPr>
          <p:nvPr>
            <p:ph type="subTitle" idx="5"/>
          </p:nvPr>
        </p:nvSpPr>
        <p:spPr>
          <a:xfrm>
            <a:off x="3781050" y="3552975"/>
            <a:ext cx="1581900" cy="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32"/>
          <p:cNvSpPr txBox="1">
            <a:spLocks noGrp="1"/>
          </p:cNvSpPr>
          <p:nvPr>
            <p:ph type="subTitle" idx="6"/>
          </p:nvPr>
        </p:nvSpPr>
        <p:spPr>
          <a:xfrm>
            <a:off x="6391675" y="3552975"/>
            <a:ext cx="1581900" cy="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2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3"/>
          <p:cNvSpPr txBox="1">
            <a:spLocks noGrp="1"/>
          </p:cNvSpPr>
          <p:nvPr>
            <p:ph type="ctrTitle"/>
          </p:nvPr>
        </p:nvSpPr>
        <p:spPr>
          <a:xfrm>
            <a:off x="723600" y="470622"/>
            <a:ext cx="1753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3" name="Google Shape;153;p33">
            <a:hlinkClick r:id="" action="ppaction://noaction"/>
          </p:cNvPr>
          <p:cNvSpPr txBox="1">
            <a:spLocks noGrp="1"/>
          </p:cNvSpPr>
          <p:nvPr>
            <p:ph type="ctrTitle" idx="2"/>
          </p:nvPr>
        </p:nvSpPr>
        <p:spPr>
          <a:xfrm>
            <a:off x="725626" y="3784901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4" name="Google Shape;154;p33"/>
          <p:cNvSpPr txBox="1">
            <a:spLocks noGrp="1"/>
          </p:cNvSpPr>
          <p:nvPr>
            <p:ph type="subTitle" idx="1"/>
          </p:nvPr>
        </p:nvSpPr>
        <p:spPr>
          <a:xfrm>
            <a:off x="725625" y="4291560"/>
            <a:ext cx="1906500" cy="40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55" name="Google Shape;155;p3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725637" y="3219993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6" name="Google Shape;156;p33">
            <a:hlinkClick r:id="" action="ppaction://noaction"/>
          </p:cNvPr>
          <p:cNvSpPr txBox="1">
            <a:spLocks noGrp="1"/>
          </p:cNvSpPr>
          <p:nvPr>
            <p:ph type="ctrTitle" idx="4"/>
          </p:nvPr>
        </p:nvSpPr>
        <p:spPr>
          <a:xfrm>
            <a:off x="2870600" y="3781500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subTitle" idx="5"/>
          </p:nvPr>
        </p:nvSpPr>
        <p:spPr>
          <a:xfrm>
            <a:off x="2870596" y="4287854"/>
            <a:ext cx="1976700" cy="40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58" name="Google Shape;158;p3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2870612" y="321659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9" name="Google Shape;159;p33">
            <a:hlinkClick r:id="" action="ppaction://noaction"/>
          </p:cNvPr>
          <p:cNvSpPr txBox="1">
            <a:spLocks noGrp="1"/>
          </p:cNvSpPr>
          <p:nvPr>
            <p:ph type="ctrTitle" idx="7"/>
          </p:nvPr>
        </p:nvSpPr>
        <p:spPr>
          <a:xfrm>
            <a:off x="5015575" y="3781525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0" name="Google Shape;160;p33"/>
          <p:cNvSpPr txBox="1">
            <a:spLocks noGrp="1"/>
          </p:cNvSpPr>
          <p:nvPr>
            <p:ph type="subTitle" idx="8"/>
          </p:nvPr>
        </p:nvSpPr>
        <p:spPr>
          <a:xfrm>
            <a:off x="5015575" y="4287865"/>
            <a:ext cx="1906500" cy="40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61" name="Google Shape;161;p3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5015587" y="321660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4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6161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4" name="Google Shape;164;p34"/>
          <p:cNvSpPr txBox="1">
            <a:spLocks noGrp="1"/>
          </p:cNvSpPr>
          <p:nvPr>
            <p:ph type="ctrTitle" idx="2"/>
          </p:nvPr>
        </p:nvSpPr>
        <p:spPr>
          <a:xfrm>
            <a:off x="1967544" y="1602843"/>
            <a:ext cx="24294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34"/>
          <p:cNvSpPr txBox="1">
            <a:spLocks noGrp="1"/>
          </p:cNvSpPr>
          <p:nvPr>
            <p:ph type="subTitle" idx="1"/>
          </p:nvPr>
        </p:nvSpPr>
        <p:spPr>
          <a:xfrm>
            <a:off x="2269044" y="2064316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6" name="Google Shape;166;p34"/>
          <p:cNvSpPr txBox="1">
            <a:spLocks noGrp="1"/>
          </p:cNvSpPr>
          <p:nvPr>
            <p:ph type="ctrTitle" idx="3"/>
          </p:nvPr>
        </p:nvSpPr>
        <p:spPr>
          <a:xfrm>
            <a:off x="4747031" y="1602843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4"/>
          <p:cNvSpPr txBox="1">
            <a:spLocks noGrp="1"/>
          </p:cNvSpPr>
          <p:nvPr>
            <p:ph type="subTitle" idx="4"/>
          </p:nvPr>
        </p:nvSpPr>
        <p:spPr>
          <a:xfrm>
            <a:off x="5048531" y="2064313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8" name="Google Shape;168;p34"/>
          <p:cNvSpPr txBox="1">
            <a:spLocks noGrp="1"/>
          </p:cNvSpPr>
          <p:nvPr>
            <p:ph type="ctrTitle" idx="5"/>
          </p:nvPr>
        </p:nvSpPr>
        <p:spPr>
          <a:xfrm>
            <a:off x="1967544" y="3229976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4"/>
          <p:cNvSpPr txBox="1">
            <a:spLocks noGrp="1"/>
          </p:cNvSpPr>
          <p:nvPr>
            <p:ph type="subTitle" idx="6"/>
          </p:nvPr>
        </p:nvSpPr>
        <p:spPr>
          <a:xfrm>
            <a:off x="2269044" y="3691450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ctrTitle" idx="7"/>
          </p:nvPr>
        </p:nvSpPr>
        <p:spPr>
          <a:xfrm>
            <a:off x="4747031" y="3247354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34"/>
          <p:cNvSpPr txBox="1">
            <a:spLocks noGrp="1"/>
          </p:cNvSpPr>
          <p:nvPr>
            <p:ph type="subTitle" idx="8"/>
          </p:nvPr>
        </p:nvSpPr>
        <p:spPr>
          <a:xfrm>
            <a:off x="5048531" y="3708824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3"/>
          <p:cNvSpPr txBox="1">
            <a:spLocks noGrp="1"/>
          </p:cNvSpPr>
          <p:nvPr>
            <p:ph type="title"/>
          </p:nvPr>
        </p:nvSpPr>
        <p:spPr>
          <a:xfrm>
            <a:off x="1676549" y="2123400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43"/>
          <p:cNvSpPr txBox="1">
            <a:spLocks noGrp="1"/>
          </p:cNvSpPr>
          <p:nvPr>
            <p:ph type="subTitle" idx="1"/>
          </p:nvPr>
        </p:nvSpPr>
        <p:spPr>
          <a:xfrm flipH="1">
            <a:off x="5020872" y="1986750"/>
            <a:ext cx="26310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8" name="Google Shape;238;p43"/>
          <p:cNvSpPr txBox="1"/>
          <p:nvPr/>
        </p:nvSpPr>
        <p:spPr>
          <a:xfrm flipH="1">
            <a:off x="5020875" y="3782100"/>
            <a:ext cx="33672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5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/>
          <p:cNvSpPr/>
          <p:nvPr/>
        </p:nvSpPr>
        <p:spPr>
          <a:xfrm flipH="1">
            <a:off x="5204100" y="539500"/>
            <a:ext cx="3939900" cy="536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41" name="Google Shape;241;p44"/>
          <p:cNvSpPr/>
          <p:nvPr/>
        </p:nvSpPr>
        <p:spPr>
          <a:xfrm rot="5400000" flipH="1">
            <a:off x="105125" y="4670975"/>
            <a:ext cx="679500" cy="536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 flipH="1">
            <a:off x="4101575" y="2149455"/>
            <a:ext cx="29544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87850" y="2419325"/>
            <a:ext cx="29544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4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4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4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4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4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4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4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4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6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5"/>
          <p:cNvSpPr/>
          <p:nvPr/>
        </p:nvSpPr>
        <p:spPr>
          <a:xfrm>
            <a:off x="5344850" y="0"/>
            <a:ext cx="3798900" cy="2233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5"/>
          <p:cNvSpPr/>
          <p:nvPr/>
        </p:nvSpPr>
        <p:spPr>
          <a:xfrm>
            <a:off x="-2066275" y="4599425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  <a:defRPr sz="1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AutoNum type="alphaLcPeriod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AutoNum type="romanLcPeriod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AutoNum type="arabicPeriod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AutoNum type="alphaLcPeriod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AutoNum type="romanLcPeriod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AutoNum type="arabicPeriod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AutoNum type="alphaLcPeriod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Open Sans Light"/>
              <a:buAutoNum type="romanLcPeriod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subTitle" idx="1"/>
          </p:nvPr>
        </p:nvSpPr>
        <p:spPr>
          <a:xfrm>
            <a:off x="934675" y="2689512"/>
            <a:ext cx="2877300" cy="13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2"/>
          </p:nvPr>
        </p:nvSpPr>
        <p:spPr>
          <a:xfrm>
            <a:off x="5371300" y="2689513"/>
            <a:ext cx="2877300" cy="13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ctrTitle"/>
          </p:nvPr>
        </p:nvSpPr>
        <p:spPr>
          <a:xfrm>
            <a:off x="934675" y="2129925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3"/>
          </p:nvPr>
        </p:nvSpPr>
        <p:spPr>
          <a:xfrm>
            <a:off x="5371300" y="2129925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567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 flipH="1">
            <a:off x="4804872" y="2123400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178957" y="2185251"/>
            <a:ext cx="19959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 Light"/>
              <a:buNone/>
              <a:defRPr sz="11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 Light"/>
              <a:buNone/>
              <a:defRPr sz="11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 Light"/>
              <a:buNone/>
              <a:defRPr sz="11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 Light"/>
              <a:buNone/>
              <a:defRPr sz="11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 Light"/>
              <a:buNone/>
              <a:defRPr sz="11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 Light"/>
              <a:buNone/>
              <a:defRPr sz="11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 Light"/>
              <a:buNone/>
              <a:defRPr sz="11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 Light"/>
              <a:buNone/>
              <a:defRPr sz="11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Open Sans Light"/>
              <a:buNone/>
              <a:defRPr sz="11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713225" y="3689525"/>
            <a:ext cx="77175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>
                <a:latin typeface="DM Serif Display"/>
                <a:ea typeface="DM Serif Display"/>
                <a:cs typeface="DM Serif Display"/>
                <a:sym typeface="DM Serif Display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ctrTitle"/>
          </p:nvPr>
        </p:nvSpPr>
        <p:spPr>
          <a:xfrm>
            <a:off x="723600" y="470622"/>
            <a:ext cx="1753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13">
            <a:hlinkClick r:id="rId2" action="ppaction://hlinksldjump"/>
          </p:cNvPr>
          <p:cNvSpPr txBox="1">
            <a:spLocks noGrp="1"/>
          </p:cNvSpPr>
          <p:nvPr>
            <p:ph type="ctrTitle" idx="2"/>
          </p:nvPr>
        </p:nvSpPr>
        <p:spPr>
          <a:xfrm>
            <a:off x="2869492" y="2202425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133184" y="2617473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" name="Google Shape;42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2285884" y="1624335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13">
            <a:hlinkClick r:id="rId3" action="ppaction://hlinksldjump"/>
          </p:cNvPr>
          <p:cNvSpPr txBox="1">
            <a:spLocks noGrp="1"/>
          </p:cNvSpPr>
          <p:nvPr>
            <p:ph type="ctrTitle" idx="4"/>
          </p:nvPr>
        </p:nvSpPr>
        <p:spPr>
          <a:xfrm>
            <a:off x="3965788" y="2199025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5"/>
          </p:nvPr>
        </p:nvSpPr>
        <p:spPr>
          <a:xfrm>
            <a:off x="4240888" y="2612183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5" name="Google Shape;45;p13">
            <a:hlinkClick r:id="rId3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4483545" y="162093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3">
            <a:hlinkClick r:id="" action="ppaction://noaction"/>
          </p:cNvPr>
          <p:cNvSpPr txBox="1">
            <a:spLocks noGrp="1"/>
          </p:cNvSpPr>
          <p:nvPr>
            <p:ph type="ctrTitle" idx="7"/>
          </p:nvPr>
        </p:nvSpPr>
        <p:spPr>
          <a:xfrm>
            <a:off x="6974340" y="2199050"/>
            <a:ext cx="1444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8"/>
          </p:nvPr>
        </p:nvSpPr>
        <p:spPr>
          <a:xfrm>
            <a:off x="6512506" y="2612198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8" name="Google Shape;48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6665206" y="162094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3">
            <a:hlinkClick r:id="" action="ppaction://noaction"/>
          </p:cNvPr>
          <p:cNvSpPr txBox="1">
            <a:spLocks noGrp="1"/>
          </p:cNvSpPr>
          <p:nvPr>
            <p:ph type="ctrTitle" idx="13"/>
          </p:nvPr>
        </p:nvSpPr>
        <p:spPr>
          <a:xfrm>
            <a:off x="725626" y="3784901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14"/>
          </p:nvPr>
        </p:nvSpPr>
        <p:spPr>
          <a:xfrm>
            <a:off x="725625" y="4199959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1" name="Google Shape;51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725637" y="3219993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>
            <a:hlinkClick r:id="" action="ppaction://noaction"/>
          </p:cNvPr>
          <p:cNvSpPr txBox="1">
            <a:spLocks noGrp="1"/>
          </p:cNvSpPr>
          <p:nvPr>
            <p:ph type="ctrTitle" idx="16"/>
          </p:nvPr>
        </p:nvSpPr>
        <p:spPr>
          <a:xfrm>
            <a:off x="2870600" y="3781501"/>
            <a:ext cx="112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7"/>
          </p:nvPr>
        </p:nvSpPr>
        <p:spPr>
          <a:xfrm>
            <a:off x="2870596" y="4194668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4" name="Google Shape;54;p13">
            <a:hlinkClick r:id="" action="ppaction://noaction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2870612" y="321659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>
            <a:hlinkClick r:id="" action="ppaction://noaction"/>
          </p:cNvPr>
          <p:cNvSpPr txBox="1">
            <a:spLocks noGrp="1"/>
          </p:cNvSpPr>
          <p:nvPr>
            <p:ph type="ctrTitle" idx="19"/>
          </p:nvPr>
        </p:nvSpPr>
        <p:spPr>
          <a:xfrm>
            <a:off x="5015575" y="3781526"/>
            <a:ext cx="91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20"/>
          </p:nvPr>
        </p:nvSpPr>
        <p:spPr>
          <a:xfrm>
            <a:off x="5015575" y="419468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 Light"/>
              <a:buNone/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7" name="Google Shape;57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5015587" y="321660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 Light"/>
              <a:buChar char="●"/>
              <a:defRPr sz="1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Char char="○"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Char char="■"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 Light"/>
              <a:buChar char="●"/>
              <a:defRPr sz="1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Char char="○"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Char char="■"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Char char="●"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Char char="○"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Char char="■"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8" r:id="rId8"/>
    <p:sldLayoutId id="2147483659" r:id="rId9"/>
    <p:sldLayoutId id="2147483661" r:id="rId10"/>
    <p:sldLayoutId id="2147483668" r:id="rId11"/>
    <p:sldLayoutId id="2147483669" r:id="rId12"/>
    <p:sldLayoutId id="2147483673" r:id="rId13"/>
    <p:sldLayoutId id="2147483675" r:id="rId14"/>
    <p:sldLayoutId id="2147483678" r:id="rId15"/>
    <p:sldLayoutId id="2147483679" r:id="rId16"/>
    <p:sldLayoutId id="2147483680" r:id="rId17"/>
    <p:sldLayoutId id="2147483689" r:id="rId18"/>
    <p:sldLayoutId id="2147483690" r:id="rId19"/>
    <p:sldLayoutId id="214748369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2897">
          <p15:clr>
            <a:srgbClr val="EA4335"/>
          </p15:clr>
        </p15:guide>
        <p15:guide id="4" orient="horz" pos="34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slide" Target="slide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1.xml"/><Relationship Id="rId5" Type="http://schemas.openxmlformats.org/officeDocument/2006/relationships/image" Target="../media/image72.png"/><Relationship Id="rId4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5.xml"/><Relationship Id="rId6" Type="http://schemas.openxmlformats.org/officeDocument/2006/relationships/image" Target="../media/image82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slide" Target="slide4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4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4.xml"/><Relationship Id="rId6" Type="http://schemas.openxmlformats.org/officeDocument/2006/relationships/image" Target="../media/image115.png"/><Relationship Id="rId5" Type="http://schemas.openxmlformats.org/officeDocument/2006/relationships/notesSlide" Target="../notesSlides/notesSlide61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6.xml"/><Relationship Id="rId4" Type="http://schemas.openxmlformats.org/officeDocument/2006/relationships/image" Target="../media/image12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hyperlink" Target="https://www.facebook.com/nulubez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132.png"/><Relationship Id="rId2" Type="http://schemas.microsoft.com/office/2007/relationships/media" Target="../media/media4.mp4"/><Relationship Id="rId1" Type="http://schemas.openxmlformats.org/officeDocument/2006/relationships/tags" Target="../tags/tag28.xml"/><Relationship Id="rId6" Type="http://schemas.openxmlformats.org/officeDocument/2006/relationships/image" Target="../media/image131.png"/><Relationship Id="rId5" Type="http://schemas.openxmlformats.org/officeDocument/2006/relationships/notesSlide" Target="../notesSlides/notesSlide66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9"/>
          <p:cNvSpPr txBox="1">
            <a:spLocks noGrp="1"/>
          </p:cNvSpPr>
          <p:nvPr>
            <p:ph type="ctrTitle"/>
          </p:nvPr>
        </p:nvSpPr>
        <p:spPr>
          <a:xfrm>
            <a:off x="2449550" y="1361100"/>
            <a:ext cx="4245000" cy="21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 Source &amp; Cloud</a:t>
            </a:r>
            <a:endParaRPr dirty="0"/>
          </a:p>
        </p:txBody>
      </p:sp>
      <p:sp>
        <p:nvSpPr>
          <p:cNvPr id="256" name="Google Shape;256;p49"/>
          <p:cNvSpPr txBox="1">
            <a:spLocks noGrp="1"/>
          </p:cNvSpPr>
          <p:nvPr>
            <p:ph type="subTitle" idx="1"/>
          </p:nvPr>
        </p:nvSpPr>
        <p:spPr>
          <a:xfrm>
            <a:off x="2449475" y="3483600"/>
            <a:ext cx="42450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It Just Makes Cents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57" name="Google Shape;257;p49"/>
          <p:cNvSpPr/>
          <p:nvPr/>
        </p:nvSpPr>
        <p:spPr>
          <a:xfrm rot="10800000">
            <a:off x="7782000" y="367900"/>
            <a:ext cx="952500" cy="826275"/>
          </a:xfrm>
          <a:custGeom>
            <a:avLst/>
            <a:gdLst/>
            <a:ahLst/>
            <a:cxnLst/>
            <a:rect l="l" t="t" r="r" b="b"/>
            <a:pathLst>
              <a:path w="38100" h="33051" extrusionOk="0">
                <a:moveTo>
                  <a:pt x="0" y="0"/>
                </a:moveTo>
                <a:lnTo>
                  <a:pt x="0" y="33051"/>
                </a:lnTo>
                <a:lnTo>
                  <a:pt x="38100" y="33051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8" name="Google Shape;258;p49"/>
          <p:cNvSpPr/>
          <p:nvPr/>
        </p:nvSpPr>
        <p:spPr>
          <a:xfrm>
            <a:off x="381075" y="3949313"/>
            <a:ext cx="952500" cy="826275"/>
          </a:xfrm>
          <a:custGeom>
            <a:avLst/>
            <a:gdLst/>
            <a:ahLst/>
            <a:cxnLst/>
            <a:rect l="l" t="t" r="r" b="b"/>
            <a:pathLst>
              <a:path w="38100" h="33051" extrusionOk="0">
                <a:moveTo>
                  <a:pt x="0" y="0"/>
                </a:moveTo>
                <a:lnTo>
                  <a:pt x="0" y="33051"/>
                </a:lnTo>
                <a:lnTo>
                  <a:pt x="38100" y="33051"/>
                </a:ln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6"/>
    </mc:Choice>
    <mc:Fallback xmlns="">
      <p:transition spd="slow" advTm="8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5"/>
          <p:cNvSpPr txBox="1">
            <a:spLocks noGrp="1"/>
          </p:cNvSpPr>
          <p:nvPr>
            <p:ph type="subTitle" idx="1"/>
          </p:nvPr>
        </p:nvSpPr>
        <p:spPr>
          <a:xfrm>
            <a:off x="3710694" y="1008790"/>
            <a:ext cx="5315319" cy="38581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Language Vendors Like Oracle can </a:t>
            </a:r>
            <a:r>
              <a:rPr lang="en-US" sz="1800" b="1" dirty="0"/>
              <a:t>change licensing terms </a:t>
            </a:r>
            <a:r>
              <a:rPr lang="en-US" sz="1800" dirty="0"/>
              <a:t>often with huge impacts to annual </a:t>
            </a:r>
            <a:r>
              <a:rPr lang="en-US" sz="1800" b="1" dirty="0"/>
              <a:t>costs</a:t>
            </a:r>
            <a:br>
              <a:rPr lang="en-US" sz="1800" b="1" dirty="0"/>
            </a:br>
            <a:endParaRPr lang="en-US" sz="1800" b="1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Tying into a specific vendors implementation can create </a:t>
            </a:r>
            <a:r>
              <a:rPr lang="en-US" sz="1800" b="1" dirty="0"/>
              <a:t>Vendor Lock-in</a:t>
            </a:r>
            <a:br>
              <a:rPr lang="en-US" sz="1800" b="1" dirty="0"/>
            </a:br>
            <a:endParaRPr lang="en-US" sz="1800" b="1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Limits the </a:t>
            </a:r>
            <a:r>
              <a:rPr lang="en-US" sz="1800" b="1" dirty="0"/>
              <a:t>Kind/Cost of Developers </a:t>
            </a:r>
            <a:r>
              <a:rPr lang="en-US" sz="1800" dirty="0"/>
              <a:t>you can hire and the creative solutions they can apply</a:t>
            </a:r>
            <a:br>
              <a:rPr lang="en-US" sz="1800" dirty="0"/>
            </a:br>
            <a:endParaRPr lang="en-US" sz="18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Open Source Language Providers like Azul and Red Hat have great value-adds for when you need the extra support </a:t>
            </a:r>
            <a:r>
              <a:rPr lang="en-US" sz="1800" b="1" dirty="0"/>
              <a:t>without impact to the products’ licensing terms</a:t>
            </a:r>
            <a:endParaRPr sz="1800" b="1" dirty="0"/>
          </a:p>
        </p:txBody>
      </p:sp>
      <p:sp>
        <p:nvSpPr>
          <p:cNvPr id="329" name="Google Shape;329;p55"/>
          <p:cNvSpPr txBox="1">
            <a:spLocks noGrp="1"/>
          </p:cNvSpPr>
          <p:nvPr>
            <p:ph type="ctrTitle"/>
          </p:nvPr>
        </p:nvSpPr>
        <p:spPr>
          <a:xfrm>
            <a:off x="4755000" y="477478"/>
            <a:ext cx="2983200" cy="6139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 Languages</a:t>
            </a:r>
            <a:endParaRPr dirty="0"/>
          </a:p>
        </p:txBody>
      </p:sp>
      <p:sp>
        <p:nvSpPr>
          <p:cNvPr id="332" name="Google Shape;332;p55"/>
          <p:cNvSpPr/>
          <p:nvPr/>
        </p:nvSpPr>
        <p:spPr>
          <a:xfrm>
            <a:off x="1729675" y="2063475"/>
            <a:ext cx="955875" cy="1130375"/>
          </a:xfrm>
          <a:prstGeom prst="flowChartInternalStorag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8" name="Picture 6" descr="Java (programming language) - Wikipedia">
            <a:extLst>
              <a:ext uri="{FF2B5EF4-FFF2-40B4-BE49-F238E27FC236}">
                <a16:creationId xmlns:a16="http://schemas.microsoft.com/office/drawing/2014/main" id="{6F375FDD-A927-3304-E2BC-7525FB6CC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14" y="626199"/>
            <a:ext cx="2190348" cy="40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68"/>
    </mc:Choice>
    <mc:Fallback xmlns="">
      <p:transition spd="slow" advTm="52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6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1"/>
          <p:cNvSpPr txBox="1">
            <a:spLocks noGrp="1"/>
          </p:cNvSpPr>
          <p:nvPr>
            <p:ph type="subTitle" idx="1"/>
          </p:nvPr>
        </p:nvSpPr>
        <p:spPr>
          <a:xfrm flipH="1">
            <a:off x="2144325" y="3016350"/>
            <a:ext cx="48552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A Lesson in What Not To Do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br>
              <a:rPr lang="en" dirty="0">
                <a:solidFill>
                  <a:schemeClr val="dk1"/>
                </a:solidFill>
              </a:rPr>
            </a:br>
            <a:endParaRPr lang="en" b="1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144325" y="1753800"/>
            <a:ext cx="4855200" cy="16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dk1"/>
                </a:solidFill>
              </a:rPr>
              <a:t>Docker</a:t>
            </a:r>
            <a:endParaRPr sz="9600" dirty="0">
              <a:solidFill>
                <a:schemeClr val="dk1"/>
              </a:solidFill>
            </a:endParaRPr>
          </a:p>
        </p:txBody>
      </p:sp>
      <p:sp>
        <p:nvSpPr>
          <p:cNvPr id="273" name="Google Shape;273;p51"/>
          <p:cNvSpPr/>
          <p:nvPr/>
        </p:nvSpPr>
        <p:spPr>
          <a:xfrm>
            <a:off x="-2107275" y="1742925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9"/>
    </mc:Choice>
    <mc:Fallback xmlns="">
      <p:transition spd="slow" advTm="6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3"/>
          <p:cNvSpPr/>
          <p:nvPr/>
        </p:nvSpPr>
        <p:spPr>
          <a:xfrm>
            <a:off x="-99062" y="3110610"/>
            <a:ext cx="7618500" cy="486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304" name="Google Shape;304;p53"/>
          <p:cNvSpPr txBox="1">
            <a:spLocks noGrp="1"/>
          </p:cNvSpPr>
          <p:nvPr>
            <p:ph type="ctrTitle"/>
          </p:nvPr>
        </p:nvSpPr>
        <p:spPr>
          <a:xfrm>
            <a:off x="723599" y="470622"/>
            <a:ext cx="2196581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Short happy life of Docker Swarm Enterprise</a:t>
            </a:r>
            <a:endParaRPr dirty="0"/>
          </a:p>
        </p:txBody>
      </p:sp>
      <p:sp>
        <p:nvSpPr>
          <p:cNvPr id="305" name="Google Shape;305;p53"/>
          <p:cNvSpPr txBox="1">
            <a:spLocks noGrp="1"/>
          </p:cNvSpPr>
          <p:nvPr>
            <p:ph type="ctrTitle" idx="2"/>
          </p:nvPr>
        </p:nvSpPr>
        <p:spPr>
          <a:xfrm>
            <a:off x="725626" y="3784901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Docker Released</a:t>
            </a:r>
            <a:endParaRPr dirty="0"/>
          </a:p>
        </p:txBody>
      </p:sp>
      <p:sp>
        <p:nvSpPr>
          <p:cNvPr id="306" name="Google Shape;306;p53"/>
          <p:cNvSpPr txBox="1">
            <a:spLocks noGrp="1"/>
          </p:cNvSpPr>
          <p:nvPr>
            <p:ph type="subTitle" idx="1"/>
          </p:nvPr>
        </p:nvSpPr>
        <p:spPr>
          <a:xfrm>
            <a:off x="725625" y="4291560"/>
            <a:ext cx="1906500" cy="40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Docker is born</a:t>
            </a:r>
            <a:br>
              <a:rPr lang="en" dirty="0"/>
            </a:br>
            <a:r>
              <a:rPr lang="en" dirty="0"/>
              <a:t>PyCon 2013 first demo</a:t>
            </a:r>
            <a:endParaRPr dirty="0"/>
          </a:p>
        </p:txBody>
      </p:sp>
      <p:sp>
        <p:nvSpPr>
          <p:cNvPr id="307" name="Google Shape;307;p5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725637" y="3219993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13</a:t>
            </a:r>
            <a:endParaRPr dirty="0"/>
          </a:p>
        </p:txBody>
      </p:sp>
      <p:sp>
        <p:nvSpPr>
          <p:cNvPr id="308" name="Google Shape;308;p53"/>
          <p:cNvSpPr txBox="1">
            <a:spLocks noGrp="1"/>
          </p:cNvSpPr>
          <p:nvPr>
            <p:ph type="ctrTitle" idx="4"/>
          </p:nvPr>
        </p:nvSpPr>
        <p:spPr>
          <a:xfrm>
            <a:off x="2870600" y="3781500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Docker Swarm First Introduced</a:t>
            </a:r>
            <a:endParaRPr dirty="0"/>
          </a:p>
        </p:txBody>
      </p:sp>
      <p:sp>
        <p:nvSpPr>
          <p:cNvPr id="309" name="Google Shape;309;p53"/>
          <p:cNvSpPr txBox="1">
            <a:spLocks noGrp="1"/>
          </p:cNvSpPr>
          <p:nvPr>
            <p:ph type="subTitle" idx="5"/>
          </p:nvPr>
        </p:nvSpPr>
        <p:spPr>
          <a:xfrm>
            <a:off x="2870596" y="4287855"/>
            <a:ext cx="1976700" cy="4048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Docker “Enterprise Support 1.0” June 2014</a:t>
            </a:r>
            <a:endParaRPr dirty="0"/>
          </a:p>
        </p:txBody>
      </p:sp>
      <p:sp>
        <p:nvSpPr>
          <p:cNvPr id="310" name="Google Shape;310;p53">
            <a:hlinkClick r:id="" action="ppaction://noaction"/>
          </p:cNvPr>
          <p:cNvSpPr txBox="1">
            <a:spLocks noGrp="1"/>
          </p:cNvSpPr>
          <p:nvPr>
            <p:ph type="title" idx="6"/>
          </p:nvPr>
        </p:nvSpPr>
        <p:spPr>
          <a:xfrm>
            <a:off x="2870612" y="321659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14</a:t>
            </a:r>
            <a:endParaRPr dirty="0"/>
          </a:p>
        </p:txBody>
      </p:sp>
      <p:sp>
        <p:nvSpPr>
          <p:cNvPr id="311" name="Google Shape;311;p53"/>
          <p:cNvSpPr txBox="1">
            <a:spLocks noGrp="1"/>
          </p:cNvSpPr>
          <p:nvPr>
            <p:ph type="ctrTitle" idx="7"/>
          </p:nvPr>
        </p:nvSpPr>
        <p:spPr>
          <a:xfrm>
            <a:off x="5015575" y="3781525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Docker Swarm Mode</a:t>
            </a:r>
            <a:endParaRPr dirty="0"/>
          </a:p>
        </p:txBody>
      </p:sp>
      <p:sp>
        <p:nvSpPr>
          <p:cNvPr id="312" name="Google Shape;312;p53"/>
          <p:cNvSpPr txBox="1">
            <a:spLocks noGrp="1"/>
          </p:cNvSpPr>
          <p:nvPr>
            <p:ph type="subTitle" idx="8"/>
          </p:nvPr>
        </p:nvSpPr>
        <p:spPr>
          <a:xfrm>
            <a:off x="5015575" y="4287864"/>
            <a:ext cx="1906500" cy="7383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Docker Swarm is free, but Docker Trusted Registry (DTR) and Univiseral Control Pane (UCP) require licenses</a:t>
            </a:r>
            <a:endParaRPr dirty="0"/>
          </a:p>
        </p:txBody>
      </p:sp>
      <p:sp>
        <p:nvSpPr>
          <p:cNvPr id="313" name="Google Shape;313;p53">
            <a:hlinkClick r:id="" action="ppaction://noaction"/>
          </p:cNvPr>
          <p:cNvSpPr txBox="1">
            <a:spLocks noGrp="1"/>
          </p:cNvSpPr>
          <p:nvPr>
            <p:ph type="title" idx="9"/>
          </p:nvPr>
        </p:nvSpPr>
        <p:spPr>
          <a:xfrm>
            <a:off x="5015587" y="321660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16</a:t>
            </a:r>
            <a:endParaRPr dirty="0"/>
          </a:p>
        </p:txBody>
      </p:sp>
      <p:pic>
        <p:nvPicPr>
          <p:cNvPr id="314" name="Google Shape;314;p53"/>
          <p:cNvPicPr preferRelativeResize="0"/>
          <p:nvPr/>
        </p:nvPicPr>
        <p:blipFill rotWithShape="1">
          <a:blip r:embed="rId4">
            <a:alphaModFix/>
          </a:blip>
          <a:srcRect t="68861" r="1234" b="1634"/>
          <a:stretch/>
        </p:blipFill>
        <p:spPr>
          <a:xfrm>
            <a:off x="-62400" y="1416825"/>
            <a:ext cx="9206400" cy="154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1;p53">
            <a:extLst>
              <a:ext uri="{FF2B5EF4-FFF2-40B4-BE49-F238E27FC236}">
                <a16:creationId xmlns:a16="http://schemas.microsoft.com/office/drawing/2014/main" id="{5D4A7141-2BBD-2E36-BD63-3BCA89BD1A3F}"/>
              </a:ext>
            </a:extLst>
          </p:cNvPr>
          <p:cNvSpPr txBox="1">
            <a:spLocks/>
          </p:cNvSpPr>
          <p:nvPr/>
        </p:nvSpPr>
        <p:spPr>
          <a:xfrm>
            <a:off x="6934425" y="3781515"/>
            <a:ext cx="168453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Docker Swarm/ Enterprise Sold to </a:t>
            </a:r>
            <a:r>
              <a:rPr lang="en-US" dirty="0" err="1"/>
              <a:t>Mirantis</a:t>
            </a:r>
            <a:endParaRPr lang="en-US" dirty="0"/>
          </a:p>
        </p:txBody>
      </p:sp>
      <p:sp>
        <p:nvSpPr>
          <p:cNvPr id="3" name="Google Shape;312;p53">
            <a:extLst>
              <a:ext uri="{FF2B5EF4-FFF2-40B4-BE49-F238E27FC236}">
                <a16:creationId xmlns:a16="http://schemas.microsoft.com/office/drawing/2014/main" id="{03F8C1B7-11F9-FFD0-EA41-69DAF3F69372}"/>
              </a:ext>
            </a:extLst>
          </p:cNvPr>
          <p:cNvSpPr txBox="1">
            <a:spLocks/>
          </p:cNvSpPr>
          <p:nvPr/>
        </p:nvSpPr>
        <p:spPr>
          <a:xfrm>
            <a:off x="6934426" y="4287855"/>
            <a:ext cx="1906500" cy="25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/>
            <a:r>
              <a:rPr lang="en-US" dirty="0"/>
              <a:t>Docker Enterprise goes away</a:t>
            </a:r>
          </a:p>
        </p:txBody>
      </p:sp>
      <p:sp>
        <p:nvSpPr>
          <p:cNvPr id="4" name="Google Shape;313;p53">
            <a:hlinkClick r:id="" action="ppaction://noaction"/>
            <a:extLst>
              <a:ext uri="{FF2B5EF4-FFF2-40B4-BE49-F238E27FC236}">
                <a16:creationId xmlns:a16="http://schemas.microsoft.com/office/drawing/2014/main" id="{76501191-7866-E5E0-B612-6B0099B16E3E}"/>
              </a:ext>
            </a:extLst>
          </p:cNvPr>
          <p:cNvSpPr txBox="1">
            <a:spLocks/>
          </p:cNvSpPr>
          <p:nvPr/>
        </p:nvSpPr>
        <p:spPr>
          <a:xfrm>
            <a:off x="6934438" y="3216594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19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582E37E8-0618-F69E-D196-2D27FE85C2DC}"/>
              </a:ext>
            </a:extLst>
          </p:cNvPr>
          <p:cNvSpPr/>
          <p:nvPr/>
        </p:nvSpPr>
        <p:spPr>
          <a:xfrm rot="698413">
            <a:off x="2816163" y="1831035"/>
            <a:ext cx="1433543" cy="1347197"/>
          </a:xfrm>
          <a:prstGeom prst="downArrowCallout">
            <a:avLst/>
          </a:prstGeom>
          <a:solidFill>
            <a:schemeClr val="accent5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Google Introduces Kubernetes, June 2014</a:t>
            </a: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35B2A0AD-7543-8C34-4A1B-56847A7F1665}"/>
              </a:ext>
            </a:extLst>
          </p:cNvPr>
          <p:cNvSpPr/>
          <p:nvPr/>
        </p:nvSpPr>
        <p:spPr>
          <a:xfrm rot="20644510">
            <a:off x="5048866" y="1836050"/>
            <a:ext cx="1433543" cy="1347197"/>
          </a:xfrm>
          <a:prstGeom prst="downArrowCallout">
            <a:avLst/>
          </a:prstGeom>
          <a:solidFill>
            <a:schemeClr val="accent5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2017: Docker integrates Swarm with Docker EE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69"/>
    </mc:Choice>
    <mc:Fallback xmlns="">
      <p:transition spd="slow" advTm="53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798-2750-62A8-480E-23C319D4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Swarm vs Kubernetes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E4138-2E63-010A-6E28-B6C427529294}"/>
              </a:ext>
            </a:extLst>
          </p:cNvPr>
          <p:cNvSpPr txBox="1"/>
          <p:nvPr/>
        </p:nvSpPr>
        <p:spPr>
          <a:xfrm>
            <a:off x="388961" y="4159431"/>
            <a:ext cx="3969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Trends – Interest (web search)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A5849-066A-DA6E-A779-94D3D5F15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457" y="1576075"/>
            <a:ext cx="6219000" cy="2332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79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2"/>
    </mc:Choice>
    <mc:Fallback xmlns="">
      <p:transition spd="slow" advTm="111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798-2750-62A8-480E-23C319D4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Swarm vs Kubernetes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E4138-2E63-010A-6E28-B6C427529294}"/>
              </a:ext>
            </a:extLst>
          </p:cNvPr>
          <p:cNvSpPr txBox="1"/>
          <p:nvPr/>
        </p:nvSpPr>
        <p:spPr>
          <a:xfrm>
            <a:off x="311958" y="4647429"/>
            <a:ext cx="3969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Trends – Interest (YouTube)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6708D-7821-957F-12D4-B4F09C3B4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976" y="1073708"/>
            <a:ext cx="6115069" cy="3530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2"/>
    </mc:Choice>
    <mc:Fallback xmlns="">
      <p:transition spd="slow" advTm="1414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798-2750-62A8-480E-23C319D4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Docker Swarm vs Kubernetes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E4138-2E63-010A-6E28-B6C427529294}"/>
              </a:ext>
            </a:extLst>
          </p:cNvPr>
          <p:cNvSpPr txBox="1"/>
          <p:nvPr/>
        </p:nvSpPr>
        <p:spPr>
          <a:xfrm>
            <a:off x="1249449" y="4556950"/>
            <a:ext cx="3969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Github Questions / Stars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5DC93-4C67-D232-AC23-FF0FFE2F6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449" y="1111879"/>
            <a:ext cx="6304547" cy="335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634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3"/>
    </mc:Choice>
    <mc:Fallback xmlns="">
      <p:transition spd="slow" advTm="1830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3"/>
          <p:cNvSpPr/>
          <p:nvPr/>
        </p:nvSpPr>
        <p:spPr>
          <a:xfrm>
            <a:off x="-99062" y="3110610"/>
            <a:ext cx="7618500" cy="486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304" name="Google Shape;304;p53"/>
          <p:cNvSpPr txBox="1">
            <a:spLocks noGrp="1"/>
          </p:cNvSpPr>
          <p:nvPr>
            <p:ph type="ctrTitle"/>
          </p:nvPr>
        </p:nvSpPr>
        <p:spPr>
          <a:xfrm>
            <a:off x="723599" y="470622"/>
            <a:ext cx="2196581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Short happy life of Docker Swarm Enterprise</a:t>
            </a:r>
            <a:endParaRPr dirty="0"/>
          </a:p>
        </p:txBody>
      </p:sp>
      <p:sp>
        <p:nvSpPr>
          <p:cNvPr id="305" name="Google Shape;305;p53"/>
          <p:cNvSpPr txBox="1">
            <a:spLocks noGrp="1"/>
          </p:cNvSpPr>
          <p:nvPr>
            <p:ph type="ctrTitle" idx="2"/>
          </p:nvPr>
        </p:nvSpPr>
        <p:spPr>
          <a:xfrm>
            <a:off x="725626" y="3784901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Docker Released</a:t>
            </a:r>
            <a:endParaRPr dirty="0"/>
          </a:p>
        </p:txBody>
      </p:sp>
      <p:sp>
        <p:nvSpPr>
          <p:cNvPr id="307" name="Google Shape;307;p5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725637" y="3219993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13</a:t>
            </a:r>
            <a:endParaRPr dirty="0"/>
          </a:p>
        </p:txBody>
      </p:sp>
      <p:sp>
        <p:nvSpPr>
          <p:cNvPr id="308" name="Google Shape;308;p53"/>
          <p:cNvSpPr txBox="1">
            <a:spLocks noGrp="1"/>
          </p:cNvSpPr>
          <p:nvPr>
            <p:ph type="ctrTitle" idx="4"/>
          </p:nvPr>
        </p:nvSpPr>
        <p:spPr>
          <a:xfrm>
            <a:off x="2870600" y="3781500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Docker Swarm First Introduced</a:t>
            </a:r>
            <a:endParaRPr dirty="0"/>
          </a:p>
        </p:txBody>
      </p:sp>
      <p:sp>
        <p:nvSpPr>
          <p:cNvPr id="310" name="Google Shape;310;p53">
            <a:hlinkClick r:id="" action="ppaction://noaction"/>
          </p:cNvPr>
          <p:cNvSpPr txBox="1">
            <a:spLocks noGrp="1"/>
          </p:cNvSpPr>
          <p:nvPr>
            <p:ph type="title" idx="6"/>
          </p:nvPr>
        </p:nvSpPr>
        <p:spPr>
          <a:xfrm>
            <a:off x="2870612" y="321659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14</a:t>
            </a:r>
            <a:endParaRPr dirty="0"/>
          </a:p>
        </p:txBody>
      </p:sp>
      <p:sp>
        <p:nvSpPr>
          <p:cNvPr id="311" name="Google Shape;311;p53"/>
          <p:cNvSpPr txBox="1">
            <a:spLocks noGrp="1"/>
          </p:cNvSpPr>
          <p:nvPr>
            <p:ph type="ctrTitle" idx="7"/>
          </p:nvPr>
        </p:nvSpPr>
        <p:spPr>
          <a:xfrm>
            <a:off x="5049028" y="3630869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Docker Swarm Mode</a:t>
            </a:r>
            <a:endParaRPr dirty="0"/>
          </a:p>
        </p:txBody>
      </p:sp>
      <p:sp>
        <p:nvSpPr>
          <p:cNvPr id="313" name="Google Shape;313;p53">
            <a:hlinkClick r:id="" action="ppaction://noaction"/>
          </p:cNvPr>
          <p:cNvSpPr txBox="1">
            <a:spLocks noGrp="1"/>
          </p:cNvSpPr>
          <p:nvPr>
            <p:ph type="title" idx="9"/>
          </p:nvPr>
        </p:nvSpPr>
        <p:spPr>
          <a:xfrm>
            <a:off x="5015587" y="321660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16</a:t>
            </a:r>
            <a:endParaRPr dirty="0"/>
          </a:p>
        </p:txBody>
      </p:sp>
      <p:pic>
        <p:nvPicPr>
          <p:cNvPr id="314" name="Google Shape;314;p53"/>
          <p:cNvPicPr preferRelativeResize="0"/>
          <p:nvPr/>
        </p:nvPicPr>
        <p:blipFill rotWithShape="1">
          <a:blip r:embed="rId3">
            <a:alphaModFix/>
          </a:blip>
          <a:srcRect t="68861" r="1234" b="1634"/>
          <a:stretch/>
        </p:blipFill>
        <p:spPr>
          <a:xfrm>
            <a:off x="-62400" y="1416825"/>
            <a:ext cx="9206400" cy="154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1;p53">
            <a:extLst>
              <a:ext uri="{FF2B5EF4-FFF2-40B4-BE49-F238E27FC236}">
                <a16:creationId xmlns:a16="http://schemas.microsoft.com/office/drawing/2014/main" id="{5D4A7141-2BBD-2E36-BD63-3BCA89BD1A3F}"/>
              </a:ext>
            </a:extLst>
          </p:cNvPr>
          <p:cNvSpPr txBox="1">
            <a:spLocks/>
          </p:cNvSpPr>
          <p:nvPr/>
        </p:nvSpPr>
        <p:spPr>
          <a:xfrm>
            <a:off x="6934425" y="3781515"/>
            <a:ext cx="168453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Docker Swarm/ Enterprise Sold to </a:t>
            </a:r>
            <a:r>
              <a:rPr lang="en-US" dirty="0" err="1"/>
              <a:t>Mirantis</a:t>
            </a:r>
            <a:endParaRPr lang="en-US" dirty="0"/>
          </a:p>
        </p:txBody>
      </p:sp>
      <p:sp>
        <p:nvSpPr>
          <p:cNvPr id="4" name="Google Shape;313;p53">
            <a:hlinkClick r:id="" action="ppaction://noaction"/>
            <a:extLst>
              <a:ext uri="{FF2B5EF4-FFF2-40B4-BE49-F238E27FC236}">
                <a16:creationId xmlns:a16="http://schemas.microsoft.com/office/drawing/2014/main" id="{76501191-7866-E5E0-B612-6B0099B16E3E}"/>
              </a:ext>
            </a:extLst>
          </p:cNvPr>
          <p:cNvSpPr txBox="1">
            <a:spLocks/>
          </p:cNvSpPr>
          <p:nvPr/>
        </p:nvSpPr>
        <p:spPr>
          <a:xfrm>
            <a:off x="6934438" y="3216594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19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87BE3C2A-57AC-3579-09F8-556D04CC04C6}"/>
              </a:ext>
            </a:extLst>
          </p:cNvPr>
          <p:cNvSpPr/>
          <p:nvPr/>
        </p:nvSpPr>
        <p:spPr>
          <a:xfrm>
            <a:off x="3243714" y="1244091"/>
            <a:ext cx="5741469" cy="54290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14: Azure Kubernetes Engine (AKS)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22C2EB-C097-8FFF-9EC2-CEE76E93CCB4}"/>
              </a:ext>
            </a:extLst>
          </p:cNvPr>
          <p:cNvSpPr/>
          <p:nvPr/>
        </p:nvSpPr>
        <p:spPr>
          <a:xfrm>
            <a:off x="5982101" y="4382628"/>
            <a:ext cx="2011681" cy="30988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HPE stops sales and support 2019 (with sale)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865A0923-695C-C3C6-5140-EF5A13A9F748}"/>
              </a:ext>
            </a:extLst>
          </p:cNvPr>
          <p:cNvSpPr/>
          <p:nvPr/>
        </p:nvSpPr>
        <p:spPr>
          <a:xfrm>
            <a:off x="3925097" y="1804701"/>
            <a:ext cx="4944583" cy="57059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15: Google Kubernetes Engine (GKE)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D0F3E900-AFB5-0A8E-03B0-0A77627B693A}"/>
              </a:ext>
            </a:extLst>
          </p:cNvPr>
          <p:cNvSpPr/>
          <p:nvPr/>
        </p:nvSpPr>
        <p:spPr>
          <a:xfrm>
            <a:off x="6626992" y="2374555"/>
            <a:ext cx="2242688" cy="599277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18: Amazon Elastic Kubernetes Service (EKS)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FCB815-E4F6-D110-5E69-7F8C67141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101" y="4715829"/>
            <a:ext cx="2914141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09"/>
    </mc:Choice>
    <mc:Fallback xmlns="">
      <p:transition spd="slow" advTm="4490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4"/>
          <p:cNvPicPr preferRelativeResize="0"/>
          <p:nvPr/>
        </p:nvPicPr>
        <p:blipFill rotWithShape="1">
          <a:blip r:embed="rId3">
            <a:alphaModFix/>
          </a:blip>
          <a:srcRect t="5444" b="5444"/>
          <a:stretch/>
        </p:blipFill>
        <p:spPr>
          <a:xfrm flipH="1">
            <a:off x="4361900" y="1730775"/>
            <a:ext cx="4825200" cy="28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4"/>
          <p:cNvSpPr/>
          <p:nvPr/>
        </p:nvSpPr>
        <p:spPr>
          <a:xfrm flipH="1">
            <a:off x="-39700" y="540000"/>
            <a:ext cx="2030700" cy="147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54"/>
          <p:cNvSpPr/>
          <p:nvPr/>
        </p:nvSpPr>
        <p:spPr>
          <a:xfrm flipH="1">
            <a:off x="578725" y="1404925"/>
            <a:ext cx="4790700" cy="2538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54"/>
          <p:cNvSpPr txBox="1">
            <a:spLocks noGrp="1"/>
          </p:cNvSpPr>
          <p:nvPr>
            <p:ph type="title"/>
          </p:nvPr>
        </p:nvSpPr>
        <p:spPr>
          <a:xfrm flipH="1">
            <a:off x="4804872" y="2123399"/>
            <a:ext cx="3304412" cy="11925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The real reason Open Source won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23" name="Google Shape;323;p54"/>
          <p:cNvSpPr txBox="1">
            <a:spLocks noGrp="1"/>
          </p:cNvSpPr>
          <p:nvPr>
            <p:ph type="subTitle" idx="1"/>
          </p:nvPr>
        </p:nvSpPr>
        <p:spPr>
          <a:xfrm>
            <a:off x="1034716" y="1986750"/>
            <a:ext cx="3140141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Only One Vendor was really supporting building out Docker Swarm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ALL the Clouds were all in to Kubernetes by 2018 – and the CNCF was (and is) STRONG</a:t>
            </a:r>
            <a:endParaRPr dirty="0"/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97524507-75E1-272C-1D2E-E0D7C4F94523}"/>
              </a:ext>
            </a:extLst>
          </p:cNvPr>
          <p:cNvSpPr/>
          <p:nvPr/>
        </p:nvSpPr>
        <p:spPr>
          <a:xfrm>
            <a:off x="2415941" y="449839"/>
            <a:ext cx="3397718" cy="919213"/>
          </a:xfrm>
          <a:prstGeom prst="wedgeRectCallout">
            <a:avLst>
              <a:gd name="adj1" fmla="val -39247"/>
              <a:gd name="adj2" fmla="val 70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“[ Swarm ] 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 not a production solution, because it had no feature for plugging into cloud storage in a reliable, repeatable way” – Josh Berkus, RH Kubernetes</a:t>
            </a:r>
            <a:endPara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9"/>
    </mc:Choice>
    <mc:Fallback xmlns="">
      <p:transition spd="slow" advTm="2247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4"/>
          <p:cNvPicPr preferRelativeResize="0"/>
          <p:nvPr/>
        </p:nvPicPr>
        <p:blipFill rotWithShape="1">
          <a:blip r:embed="rId3">
            <a:alphaModFix/>
          </a:blip>
          <a:srcRect t="5444" b="5444"/>
          <a:stretch/>
        </p:blipFill>
        <p:spPr>
          <a:xfrm flipH="1">
            <a:off x="4361900" y="1730775"/>
            <a:ext cx="4825200" cy="28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4"/>
          <p:cNvSpPr/>
          <p:nvPr/>
        </p:nvSpPr>
        <p:spPr>
          <a:xfrm flipH="1">
            <a:off x="-39700" y="540000"/>
            <a:ext cx="2030700" cy="147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54"/>
          <p:cNvSpPr/>
          <p:nvPr/>
        </p:nvSpPr>
        <p:spPr>
          <a:xfrm flipH="1">
            <a:off x="578725" y="1404925"/>
            <a:ext cx="4790700" cy="2538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54"/>
          <p:cNvSpPr txBox="1">
            <a:spLocks noGrp="1"/>
          </p:cNvSpPr>
          <p:nvPr>
            <p:ph type="title"/>
          </p:nvPr>
        </p:nvSpPr>
        <p:spPr>
          <a:xfrm flipH="1">
            <a:off x="6069731" y="3653815"/>
            <a:ext cx="3304412" cy="11925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CNCF Landscape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0E61417-079A-852E-1D70-C50BB0CE4D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3EA01-F8CD-F001-F4FF-9725BAD08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60" y="242818"/>
            <a:ext cx="5583328" cy="460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3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0"/>
    </mc:Choice>
    <mc:Fallback xmlns="">
      <p:transition spd="slow" advTm="91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7"/>
          <p:cNvSpPr txBox="1">
            <a:spLocks noGrp="1"/>
          </p:cNvSpPr>
          <p:nvPr>
            <p:ph type="ctrTitle"/>
          </p:nvPr>
        </p:nvSpPr>
        <p:spPr>
          <a:xfrm>
            <a:off x="683394" y="470625"/>
            <a:ext cx="1608006" cy="13052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CNCF Certified Kubernetes Distributions</a:t>
            </a:r>
            <a:endParaRPr dirty="0"/>
          </a:p>
        </p:txBody>
      </p:sp>
      <p:sp>
        <p:nvSpPr>
          <p:cNvPr id="345" name="Google Shape;345;p57"/>
          <p:cNvSpPr/>
          <p:nvPr/>
        </p:nvSpPr>
        <p:spPr>
          <a:xfrm flipH="1">
            <a:off x="2829000" y="0"/>
            <a:ext cx="6315000" cy="429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57"/>
          <p:cNvSpPr txBox="1"/>
          <p:nvPr/>
        </p:nvSpPr>
        <p:spPr>
          <a:xfrm>
            <a:off x="796200" y="2473693"/>
            <a:ext cx="1861200" cy="182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Kubernetes 1.7 (July 2017) had 10 CNCF Certified Distributions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Kubernetes 1.24 (Stargazer) released May 2022 has </a:t>
            </a:r>
            <a:r>
              <a:rPr lang="en" sz="1000" b="1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108</a:t>
            </a: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CNCF Certified Distributions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i="1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1.27, now just 3w old as of writing, already has 9 certified CNCF certified distributions</a:t>
            </a:r>
            <a:endParaRPr lang="en" sz="800" i="1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348" name="Google Shape;348;p57"/>
          <p:cNvCxnSpPr/>
          <p:nvPr/>
        </p:nvCxnSpPr>
        <p:spPr>
          <a:xfrm>
            <a:off x="1024150" y="4286225"/>
            <a:ext cx="2004900" cy="0"/>
          </a:xfrm>
          <a:prstGeom prst="straightConnector1">
            <a:avLst/>
          </a:prstGeom>
          <a:noFill/>
          <a:ln w="9525" cap="flat" cmpd="sng">
            <a:solidFill>
              <a:srgbClr val="3D465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270EA320-2639-5C59-9C13-F0465106B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3013" y="792161"/>
            <a:ext cx="5806173" cy="30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5"/>
    </mc:Choice>
    <mc:Fallback xmlns="">
      <p:transition spd="slow" advTm="3243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Agenda</a:t>
            </a:r>
            <a:endParaRPr dirty="0"/>
          </a:p>
        </p:txBody>
      </p:sp>
      <p:sp>
        <p:nvSpPr>
          <p:cNvPr id="264" name="Google Shape;264;p50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4041655" cy="34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Cloud Costs</a:t>
            </a:r>
          </a:p>
          <a:p>
            <a:pPr lvl="1" indent="-304800">
              <a:buSzPts val="1200"/>
              <a:buAutoNum type="arabicPeriod"/>
            </a:pPr>
            <a:r>
              <a:rPr lang="en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OpEx</a:t>
            </a: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 vs </a:t>
            </a:r>
            <a:r>
              <a:rPr lang="en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CapEx</a:t>
            </a: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.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Open Source in Platforms, Languages, Tooling and More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Simple Tips to </a:t>
            </a:r>
            <a:r>
              <a:rPr lang="en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Minimize</a:t>
            </a: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 and </a:t>
            </a:r>
            <a:r>
              <a:rPr lang="en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Restrain</a:t>
            </a: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 Costs in the Cloud.</a:t>
            </a:r>
          </a:p>
          <a:p>
            <a:pPr lvl="1" indent="-304800">
              <a:buSzPts val="1200"/>
              <a:buAutoNum type="arabicPeriod"/>
            </a:pP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Budgets</a:t>
            </a:r>
          </a:p>
          <a:p>
            <a:pPr lvl="1" indent="-304800">
              <a:buSzPts val="1200"/>
              <a:buAutoNum type="arabicPeriod"/>
            </a:pP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CUDs / RIs</a:t>
            </a:r>
            <a:endParaRPr lang="en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Source tools for </a:t>
            </a:r>
            <a:r>
              <a:rPr lang="en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Measuring</a:t>
            </a: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Monitoring</a:t>
            </a: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Mitigating</a:t>
            </a: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Cloud Spend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Light"/>
            </a:endParaRPr>
          </a:p>
        </p:txBody>
      </p:sp>
      <p:sp>
        <p:nvSpPr>
          <p:cNvPr id="265" name="Google Shape;265;p50"/>
          <p:cNvSpPr/>
          <p:nvPr/>
        </p:nvSpPr>
        <p:spPr>
          <a:xfrm flipH="1">
            <a:off x="5204100" y="539500"/>
            <a:ext cx="3939900" cy="536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66" name="Google Shape;266;p50"/>
          <p:cNvSpPr/>
          <p:nvPr/>
        </p:nvSpPr>
        <p:spPr>
          <a:xfrm rot="5400000" flipH="1">
            <a:off x="105125" y="4670975"/>
            <a:ext cx="679500" cy="536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43CF8C-5176-6A1A-A541-F1DEA81D6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00" y="1076200"/>
            <a:ext cx="3344471" cy="334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60"/>
    </mc:Choice>
    <mc:Fallback xmlns="">
      <p:transition spd="slow" advTm="2276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6"/>
          <p:cNvSpPr/>
          <p:nvPr/>
        </p:nvSpPr>
        <p:spPr>
          <a:xfrm>
            <a:off x="2522400" y="780150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338" name="Google Shape;338;p56"/>
          <p:cNvSpPr txBox="1">
            <a:spLocks noGrp="1"/>
          </p:cNvSpPr>
          <p:nvPr>
            <p:ph type="ctrTitle"/>
          </p:nvPr>
        </p:nvSpPr>
        <p:spPr>
          <a:xfrm flipH="1">
            <a:off x="4101575" y="2149455"/>
            <a:ext cx="2954400" cy="1921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Operating Systems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39" name="Google Shape;339;p56"/>
          <p:cNvSpPr txBox="1">
            <a:spLocks noGrp="1"/>
          </p:cNvSpPr>
          <p:nvPr>
            <p:ph type="title" idx="2"/>
          </p:nvPr>
        </p:nvSpPr>
        <p:spPr>
          <a:xfrm flipH="1">
            <a:off x="787850" y="2419325"/>
            <a:ext cx="29544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02</a:t>
            </a: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9"/>
    </mc:Choice>
    <mc:Fallback xmlns="">
      <p:transition spd="slow" advTm="3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7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567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trends</a:t>
            </a:r>
            <a:endParaRPr/>
          </a:p>
        </p:txBody>
      </p:sp>
      <p:sp>
        <p:nvSpPr>
          <p:cNvPr id="345" name="Google Shape;345;p57"/>
          <p:cNvSpPr/>
          <p:nvPr/>
        </p:nvSpPr>
        <p:spPr>
          <a:xfrm flipH="1">
            <a:off x="2829000" y="0"/>
            <a:ext cx="6315000" cy="429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57"/>
          <p:cNvSpPr txBox="1"/>
          <p:nvPr/>
        </p:nvSpPr>
        <p:spPr>
          <a:xfrm>
            <a:off x="228600" y="1721498"/>
            <a:ext cx="2428800" cy="257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Windows may be Dominant OS, however, with Windows 10 comes WSL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 2022 Survey found 15% of devs use WSL and 40% use Linux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31% Mac OS and 62% using Windows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348" name="Google Shape;348;p57"/>
          <p:cNvCxnSpPr/>
          <p:nvPr/>
        </p:nvCxnSpPr>
        <p:spPr>
          <a:xfrm>
            <a:off x="1024150" y="4286225"/>
            <a:ext cx="2004900" cy="0"/>
          </a:xfrm>
          <a:prstGeom prst="straightConnector1">
            <a:avLst/>
          </a:prstGeom>
          <a:noFill/>
          <a:ln w="9525" cap="flat" cmpd="sng">
            <a:solidFill>
              <a:srgbClr val="3D465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107A26E-C358-EE2C-2B60-CA9F22C11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668" y="493579"/>
            <a:ext cx="5181664" cy="33112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1B24C8-A341-A488-B9DD-A62D53B42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976" y="165384"/>
            <a:ext cx="5603767" cy="39676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0"/>
    </mc:Choice>
    <mc:Fallback xmlns="">
      <p:transition spd="slow" advTm="3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7"/>
          <p:cNvSpPr txBox="1">
            <a:spLocks noGrp="1"/>
          </p:cNvSpPr>
          <p:nvPr>
            <p:ph type="ctrTitle"/>
          </p:nvPr>
        </p:nvSpPr>
        <p:spPr>
          <a:xfrm>
            <a:off x="276447" y="421049"/>
            <a:ext cx="2142544" cy="9957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Market trends in Super Computers</a:t>
            </a:r>
            <a:endParaRPr dirty="0"/>
          </a:p>
        </p:txBody>
      </p:sp>
      <p:sp>
        <p:nvSpPr>
          <p:cNvPr id="345" name="Google Shape;345;p57"/>
          <p:cNvSpPr/>
          <p:nvPr/>
        </p:nvSpPr>
        <p:spPr>
          <a:xfrm flipH="1">
            <a:off x="2829000" y="0"/>
            <a:ext cx="6315000" cy="429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57"/>
          <p:cNvSpPr txBox="1"/>
          <p:nvPr/>
        </p:nvSpPr>
        <p:spPr>
          <a:xfrm>
            <a:off x="228600" y="1721498"/>
            <a:ext cx="2428800" cy="257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China with 213 Supercomputers and US with 113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Linux nearing 100%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348" name="Google Shape;348;p57"/>
          <p:cNvCxnSpPr/>
          <p:nvPr/>
        </p:nvCxnSpPr>
        <p:spPr>
          <a:xfrm>
            <a:off x="1024150" y="4286225"/>
            <a:ext cx="2004900" cy="0"/>
          </a:xfrm>
          <a:prstGeom prst="straightConnector1">
            <a:avLst/>
          </a:prstGeom>
          <a:noFill/>
          <a:ln w="9525" cap="flat" cmpd="sng">
            <a:solidFill>
              <a:srgbClr val="3D465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A940EB5-AA70-FBD7-030B-771FD2089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878" y="657808"/>
            <a:ext cx="5033188" cy="2910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3498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6"/>
    </mc:Choice>
    <mc:Fallback xmlns="">
      <p:transition spd="slow" advTm="583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7"/>
          <p:cNvSpPr txBox="1">
            <a:spLocks noGrp="1"/>
          </p:cNvSpPr>
          <p:nvPr>
            <p:ph type="ctrTitle"/>
          </p:nvPr>
        </p:nvSpPr>
        <p:spPr>
          <a:xfrm>
            <a:off x="335989" y="506109"/>
            <a:ext cx="1955411" cy="9107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Top Containers</a:t>
            </a:r>
            <a:endParaRPr dirty="0"/>
          </a:p>
        </p:txBody>
      </p:sp>
      <p:sp>
        <p:nvSpPr>
          <p:cNvPr id="345" name="Google Shape;345;p57"/>
          <p:cNvSpPr/>
          <p:nvPr/>
        </p:nvSpPr>
        <p:spPr>
          <a:xfrm flipH="1">
            <a:off x="2829000" y="0"/>
            <a:ext cx="6315000" cy="429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57"/>
          <p:cNvSpPr txBox="1"/>
          <p:nvPr/>
        </p:nvSpPr>
        <p:spPr>
          <a:xfrm>
            <a:off x="228600" y="1721498"/>
            <a:ext cx="2428800" cy="257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All are Open-Source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i="1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"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348" name="Google Shape;348;p57"/>
          <p:cNvCxnSpPr/>
          <p:nvPr/>
        </p:nvCxnSpPr>
        <p:spPr>
          <a:xfrm>
            <a:off x="1024150" y="4286225"/>
            <a:ext cx="2004900" cy="0"/>
          </a:xfrm>
          <a:prstGeom prst="straightConnector1">
            <a:avLst/>
          </a:prstGeom>
          <a:noFill/>
          <a:ln w="9525" cap="flat" cmpd="sng">
            <a:solidFill>
              <a:srgbClr val="3D465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17F27B3-8870-68ED-A62D-66C3D595C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023" y="396550"/>
            <a:ext cx="6114954" cy="363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3"/>
    </mc:Choice>
    <mc:Fallback xmlns="">
      <p:transition spd="slow" advTm="1032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4"/>
          <p:cNvPicPr preferRelativeResize="0"/>
          <p:nvPr/>
        </p:nvPicPr>
        <p:blipFill rotWithShape="1">
          <a:blip r:embed="rId3">
            <a:alphaModFix/>
          </a:blip>
          <a:srcRect t="5444" b="5444"/>
          <a:stretch/>
        </p:blipFill>
        <p:spPr>
          <a:xfrm flipH="1">
            <a:off x="4361900" y="1730775"/>
            <a:ext cx="4825200" cy="28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4"/>
          <p:cNvSpPr/>
          <p:nvPr/>
        </p:nvSpPr>
        <p:spPr>
          <a:xfrm flipH="1">
            <a:off x="-39700" y="540000"/>
            <a:ext cx="2030700" cy="147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54"/>
          <p:cNvSpPr/>
          <p:nvPr/>
        </p:nvSpPr>
        <p:spPr>
          <a:xfrm flipH="1">
            <a:off x="578725" y="1404925"/>
            <a:ext cx="4790700" cy="2538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54"/>
          <p:cNvSpPr txBox="1">
            <a:spLocks noGrp="1"/>
          </p:cNvSpPr>
          <p:nvPr>
            <p:ph type="title"/>
          </p:nvPr>
        </p:nvSpPr>
        <p:spPr>
          <a:xfrm flipH="1">
            <a:off x="4804872" y="2123399"/>
            <a:ext cx="3304412" cy="11925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Open Source and t</a:t>
            </a:r>
            <a:r>
              <a:rPr lang="en-US" dirty="0">
                <a:solidFill>
                  <a:schemeClr val="dk1"/>
                </a:solidFill>
              </a:rPr>
              <a:t>he</a:t>
            </a:r>
            <a:r>
              <a:rPr lang="en" dirty="0">
                <a:solidFill>
                  <a:schemeClr val="dk1"/>
                </a:solidFill>
              </a:rPr>
              <a:t> Operating System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23" name="Google Shape;323;p54"/>
          <p:cNvSpPr txBox="1">
            <a:spLocks noGrp="1"/>
          </p:cNvSpPr>
          <p:nvPr>
            <p:ph type="subTitle" idx="1"/>
          </p:nvPr>
        </p:nvSpPr>
        <p:spPr>
          <a:xfrm>
            <a:off x="544226" y="1986750"/>
            <a:ext cx="3630632" cy="2113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All current Operating Systems either have Linux underpinnings (Mac OS/BSD) or Linux as an Option (WSL)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Most browsers are Open-source (either based on Chromium or Firefox)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Almost all current Supercomputers are Linux based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Top Containers are all based on Open Source Projects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064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9"/>
    </mc:Choice>
    <mc:Fallback xmlns="">
      <p:transition spd="slow" advTm="2670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33002-972A-A6BE-2001-D1C77FF7D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 to CoreOS?</a:t>
            </a:r>
          </a:p>
        </p:txBody>
      </p:sp>
      <p:pic>
        <p:nvPicPr>
          <p:cNvPr id="15362" name="Picture 2" descr="CoreOS · GitHub">
            <a:extLst>
              <a:ext uri="{FF2B5EF4-FFF2-40B4-BE49-F238E27FC236}">
                <a16:creationId xmlns:a16="http://schemas.microsoft.com/office/drawing/2014/main" id="{B8C6775E-C3B7-352C-46F5-785D15752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29" y="1318932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37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6"/>
    </mc:Choice>
    <mc:Fallback xmlns="">
      <p:transition spd="slow" advTm="4236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7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567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Top Linux Distros</a:t>
            </a:r>
            <a:endParaRPr dirty="0"/>
          </a:p>
        </p:txBody>
      </p:sp>
      <p:sp>
        <p:nvSpPr>
          <p:cNvPr id="345" name="Google Shape;345;p57"/>
          <p:cNvSpPr/>
          <p:nvPr/>
        </p:nvSpPr>
        <p:spPr>
          <a:xfrm flipH="1">
            <a:off x="2829000" y="0"/>
            <a:ext cx="6315000" cy="429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57"/>
          <p:cNvSpPr txBox="1"/>
          <p:nvPr/>
        </p:nvSpPr>
        <p:spPr>
          <a:xfrm>
            <a:off x="228600" y="1721498"/>
            <a:ext cx="2428800" cy="257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Red Hat hit $1b sales in 2010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Sold to IBM in 2019 (key was OpenShift)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CoreOS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i="1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"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348" name="Google Shape;348;p57"/>
          <p:cNvCxnSpPr/>
          <p:nvPr/>
        </p:nvCxnSpPr>
        <p:spPr>
          <a:xfrm>
            <a:off x="1024150" y="4286225"/>
            <a:ext cx="2004900" cy="0"/>
          </a:xfrm>
          <a:prstGeom prst="straightConnector1">
            <a:avLst/>
          </a:prstGeom>
          <a:noFill/>
          <a:ln w="9525" cap="flat" cmpd="sng">
            <a:solidFill>
              <a:srgbClr val="3D465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D19CDF8-2FD3-27AD-75C7-DFC5907B8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201" y="170570"/>
            <a:ext cx="2690429" cy="38704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CC6CC4-7742-19D8-16B6-962D28D5D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682" y="216204"/>
            <a:ext cx="2567719" cy="14550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40C191-400B-4E2C-F0CB-A87489587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817" y="29582"/>
            <a:ext cx="6454836" cy="4244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2614A6-4FE1-A352-7BCE-723BFC76B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0583" y="-29582"/>
            <a:ext cx="633812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286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14"/>
    </mc:Choice>
    <mc:Fallback xmlns="">
      <p:transition spd="slow" advTm="51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7"/>
          <p:cNvSpPr txBox="1">
            <a:spLocks noGrp="1"/>
          </p:cNvSpPr>
          <p:nvPr>
            <p:ph type="ctrTitle"/>
          </p:nvPr>
        </p:nvSpPr>
        <p:spPr>
          <a:xfrm>
            <a:off x="313765" y="470625"/>
            <a:ext cx="1977635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RedHat Linux Licensing Prices over time</a:t>
            </a:r>
            <a:endParaRPr dirty="0"/>
          </a:p>
        </p:txBody>
      </p:sp>
      <p:sp>
        <p:nvSpPr>
          <p:cNvPr id="345" name="Google Shape;345;p57"/>
          <p:cNvSpPr/>
          <p:nvPr/>
        </p:nvSpPr>
        <p:spPr>
          <a:xfrm flipH="1">
            <a:off x="2829000" y="-12175"/>
            <a:ext cx="6315000" cy="429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57"/>
          <p:cNvSpPr txBox="1"/>
          <p:nvPr/>
        </p:nvSpPr>
        <p:spPr>
          <a:xfrm>
            <a:off x="796200" y="2672500"/>
            <a:ext cx="1861200" cy="16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RHEL was $179/y/server in 2010 and $399/y/server in 2022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OpenShift is presently $2000/node for licensing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7" name="Google Shape;347;p57"/>
          <p:cNvSpPr txBox="1"/>
          <p:nvPr/>
        </p:nvSpPr>
        <p:spPr>
          <a:xfrm>
            <a:off x="3531568" y="3601616"/>
            <a:ext cx="4981800" cy="368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Openshift Released in 2013</a:t>
            </a:r>
            <a:endParaRPr sz="9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348" name="Google Shape;348;p57"/>
          <p:cNvCxnSpPr/>
          <p:nvPr/>
        </p:nvCxnSpPr>
        <p:spPr>
          <a:xfrm>
            <a:off x="1024150" y="4286225"/>
            <a:ext cx="2004900" cy="0"/>
          </a:xfrm>
          <a:prstGeom prst="straightConnector1">
            <a:avLst/>
          </a:prstGeom>
          <a:noFill/>
          <a:ln w="9525" cap="flat" cmpd="sng">
            <a:solidFill>
              <a:srgbClr val="3D465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150" name="Picture 6">
            <a:extLst>
              <a:ext uri="{FF2B5EF4-FFF2-40B4-BE49-F238E27FC236}">
                <a16:creationId xmlns:a16="http://schemas.microsoft.com/office/drawing/2014/main" id="{8BD6B2F9-4580-DF4F-2EC9-4270F3B41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00" y="133865"/>
            <a:ext cx="6217483" cy="329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4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1"/>
    </mc:Choice>
    <mc:Fallback xmlns="">
      <p:transition spd="slow" advTm="1601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7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567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Migrating from CoreOS</a:t>
            </a:r>
            <a:endParaRPr dirty="0"/>
          </a:p>
        </p:txBody>
      </p:sp>
      <p:sp>
        <p:nvSpPr>
          <p:cNvPr id="345" name="Google Shape;345;p57"/>
          <p:cNvSpPr/>
          <p:nvPr/>
        </p:nvSpPr>
        <p:spPr>
          <a:xfrm flipH="1">
            <a:off x="2829000" y="0"/>
            <a:ext cx="6315000" cy="429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57"/>
          <p:cNvSpPr txBox="1"/>
          <p:nvPr/>
        </p:nvSpPr>
        <p:spPr>
          <a:xfrm>
            <a:off x="228600" y="1721498"/>
            <a:ext cx="2428800" cy="257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Flatcar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Migration Steps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Active channels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Option in all clouds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No official Docker images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en"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348" name="Google Shape;348;p57"/>
          <p:cNvCxnSpPr/>
          <p:nvPr/>
        </p:nvCxnSpPr>
        <p:spPr>
          <a:xfrm>
            <a:off x="1024150" y="4286225"/>
            <a:ext cx="2004900" cy="0"/>
          </a:xfrm>
          <a:prstGeom prst="straightConnector1">
            <a:avLst/>
          </a:prstGeom>
          <a:noFill/>
          <a:ln w="9525" cap="flat" cmpd="sng">
            <a:solidFill>
              <a:srgbClr val="3D465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1DB50A2-D8E4-2BCB-81C9-5C4EABB61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981" y="166049"/>
            <a:ext cx="3810668" cy="3877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405E0F-6EEB-6B5D-6BCF-0F8A6BEDF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107" y="102637"/>
            <a:ext cx="4616840" cy="3976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42A492-A022-BC27-E6AA-81FE31F59C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3144" y="257062"/>
            <a:ext cx="6072086" cy="376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35AF23-3268-0AA9-0569-FFD1ACB38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811" y="129807"/>
            <a:ext cx="5064754" cy="3976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A51DF9-6D6E-38BF-A0B4-50D2FD0688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4507" y="110486"/>
            <a:ext cx="5339261" cy="3996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D998D2-6CBE-45F6-B192-A5F53DEB6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7981" y="118687"/>
            <a:ext cx="5798976" cy="398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29"/>
    </mc:Choice>
    <mc:Fallback xmlns="">
      <p:transition spd="slow" advTm="59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60"/>
          <p:cNvPicPr preferRelativeResize="0"/>
          <p:nvPr/>
        </p:nvPicPr>
        <p:blipFill rotWithShape="1">
          <a:blip r:embed="rId3">
            <a:alphaModFix/>
          </a:blip>
          <a:srcRect b="38099"/>
          <a:stretch/>
        </p:blipFill>
        <p:spPr>
          <a:xfrm flipH="1">
            <a:off x="-7502" y="0"/>
            <a:ext cx="9139252" cy="3183724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60"/>
          <p:cNvSpPr/>
          <p:nvPr/>
        </p:nvSpPr>
        <p:spPr>
          <a:xfrm>
            <a:off x="4865225" y="1567725"/>
            <a:ext cx="4926300" cy="2925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60"/>
          <p:cNvSpPr txBox="1">
            <a:spLocks noGrp="1"/>
          </p:cNvSpPr>
          <p:nvPr>
            <p:ph type="ctrTitle"/>
          </p:nvPr>
        </p:nvSpPr>
        <p:spPr>
          <a:xfrm>
            <a:off x="-501689" y="2237524"/>
            <a:ext cx="45678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Single Vendor / non-OS:</a:t>
            </a:r>
            <a:endParaRPr sz="1400" dirty="0"/>
          </a:p>
        </p:txBody>
      </p:sp>
      <p:sp>
        <p:nvSpPr>
          <p:cNvPr id="399" name="Google Shape;399;p60"/>
          <p:cNvSpPr txBox="1">
            <a:spLocks noGrp="1"/>
          </p:cNvSpPr>
          <p:nvPr>
            <p:ph type="subTitle" idx="1"/>
          </p:nvPr>
        </p:nvSpPr>
        <p:spPr>
          <a:xfrm>
            <a:off x="676469" y="3202042"/>
            <a:ext cx="3352319" cy="1677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" dirty="0"/>
              <a:t>Sold off and shuttered</a:t>
            </a:r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" dirty="0"/>
              <a:t>Slowly creep up in prices – just for licensing.</a:t>
            </a:r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" dirty="0"/>
              <a:t>Limit hiring options</a:t>
            </a:r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" dirty="0"/>
              <a:t>Long-term Tech Debt</a:t>
            </a:r>
          </a:p>
        </p:txBody>
      </p:sp>
      <p:sp>
        <p:nvSpPr>
          <p:cNvPr id="400" name="Google Shape;400;p60"/>
          <p:cNvSpPr txBox="1">
            <a:spLocks noGrp="1"/>
          </p:cNvSpPr>
          <p:nvPr>
            <p:ph type="subTitle" idx="2"/>
          </p:nvPr>
        </p:nvSpPr>
        <p:spPr>
          <a:xfrm>
            <a:off x="5115470" y="3202043"/>
            <a:ext cx="279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Open Sans Light"/>
                <a:ea typeface="Open Sans Light"/>
                <a:cs typeface="Open Sans Light"/>
                <a:sym typeface="Open Sans Light"/>
              </a:rPr>
              <a:t>Alive and maintained – Community Backed</a:t>
            </a:r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" dirty="0"/>
              <a:t>Commercial offerings for Support and value-adds</a:t>
            </a:r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" dirty="0"/>
              <a:t>Increase Innovation and Hiring Options</a:t>
            </a:r>
            <a:endParaRPr dirty="0"/>
          </a:p>
        </p:txBody>
      </p:sp>
      <p:sp>
        <p:nvSpPr>
          <p:cNvPr id="401" name="Google Shape;401;p60"/>
          <p:cNvSpPr txBox="1">
            <a:spLocks noGrp="1"/>
          </p:cNvSpPr>
          <p:nvPr>
            <p:ph type="ctrTitle" idx="3"/>
          </p:nvPr>
        </p:nvSpPr>
        <p:spPr>
          <a:xfrm>
            <a:off x="5115470" y="2132593"/>
            <a:ext cx="45873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 Source: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F49B4-5865-FAF5-8D10-DB7C9B79430F}"/>
              </a:ext>
            </a:extLst>
          </p:cNvPr>
          <p:cNvSpPr txBox="1"/>
          <p:nvPr/>
        </p:nvSpPr>
        <p:spPr>
          <a:xfrm>
            <a:off x="1366935" y="139959"/>
            <a:ext cx="5962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800" dirty="0">
                <a:latin typeface="DM Serif Display" pitchFamily="2" charset="0"/>
              </a:rPr>
              <a:t>Operating Systems, Container Providers/Orchestrators, Langauges</a:t>
            </a:r>
            <a:endParaRPr lang="en-US" sz="2800" dirty="0">
              <a:latin typeface="DM Serif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18"/>
    </mc:Choice>
    <mc:Fallback xmlns="">
      <p:transition spd="slow" advTm="4441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CapEx vs OpEx</a:t>
            </a:r>
            <a:endParaRPr dirty="0"/>
          </a:p>
        </p:txBody>
      </p:sp>
      <p:sp>
        <p:nvSpPr>
          <p:cNvPr id="264" name="Google Shape;264;p50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4163575" cy="34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Capital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Expenditures</a:t>
            </a: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 (CapEx)</a:t>
            </a:r>
          </a:p>
          <a:p>
            <a:pPr lvl="1" indent="-304800">
              <a:buSzPts val="1200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Purchasing Equipment – Hardware, NOC,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etc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Light"/>
            </a:endParaRPr>
          </a:p>
          <a:p>
            <a:pPr lvl="1" indent="-304800">
              <a:buSzPts val="1200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Amortization / Depreciation</a:t>
            </a:r>
          </a:p>
          <a:p>
            <a:pPr lvl="1" indent="-304800">
              <a:buSzPts val="1200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Like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Buying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House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Operational Expenditures (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OpEx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)</a:t>
            </a:r>
          </a:p>
          <a:p>
            <a:pPr lvl="1" indent="-304800">
              <a:buSzPts val="1200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Managin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 NOC, SaaS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Light"/>
            </a:endParaRPr>
          </a:p>
          <a:p>
            <a:pPr lvl="1" indent="-304800">
              <a:buSzPts val="1200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Like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Renting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House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Cloud is about moving from CapEx to OpEx</a:t>
            </a:r>
          </a:p>
          <a:p>
            <a:pPr lvl="1" indent="-304800">
              <a:buSzPts val="1200"/>
              <a:buAutoNum type="arabicPeriod"/>
            </a:pP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Pay for what you use</a:t>
            </a:r>
          </a:p>
          <a:p>
            <a:pPr lvl="1" indent="-304800">
              <a:buSzPts val="1200"/>
              <a:buAutoNum type="arabicPeriod"/>
            </a:pP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No more Amortization/Depreciation</a:t>
            </a:r>
          </a:p>
          <a:p>
            <a:pPr lvl="1" indent="-304800">
              <a:buSzPts val="1200"/>
              <a:buAutoNum type="arabicPeriod"/>
            </a:pP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Secure</a:t>
            </a:r>
            <a:endParaRPr lang="en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Light"/>
            </a:endParaRPr>
          </a:p>
          <a:p>
            <a:pPr lvl="1" indent="-304800">
              <a:buSzPts val="1200"/>
              <a:buAutoNum type="arabicPeriod"/>
            </a:pP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Options to move cloud vendors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Light"/>
            </a:endParaRPr>
          </a:p>
        </p:txBody>
      </p:sp>
      <p:sp>
        <p:nvSpPr>
          <p:cNvPr id="265" name="Google Shape;265;p50"/>
          <p:cNvSpPr/>
          <p:nvPr/>
        </p:nvSpPr>
        <p:spPr>
          <a:xfrm flipH="1">
            <a:off x="5204100" y="539500"/>
            <a:ext cx="3939900" cy="536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66" name="Google Shape;266;p50"/>
          <p:cNvSpPr/>
          <p:nvPr/>
        </p:nvSpPr>
        <p:spPr>
          <a:xfrm rot="5400000" flipH="1">
            <a:off x="105125" y="4670975"/>
            <a:ext cx="679500" cy="536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AF2AE99-A477-8DEF-1B5B-A00EBBE7B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485250"/>
            <a:ext cx="3994150" cy="3994150"/>
          </a:xfrm>
          <a:prstGeom prst="rect">
            <a:avLst/>
          </a:prstGeom>
          <a:noFill/>
          <a:ln>
            <a:solidFill>
              <a:schemeClr val="bg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32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90"/>
    </mc:Choice>
    <mc:Fallback xmlns="">
      <p:transition spd="slow" advTm="10149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69000"/>
                    </a14:imgEffect>
                  </a14:imgLayer>
                </a14:imgProps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6"/>
          <p:cNvSpPr/>
          <p:nvPr/>
        </p:nvSpPr>
        <p:spPr>
          <a:xfrm>
            <a:off x="2522400" y="780150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338" name="Google Shape;338;p56"/>
          <p:cNvSpPr txBox="1">
            <a:spLocks noGrp="1"/>
          </p:cNvSpPr>
          <p:nvPr>
            <p:ph type="ctrTitle"/>
          </p:nvPr>
        </p:nvSpPr>
        <p:spPr>
          <a:xfrm flipH="1">
            <a:off x="4101575" y="2149455"/>
            <a:ext cx="2954400" cy="1921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Provisioning and IaC: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39" name="Google Shape;339;p56"/>
          <p:cNvSpPr txBox="1">
            <a:spLocks noGrp="1"/>
          </p:cNvSpPr>
          <p:nvPr>
            <p:ph type="title" idx="2"/>
          </p:nvPr>
        </p:nvSpPr>
        <p:spPr>
          <a:xfrm flipH="1">
            <a:off x="787850" y="2419325"/>
            <a:ext cx="29544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03</a:t>
            </a: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6"/>
    </mc:Choice>
    <mc:Fallback xmlns="">
      <p:transition spd="slow" advTm="3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1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1"/>
          <p:cNvSpPr txBox="1">
            <a:spLocks noGrp="1"/>
          </p:cNvSpPr>
          <p:nvPr>
            <p:ph type="subTitle" idx="1"/>
          </p:nvPr>
        </p:nvSpPr>
        <p:spPr>
          <a:xfrm flipH="1">
            <a:off x="2144466" y="3403376"/>
            <a:ext cx="48552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When OS Goes Faster</a:t>
            </a:r>
            <a:endParaRPr lang="en" b="1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144466" y="1380450"/>
            <a:ext cx="4855200" cy="16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dk1"/>
                </a:solidFill>
              </a:rPr>
              <a:t>Ansible &amp; AWX</a:t>
            </a:r>
            <a:endParaRPr sz="9600" dirty="0">
              <a:solidFill>
                <a:schemeClr val="dk1"/>
              </a:solidFill>
            </a:endParaRPr>
          </a:p>
        </p:txBody>
      </p:sp>
      <p:sp>
        <p:nvSpPr>
          <p:cNvPr id="273" name="Google Shape;273;p51"/>
          <p:cNvSpPr/>
          <p:nvPr/>
        </p:nvSpPr>
        <p:spPr>
          <a:xfrm>
            <a:off x="-2107275" y="1742925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84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4"/>
    </mc:Choice>
    <mc:Fallback xmlns="">
      <p:transition spd="slow" advTm="6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2"/>
          <p:cNvSpPr/>
          <p:nvPr/>
        </p:nvSpPr>
        <p:spPr>
          <a:xfrm>
            <a:off x="1578888" y="1536078"/>
            <a:ext cx="7618500" cy="486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279" name="Google Shape;279;p52"/>
          <p:cNvSpPr/>
          <p:nvPr/>
        </p:nvSpPr>
        <p:spPr>
          <a:xfrm>
            <a:off x="-99062" y="3110610"/>
            <a:ext cx="7618500" cy="486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280" name="Google Shape;280;p52"/>
          <p:cNvSpPr txBox="1">
            <a:spLocks noGrp="1"/>
          </p:cNvSpPr>
          <p:nvPr>
            <p:ph type="ctrTitle" idx="2"/>
          </p:nvPr>
        </p:nvSpPr>
        <p:spPr>
          <a:xfrm>
            <a:off x="2515921" y="2202425"/>
            <a:ext cx="152357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AnsibleWorks</a:t>
            </a:r>
            <a:br>
              <a:rPr lang="en" dirty="0"/>
            </a:br>
            <a:endParaRPr dirty="0"/>
          </a:p>
        </p:txBody>
      </p:sp>
      <p:sp>
        <p:nvSpPr>
          <p:cNvPr id="282" name="Google Shape;282;p52">
            <a:hlinkClick r:id="rId3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2285884" y="1624335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13</a:t>
            </a:r>
            <a:endParaRPr dirty="0"/>
          </a:p>
        </p:txBody>
      </p:sp>
      <p:sp>
        <p:nvSpPr>
          <p:cNvPr id="283" name="Google Shape;283;p52"/>
          <p:cNvSpPr txBox="1">
            <a:spLocks noGrp="1"/>
          </p:cNvSpPr>
          <p:nvPr>
            <p:ph type="ctrTitle" idx="4"/>
          </p:nvPr>
        </p:nvSpPr>
        <p:spPr>
          <a:xfrm>
            <a:off x="3965788" y="2199025"/>
            <a:ext cx="2251800" cy="4211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RH Acquisition</a:t>
            </a:r>
            <a:endParaRPr dirty="0"/>
          </a:p>
        </p:txBody>
      </p:sp>
      <p:sp>
        <p:nvSpPr>
          <p:cNvPr id="284" name="Google Shape;284;p52"/>
          <p:cNvSpPr txBox="1">
            <a:spLocks noGrp="1"/>
          </p:cNvSpPr>
          <p:nvPr>
            <p:ph type="subTitle" idx="5"/>
          </p:nvPr>
        </p:nvSpPr>
        <p:spPr>
          <a:xfrm>
            <a:off x="4240888" y="2436136"/>
            <a:ext cx="1976700" cy="7484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$100m</a:t>
            </a:r>
            <a:endParaRPr dirty="0"/>
          </a:p>
        </p:txBody>
      </p:sp>
      <p:sp>
        <p:nvSpPr>
          <p:cNvPr id="285" name="Google Shape;285;p52">
            <a:hlinkClick r:id="rId4" action="ppaction://hlinksldjump"/>
          </p:cNvPr>
          <p:cNvSpPr txBox="1">
            <a:spLocks noGrp="1"/>
          </p:cNvSpPr>
          <p:nvPr>
            <p:ph type="title" idx="6"/>
          </p:nvPr>
        </p:nvSpPr>
        <p:spPr>
          <a:xfrm>
            <a:off x="4483545" y="162093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15</a:t>
            </a:r>
            <a:endParaRPr dirty="0"/>
          </a:p>
        </p:txBody>
      </p:sp>
      <p:sp>
        <p:nvSpPr>
          <p:cNvPr id="286" name="Google Shape;286;p52"/>
          <p:cNvSpPr txBox="1">
            <a:spLocks noGrp="1"/>
          </p:cNvSpPr>
          <p:nvPr>
            <p:ph type="ctrTitle" idx="7"/>
          </p:nvPr>
        </p:nvSpPr>
        <p:spPr>
          <a:xfrm>
            <a:off x="6630463" y="2199050"/>
            <a:ext cx="1788677" cy="4131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RH Launches OS Tower – AWX Project</a:t>
            </a:r>
            <a:endParaRPr dirty="0"/>
          </a:p>
        </p:txBody>
      </p:sp>
      <p:sp>
        <p:nvSpPr>
          <p:cNvPr id="287" name="Google Shape;287;p52"/>
          <p:cNvSpPr txBox="1">
            <a:spLocks noGrp="1"/>
          </p:cNvSpPr>
          <p:nvPr>
            <p:ph type="subTitle" idx="8"/>
          </p:nvPr>
        </p:nvSpPr>
        <p:spPr>
          <a:xfrm>
            <a:off x="6512506" y="2423258"/>
            <a:ext cx="1906500" cy="7613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ith Ansible 3.2</a:t>
            </a:r>
            <a:endParaRPr dirty="0"/>
          </a:p>
        </p:txBody>
      </p:sp>
      <p:sp>
        <p:nvSpPr>
          <p:cNvPr id="288" name="Google Shape;288;p52">
            <a:hlinkClick r:id="" action="ppaction://noaction"/>
          </p:cNvPr>
          <p:cNvSpPr txBox="1">
            <a:spLocks noGrp="1"/>
          </p:cNvSpPr>
          <p:nvPr>
            <p:ph type="title" idx="9"/>
          </p:nvPr>
        </p:nvSpPr>
        <p:spPr>
          <a:xfrm>
            <a:off x="6665206" y="162094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17</a:t>
            </a:r>
            <a:endParaRPr dirty="0"/>
          </a:p>
        </p:txBody>
      </p:sp>
      <p:sp>
        <p:nvSpPr>
          <p:cNvPr id="289" name="Google Shape;289;p52"/>
          <p:cNvSpPr txBox="1">
            <a:spLocks noGrp="1"/>
          </p:cNvSpPr>
          <p:nvPr>
            <p:ph type="ctrTitle" idx="13"/>
          </p:nvPr>
        </p:nvSpPr>
        <p:spPr>
          <a:xfrm>
            <a:off x="410358" y="3784901"/>
            <a:ext cx="1622926" cy="31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Tower becomes AAP</a:t>
            </a:r>
          </a:p>
        </p:txBody>
      </p:sp>
      <p:sp>
        <p:nvSpPr>
          <p:cNvPr id="290" name="Google Shape;290;p52"/>
          <p:cNvSpPr txBox="1">
            <a:spLocks noGrp="1"/>
          </p:cNvSpPr>
          <p:nvPr>
            <p:ph type="subTitle" idx="14"/>
          </p:nvPr>
        </p:nvSpPr>
        <p:spPr>
          <a:xfrm>
            <a:off x="315425" y="3943530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Tower+Engine+RH</a:t>
            </a:r>
            <a:r>
              <a:rPr lang="en-US" dirty="0"/>
              <a:t> Network Automation</a:t>
            </a:r>
          </a:p>
        </p:txBody>
      </p:sp>
      <p:sp>
        <p:nvSpPr>
          <p:cNvPr id="291" name="Google Shape;291;p52">
            <a:hlinkClick r:id="" action="ppaction://noaction"/>
          </p:cNvPr>
          <p:cNvSpPr txBox="1">
            <a:spLocks noGrp="1"/>
          </p:cNvSpPr>
          <p:nvPr>
            <p:ph type="title" idx="15"/>
          </p:nvPr>
        </p:nvSpPr>
        <p:spPr>
          <a:xfrm>
            <a:off x="725637" y="3219993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19</a:t>
            </a:r>
            <a:endParaRPr dirty="0"/>
          </a:p>
        </p:txBody>
      </p:sp>
      <p:sp>
        <p:nvSpPr>
          <p:cNvPr id="292" name="Google Shape;292;p52"/>
          <p:cNvSpPr txBox="1">
            <a:spLocks noGrp="1"/>
          </p:cNvSpPr>
          <p:nvPr>
            <p:ph type="ctrTitle" idx="16"/>
          </p:nvPr>
        </p:nvSpPr>
        <p:spPr>
          <a:xfrm>
            <a:off x="2870600" y="3781501"/>
            <a:ext cx="1370288" cy="3144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IBM Buys RH</a:t>
            </a:r>
            <a:endParaRPr dirty="0"/>
          </a:p>
        </p:txBody>
      </p:sp>
      <p:sp>
        <p:nvSpPr>
          <p:cNvPr id="294" name="Google Shape;294;p52">
            <a:hlinkClick r:id="" action="ppaction://noaction"/>
          </p:cNvPr>
          <p:cNvSpPr txBox="1">
            <a:spLocks noGrp="1"/>
          </p:cNvSpPr>
          <p:nvPr>
            <p:ph type="title" idx="18"/>
          </p:nvPr>
        </p:nvSpPr>
        <p:spPr>
          <a:xfrm>
            <a:off x="2870612" y="321659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19</a:t>
            </a:r>
            <a:endParaRPr dirty="0"/>
          </a:p>
        </p:txBody>
      </p:sp>
      <p:sp>
        <p:nvSpPr>
          <p:cNvPr id="295" name="Google Shape;295;p52"/>
          <p:cNvSpPr txBox="1">
            <a:spLocks noGrp="1"/>
          </p:cNvSpPr>
          <p:nvPr>
            <p:ph type="ctrTitle" idx="19"/>
          </p:nvPr>
        </p:nvSpPr>
        <p:spPr>
          <a:xfrm>
            <a:off x="5015391" y="3638995"/>
            <a:ext cx="181295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RH AAP in AWS/Azure Marketplace</a:t>
            </a:r>
            <a:endParaRPr dirty="0"/>
          </a:p>
        </p:txBody>
      </p:sp>
      <p:sp>
        <p:nvSpPr>
          <p:cNvPr id="297" name="Google Shape;297;p52">
            <a:hlinkClick r:id="" action="ppaction://noaction"/>
          </p:cNvPr>
          <p:cNvSpPr txBox="1">
            <a:spLocks noGrp="1"/>
          </p:cNvSpPr>
          <p:nvPr>
            <p:ph type="title" idx="21"/>
          </p:nvPr>
        </p:nvSpPr>
        <p:spPr>
          <a:xfrm>
            <a:off x="5015587" y="3216604"/>
            <a:ext cx="1753800" cy="577800"/>
          </a:xfrm>
          <a:prstGeom prst="rect">
            <a:avLst/>
          </a:prstGeom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22</a:t>
            </a:r>
          </a:p>
        </p:txBody>
      </p:sp>
      <p:sp>
        <p:nvSpPr>
          <p:cNvPr id="298" name="Google Shape;298;p52"/>
          <p:cNvSpPr txBox="1">
            <a:spLocks noGrp="1"/>
          </p:cNvSpPr>
          <p:nvPr>
            <p:ph type="ctrTitle"/>
          </p:nvPr>
        </p:nvSpPr>
        <p:spPr>
          <a:xfrm>
            <a:off x="723600" y="470622"/>
            <a:ext cx="1753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 dirty="0"/>
          </a:p>
        </p:txBody>
      </p:sp>
      <p:sp>
        <p:nvSpPr>
          <p:cNvPr id="6" name="Google Shape;297;p52">
            <a:hlinkClick r:id="" action="ppaction://noaction"/>
            <a:extLst>
              <a:ext uri="{FF2B5EF4-FFF2-40B4-BE49-F238E27FC236}">
                <a16:creationId xmlns:a16="http://schemas.microsoft.com/office/drawing/2014/main" id="{CD5F227D-EAF5-C4C1-CF4A-6D361BB86D1E}"/>
              </a:ext>
            </a:extLst>
          </p:cNvPr>
          <p:cNvSpPr txBox="1">
            <a:spLocks/>
          </p:cNvSpPr>
          <p:nvPr/>
        </p:nvSpPr>
        <p:spPr>
          <a:xfrm>
            <a:off x="6843934" y="3184583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23</a:t>
            </a:r>
          </a:p>
        </p:txBody>
      </p:sp>
      <p:sp>
        <p:nvSpPr>
          <p:cNvPr id="7" name="Google Shape;295;p52">
            <a:extLst>
              <a:ext uri="{FF2B5EF4-FFF2-40B4-BE49-F238E27FC236}">
                <a16:creationId xmlns:a16="http://schemas.microsoft.com/office/drawing/2014/main" id="{ED2C9327-429D-4DE1-18C3-DE982758AF20}"/>
              </a:ext>
            </a:extLst>
          </p:cNvPr>
          <p:cNvSpPr txBox="1">
            <a:spLocks/>
          </p:cNvSpPr>
          <p:nvPr/>
        </p:nvSpPr>
        <p:spPr>
          <a:xfrm>
            <a:off x="6937483" y="3638995"/>
            <a:ext cx="1344972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AAP in GCP Marketplace</a:t>
            </a:r>
          </a:p>
        </p:txBody>
      </p:sp>
      <p:sp>
        <p:nvSpPr>
          <p:cNvPr id="2" name="Google Shape;284;p52">
            <a:extLst>
              <a:ext uri="{FF2B5EF4-FFF2-40B4-BE49-F238E27FC236}">
                <a16:creationId xmlns:a16="http://schemas.microsoft.com/office/drawing/2014/main" id="{08B1D398-3700-BA55-C941-6BA72A7D1F0E}"/>
              </a:ext>
            </a:extLst>
          </p:cNvPr>
          <p:cNvSpPr txBox="1">
            <a:spLocks/>
          </p:cNvSpPr>
          <p:nvPr/>
        </p:nvSpPr>
        <p:spPr>
          <a:xfrm>
            <a:off x="2884041" y="2405624"/>
            <a:ext cx="1337090" cy="748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/>
            <a:r>
              <a:rPr lang="en-US" dirty="0"/>
              <a:t>Michael </a:t>
            </a:r>
            <a:r>
              <a:rPr lang="en-US" dirty="0" err="1"/>
              <a:t>DeHaan</a:t>
            </a:r>
            <a:r>
              <a:rPr lang="en-US" dirty="0"/>
              <a:t> (Cobbler) and Timothy </a:t>
            </a:r>
            <a:r>
              <a:rPr lang="en-US" dirty="0" err="1"/>
              <a:t>Gerla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34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39"/>
    </mc:Choice>
    <mc:Fallback xmlns="">
      <p:transition spd="slow" advTm="3893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2"/>
          <p:cNvSpPr/>
          <p:nvPr/>
        </p:nvSpPr>
        <p:spPr>
          <a:xfrm>
            <a:off x="-30700" y="-30700"/>
            <a:ext cx="2492100" cy="1203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2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567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Jetbrains Dev Survey 2019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11486-9BA6-949F-3C7B-236198A69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5" y="1251933"/>
            <a:ext cx="7456575" cy="3315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777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60"/>
    </mc:Choice>
    <mc:Fallback xmlns="">
      <p:transition spd="slow" advTm="3196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90"/>
          <p:cNvSpPr/>
          <p:nvPr/>
        </p:nvSpPr>
        <p:spPr>
          <a:xfrm>
            <a:off x="-61100" y="1307125"/>
            <a:ext cx="5280000" cy="3292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90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2466254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Ansible Adoption</a:t>
            </a:r>
            <a:endParaRPr dirty="0"/>
          </a:p>
        </p:txBody>
      </p:sp>
      <p:sp>
        <p:nvSpPr>
          <p:cNvPr id="1341" name="Google Shape;1341;p90"/>
          <p:cNvSpPr txBox="1">
            <a:spLocks noGrp="1"/>
          </p:cNvSpPr>
          <p:nvPr>
            <p:ph type="ctrTitle" idx="4294967295"/>
          </p:nvPr>
        </p:nvSpPr>
        <p:spPr>
          <a:xfrm>
            <a:off x="5540373" y="2989150"/>
            <a:ext cx="2453700" cy="2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Salt</a:t>
            </a:r>
            <a:endParaRPr sz="1400" dirty="0"/>
          </a:p>
        </p:txBody>
      </p:sp>
      <p:sp>
        <p:nvSpPr>
          <p:cNvPr id="1342" name="Google Shape;1342;p90"/>
          <p:cNvSpPr txBox="1">
            <a:spLocks noGrp="1"/>
          </p:cNvSpPr>
          <p:nvPr>
            <p:ph type="ctrTitle" idx="4294967295"/>
          </p:nvPr>
        </p:nvSpPr>
        <p:spPr>
          <a:xfrm>
            <a:off x="5540373" y="1372305"/>
            <a:ext cx="2453700" cy="2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Ansible</a:t>
            </a:r>
            <a:endParaRPr sz="1400" dirty="0"/>
          </a:p>
        </p:txBody>
      </p:sp>
      <p:sp>
        <p:nvSpPr>
          <p:cNvPr id="1343" name="Google Shape;1343;p90"/>
          <p:cNvSpPr txBox="1">
            <a:spLocks noGrp="1"/>
          </p:cNvSpPr>
          <p:nvPr>
            <p:ph type="ctrTitle" idx="4294967295"/>
          </p:nvPr>
        </p:nvSpPr>
        <p:spPr>
          <a:xfrm>
            <a:off x="5540357" y="3796046"/>
            <a:ext cx="2453700" cy="2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Chef near bottom</a:t>
            </a:r>
            <a:endParaRPr sz="1400" dirty="0"/>
          </a:p>
        </p:txBody>
      </p:sp>
      <p:sp>
        <p:nvSpPr>
          <p:cNvPr id="1344" name="Google Shape;1344;p90"/>
          <p:cNvSpPr txBox="1">
            <a:spLocks noGrp="1"/>
          </p:cNvSpPr>
          <p:nvPr>
            <p:ph type="ctrTitle" idx="4294967295"/>
          </p:nvPr>
        </p:nvSpPr>
        <p:spPr>
          <a:xfrm>
            <a:off x="5540373" y="2177455"/>
            <a:ext cx="2453700" cy="2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Puppet</a:t>
            </a:r>
            <a:endParaRPr sz="1400" dirty="0"/>
          </a:p>
        </p:txBody>
      </p:sp>
      <p:sp>
        <p:nvSpPr>
          <p:cNvPr id="1346" name="Google Shape;1346;p90"/>
          <p:cNvSpPr txBox="1">
            <a:spLocks noGrp="1"/>
          </p:cNvSpPr>
          <p:nvPr>
            <p:ph type="subTitle" idx="4294967295"/>
          </p:nvPr>
        </p:nvSpPr>
        <p:spPr>
          <a:xfrm>
            <a:off x="5540341" y="2466374"/>
            <a:ext cx="24537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dirty="0"/>
              <a:t>Holds to 15.20% (7,635 websites to Ansibles reported 12,220)</a:t>
            </a:r>
            <a:endParaRPr sz="1000" dirty="0"/>
          </a:p>
        </p:txBody>
      </p:sp>
      <p:sp>
        <p:nvSpPr>
          <p:cNvPr id="1347" name="Google Shape;1347;p90"/>
          <p:cNvSpPr txBox="1">
            <a:spLocks noGrp="1"/>
          </p:cNvSpPr>
          <p:nvPr>
            <p:ph type="subTitle" idx="4294967295"/>
          </p:nvPr>
        </p:nvSpPr>
        <p:spPr>
          <a:xfrm>
            <a:off x="5540341" y="3276257"/>
            <a:ext cx="24537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dirty="0"/>
              <a:t>MS System Config Manager between Puppet and Salt at 14.16%</a:t>
            </a:r>
            <a:endParaRPr sz="1000" dirty="0"/>
          </a:p>
        </p:txBody>
      </p:sp>
      <p:sp>
        <p:nvSpPr>
          <p:cNvPr id="1348" name="Google Shape;1348;p90"/>
          <p:cNvSpPr txBox="1">
            <a:spLocks noGrp="1"/>
          </p:cNvSpPr>
          <p:nvPr>
            <p:ph type="subTitle" idx="4294967295"/>
          </p:nvPr>
        </p:nvSpPr>
        <p:spPr>
          <a:xfrm>
            <a:off x="5540325" y="4083151"/>
            <a:ext cx="24537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dirty="0"/>
              <a:t>Only 48 reported sites</a:t>
            </a:r>
            <a:endParaRPr sz="1000" dirty="0"/>
          </a:p>
        </p:txBody>
      </p:sp>
      <p:sp>
        <p:nvSpPr>
          <p:cNvPr id="1349" name="Google Shape;1349;p90"/>
          <p:cNvSpPr txBox="1">
            <a:spLocks noGrp="1"/>
          </p:cNvSpPr>
          <p:nvPr>
            <p:ph type="subTitle" idx="4294967295"/>
          </p:nvPr>
        </p:nvSpPr>
        <p:spPr>
          <a:xfrm>
            <a:off x="5540341" y="1659410"/>
            <a:ext cx="24537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dirty="0"/>
              <a:t>Top at 24.33%. Terraform at 21.84%</a:t>
            </a:r>
            <a:endParaRPr sz="1000" dirty="0"/>
          </a:p>
        </p:txBody>
      </p:sp>
      <p:sp>
        <p:nvSpPr>
          <p:cNvPr id="1350" name="Google Shape;1350;p90"/>
          <p:cNvSpPr txBox="1"/>
          <p:nvPr/>
        </p:nvSpPr>
        <p:spPr>
          <a:xfrm>
            <a:off x="1028400" y="4097357"/>
            <a:ext cx="42819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</a:t>
            </a:r>
            <a:r>
              <a:rPr lang="en" sz="1000" b="1" dirty="0">
                <a:solidFill>
                  <a:srgbClr val="59595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ource: Datanyze</a:t>
            </a:r>
            <a:endParaRPr sz="1000" b="1" dirty="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1" name="Google Shape;1351;p90"/>
          <p:cNvSpPr txBox="1">
            <a:spLocks noGrp="1"/>
          </p:cNvSpPr>
          <p:nvPr>
            <p:ph type="ctrTitle" idx="4294967295"/>
          </p:nvPr>
        </p:nvSpPr>
        <p:spPr>
          <a:xfrm>
            <a:off x="1884081" y="1413295"/>
            <a:ext cx="984300" cy="2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M</a:t>
            </a:r>
            <a:r>
              <a:rPr lang="en" sz="1400" dirty="0"/>
              <a:t>arket share</a:t>
            </a:r>
            <a:endParaRPr sz="1400" dirty="0"/>
          </a:p>
        </p:txBody>
      </p:sp>
      <p:sp>
        <p:nvSpPr>
          <p:cNvPr id="1353" name="Google Shape;1353;p90"/>
          <p:cNvSpPr/>
          <p:nvPr/>
        </p:nvSpPr>
        <p:spPr>
          <a:xfrm>
            <a:off x="1596988" y="1413295"/>
            <a:ext cx="287100" cy="287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21AC1E-DD1D-3364-1AFE-B166A04C5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85" y="1866595"/>
            <a:ext cx="3785191" cy="234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35"/>
    </mc:Choice>
    <mc:Fallback xmlns="">
      <p:transition spd="slow" advTm="3103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68"/>
          <p:cNvSpPr/>
          <p:nvPr/>
        </p:nvSpPr>
        <p:spPr>
          <a:xfrm>
            <a:off x="-476250" y="1295400"/>
            <a:ext cx="8250000" cy="390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68"/>
          <p:cNvSpPr txBox="1">
            <a:spLocks noGrp="1"/>
          </p:cNvSpPr>
          <p:nvPr>
            <p:ph type="ctrTitle"/>
          </p:nvPr>
        </p:nvSpPr>
        <p:spPr>
          <a:xfrm>
            <a:off x="723599" y="470625"/>
            <a:ext cx="2806409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Bard: Comparing tools</a:t>
            </a:r>
            <a:endParaRPr dirty="0"/>
          </a:p>
        </p:txBody>
      </p:sp>
      <p:graphicFrame>
        <p:nvGraphicFramePr>
          <p:cNvPr id="688" name="Google Shape;688;p68"/>
          <p:cNvGraphicFramePr/>
          <p:nvPr>
            <p:extLst>
              <p:ext uri="{D42A27DB-BD31-4B8C-83A1-F6EECF244321}">
                <p14:modId xmlns:p14="http://schemas.microsoft.com/office/powerpoint/2010/main" val="1036157721"/>
              </p:ext>
            </p:extLst>
          </p:nvPr>
        </p:nvGraphicFramePr>
        <p:xfrm>
          <a:off x="1123875" y="1295400"/>
          <a:ext cx="6650125" cy="3044570"/>
        </p:xfrm>
        <a:graphic>
          <a:graphicData uri="http://schemas.openxmlformats.org/drawingml/2006/table">
            <a:tbl>
              <a:tblPr>
                <a:noFill/>
                <a:tableStyleId>{79CE5815-1C16-4184-BEE5-1E070395F751}</a:tableStyleId>
              </a:tblPr>
              <a:tblGrid>
                <a:gridCol w="1330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Ease of Use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Speed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Community Support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Flexibility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Ansible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Easy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Fast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Large and Active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Very Flexible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Chef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Moderately difficult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Slow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Large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Flexible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Puppet</a:t>
                      </a:r>
                      <a:endParaRPr lang="en-US"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Difficult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Slow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Medium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Less Flexible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Arrow: Pentagon 1">
            <a:extLst>
              <a:ext uri="{FF2B5EF4-FFF2-40B4-BE49-F238E27FC236}">
                <a16:creationId xmlns:a16="http://schemas.microsoft.com/office/drawing/2014/main" id="{4EF88217-2A2F-1C31-7206-ACF4A2C374C2}"/>
              </a:ext>
            </a:extLst>
          </p:cNvPr>
          <p:cNvSpPr/>
          <p:nvPr/>
        </p:nvSpPr>
        <p:spPr>
          <a:xfrm>
            <a:off x="1222310" y="2463282"/>
            <a:ext cx="1073021" cy="28924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RedHat/IBM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BCC178B-F8EB-EC8D-4CC2-B42FA50E7F27}"/>
              </a:ext>
            </a:extLst>
          </p:cNvPr>
          <p:cNvSpPr/>
          <p:nvPr/>
        </p:nvSpPr>
        <p:spPr>
          <a:xfrm>
            <a:off x="1220712" y="3253005"/>
            <a:ext cx="1073020" cy="28924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Progress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61AFE46-7B36-7E11-8C88-24F4AC839035}"/>
              </a:ext>
            </a:extLst>
          </p:cNvPr>
          <p:cNvSpPr/>
          <p:nvPr/>
        </p:nvSpPr>
        <p:spPr>
          <a:xfrm>
            <a:off x="1220712" y="4059783"/>
            <a:ext cx="1073020" cy="28924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Perforce</a:t>
            </a:r>
          </a:p>
        </p:txBody>
      </p:sp>
    </p:spTree>
    <p:extLst>
      <p:ext uri="{BB962C8B-B14F-4D97-AF65-F5344CB8AC3E}">
        <p14:creationId xmlns:p14="http://schemas.microsoft.com/office/powerpoint/2010/main" val="139534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93"/>
    </mc:Choice>
    <mc:Fallback xmlns="">
      <p:transition spd="slow" advTm="59193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2"/>
          <p:cNvSpPr/>
          <p:nvPr/>
        </p:nvSpPr>
        <p:spPr>
          <a:xfrm>
            <a:off x="-30700" y="-30700"/>
            <a:ext cx="2492100" cy="1203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2"/>
          <p:cNvSpPr txBox="1">
            <a:spLocks noGrp="1"/>
          </p:cNvSpPr>
          <p:nvPr>
            <p:ph type="ctrTitle"/>
          </p:nvPr>
        </p:nvSpPr>
        <p:spPr>
          <a:xfrm>
            <a:off x="228600" y="470625"/>
            <a:ext cx="2232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Tower/AAP vs AWX</a:t>
            </a:r>
            <a:endParaRPr dirty="0"/>
          </a:p>
        </p:txBody>
      </p:sp>
      <p:pic>
        <p:nvPicPr>
          <p:cNvPr id="2050" name="Picture 2" descr="Ansible Tower GUI Automation platform">
            <a:extLst>
              <a:ext uri="{FF2B5EF4-FFF2-40B4-BE49-F238E27FC236}">
                <a16:creationId xmlns:a16="http://schemas.microsoft.com/office/drawing/2014/main" id="{1EC59E27-7175-9F3D-A958-DB859C2E6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05" y="1621676"/>
            <a:ext cx="3576062" cy="2530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7B52A3-B57B-EB5A-5349-11FB19A11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603" y="1625784"/>
            <a:ext cx="3409548" cy="2526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2569B4-B138-5D6D-63B2-7DB68FD66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32" y="1674526"/>
            <a:ext cx="3810286" cy="2157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A61F2C-615F-CB24-0279-E4FE82B3B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398" y="1674525"/>
            <a:ext cx="3879433" cy="2157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8E0708-5A53-0DDD-FA8D-0CBAE3185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2016" y="1595921"/>
            <a:ext cx="3745960" cy="2594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02388E-ABFC-971D-85DE-0454735E8F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728" y="1621676"/>
            <a:ext cx="4229463" cy="2568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12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03"/>
    </mc:Choice>
    <mc:Fallback xmlns="">
      <p:transition spd="slow" advTm="43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2"/>
          <p:cNvSpPr/>
          <p:nvPr/>
        </p:nvSpPr>
        <p:spPr>
          <a:xfrm>
            <a:off x="-30700" y="-30700"/>
            <a:ext cx="2492100" cy="1203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2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567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RH Value Adds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60753-2732-82AD-234E-C6FF82ED5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861" y="71465"/>
            <a:ext cx="3066519" cy="1744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1A316C-8A29-D3F5-FF70-E5B0A9AA8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837" y="1945431"/>
            <a:ext cx="2939888" cy="2575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72F504-FF4D-CD14-3E1B-251DC238F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861" y="1902954"/>
            <a:ext cx="3116465" cy="1744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4B402C-7163-960E-2BBE-6AED91314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507" y="141691"/>
            <a:ext cx="2859246" cy="1604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C9AE58-A113-1CAD-6550-2DEE1B5B8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8861" y="3708444"/>
            <a:ext cx="3116465" cy="1375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2C3F9A-F0DF-C3CD-98C4-64C134F36221}"/>
              </a:ext>
            </a:extLst>
          </p:cNvPr>
          <p:cNvSpPr txBox="1"/>
          <p:nvPr/>
        </p:nvSpPr>
        <p:spPr>
          <a:xfrm>
            <a:off x="121298" y="1416825"/>
            <a:ext cx="23979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Ansible Automation Platform (Commercial) uses the OS Development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RH Certified Content with 18mo Support Lifecycle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AAP - Hardened and functional OTB</a:t>
            </a:r>
          </a:p>
        </p:txBody>
      </p:sp>
    </p:spTree>
    <p:extLst>
      <p:ext uri="{BB962C8B-B14F-4D97-AF65-F5344CB8AC3E}">
        <p14:creationId xmlns:p14="http://schemas.microsoft.com/office/powerpoint/2010/main" val="228043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10"/>
    </mc:Choice>
    <mc:Fallback xmlns="">
      <p:transition spd="slow" advTm="5461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1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1"/>
          <p:cNvSpPr txBox="1">
            <a:spLocks noGrp="1"/>
          </p:cNvSpPr>
          <p:nvPr>
            <p:ph type="subTitle" idx="1"/>
          </p:nvPr>
        </p:nvSpPr>
        <p:spPr>
          <a:xfrm flipH="1">
            <a:off x="2144466" y="3403376"/>
            <a:ext cx="48552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Best in Class</a:t>
            </a:r>
            <a:endParaRPr lang="en" b="1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1416050" y="1380450"/>
            <a:ext cx="6318250" cy="16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dk1"/>
                </a:solidFill>
              </a:rPr>
              <a:t>Terraform</a:t>
            </a:r>
            <a:endParaRPr sz="9600" dirty="0">
              <a:solidFill>
                <a:schemeClr val="dk1"/>
              </a:solidFill>
            </a:endParaRPr>
          </a:p>
        </p:txBody>
      </p:sp>
      <p:sp>
        <p:nvSpPr>
          <p:cNvPr id="273" name="Google Shape;273;p51"/>
          <p:cNvSpPr/>
          <p:nvPr/>
        </p:nvSpPr>
        <p:spPr>
          <a:xfrm>
            <a:off x="-2107275" y="1742925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6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4"/>
    </mc:Choice>
    <mc:Fallback xmlns="">
      <p:transition spd="slow" advTm="6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51F0D7-5A30-4035-3C32-6694263B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0604"/>
            <a:ext cx="7085560" cy="4025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F0C3B40-D8B2-F297-4EBD-BD8EE021F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1" y="330604"/>
            <a:ext cx="7624929" cy="428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30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45"/>
    </mc:Choice>
    <mc:Fallback xmlns="">
      <p:transition spd="slow" advTm="40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9"/>
          <p:cNvSpPr txBox="1">
            <a:spLocks noGrp="1"/>
          </p:cNvSpPr>
          <p:nvPr>
            <p:ph type="ctrTitle"/>
          </p:nvPr>
        </p:nvSpPr>
        <p:spPr>
          <a:xfrm>
            <a:off x="339757" y="401929"/>
            <a:ext cx="2283625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Big Picture: </a:t>
            </a:r>
            <a:br>
              <a:rPr lang="en" dirty="0"/>
            </a:br>
            <a:r>
              <a:rPr lang="en" dirty="0"/>
              <a:t>Where Open-Source Fits with Cloud</a:t>
            </a:r>
            <a:endParaRPr dirty="0"/>
          </a:p>
        </p:txBody>
      </p:sp>
      <p:sp>
        <p:nvSpPr>
          <p:cNvPr id="364" name="Google Shape;364;p59"/>
          <p:cNvSpPr txBox="1"/>
          <p:nvPr/>
        </p:nvSpPr>
        <p:spPr>
          <a:xfrm>
            <a:off x="3007225" y="3524999"/>
            <a:ext cx="18813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Monitoring + Control</a:t>
            </a:r>
            <a:endParaRPr sz="18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65" name="Google Shape;365;p59"/>
          <p:cNvSpPr txBox="1"/>
          <p:nvPr/>
        </p:nvSpPr>
        <p:spPr>
          <a:xfrm>
            <a:off x="4255475" y="961200"/>
            <a:ext cx="1881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Oracle Java vs Open JDK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6" name="Google Shape;366;p59"/>
          <p:cNvSpPr txBox="1"/>
          <p:nvPr/>
        </p:nvSpPr>
        <p:spPr>
          <a:xfrm>
            <a:off x="6084275" y="2383525"/>
            <a:ext cx="1881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Tower </a:t>
            </a:r>
            <a:r>
              <a:rPr lang="en-US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</a:t>
            </a: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 AWX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Terraform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7" name="Google Shape;367;p59"/>
          <p:cNvSpPr txBox="1"/>
          <p:nvPr/>
        </p:nvSpPr>
        <p:spPr>
          <a:xfrm>
            <a:off x="6084275" y="2102048"/>
            <a:ext cx="18813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Provisioning / IaC</a:t>
            </a:r>
            <a:endParaRPr sz="18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68" name="Google Shape;368;p59"/>
          <p:cNvSpPr txBox="1"/>
          <p:nvPr/>
        </p:nvSpPr>
        <p:spPr>
          <a:xfrm>
            <a:off x="4255475" y="679729"/>
            <a:ext cx="18813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Languages</a:t>
            </a:r>
            <a:endParaRPr sz="18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69" name="Google Shape;369;p59"/>
          <p:cNvSpPr txBox="1"/>
          <p:nvPr/>
        </p:nvSpPr>
        <p:spPr>
          <a:xfrm>
            <a:off x="1178425" y="2102695"/>
            <a:ext cx="18813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Platform</a:t>
            </a:r>
            <a:endParaRPr sz="18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70" name="Google Shape;370;p59"/>
          <p:cNvSpPr txBox="1"/>
          <p:nvPr/>
        </p:nvSpPr>
        <p:spPr>
          <a:xfrm>
            <a:off x="1217925" y="2384150"/>
            <a:ext cx="1881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OS like RHEL or Windows Server</a:t>
            </a:r>
            <a:b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vs. CoreOS, Ubuntu, and other Linux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1" name="Google Shape;371;p59"/>
          <p:cNvSpPr txBox="1"/>
          <p:nvPr/>
        </p:nvSpPr>
        <p:spPr>
          <a:xfrm>
            <a:off x="3046725" y="3806475"/>
            <a:ext cx="1881300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KubeCost</a:t>
            </a:r>
            <a:b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Cloud Custodian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372" name="Google Shape;372;p59"/>
          <p:cNvGrpSpPr/>
          <p:nvPr/>
        </p:nvGrpSpPr>
        <p:grpSpPr>
          <a:xfrm>
            <a:off x="5005638" y="2106525"/>
            <a:ext cx="992925" cy="3113100"/>
            <a:chOff x="5005638" y="2106525"/>
            <a:chExt cx="992925" cy="3113100"/>
          </a:xfrm>
        </p:grpSpPr>
        <p:sp>
          <p:nvSpPr>
            <p:cNvPr id="373" name="Google Shape;373;p59"/>
            <p:cNvSpPr/>
            <p:nvPr/>
          </p:nvSpPr>
          <p:spPr>
            <a:xfrm>
              <a:off x="5190088" y="2106525"/>
              <a:ext cx="667500" cy="3113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9"/>
            <p:cNvSpPr/>
            <p:nvPr/>
          </p:nvSpPr>
          <p:spPr>
            <a:xfrm>
              <a:off x="5617563" y="2200025"/>
              <a:ext cx="381000" cy="39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5" name="Google Shape;375;p59"/>
            <p:cNvSpPr/>
            <p:nvPr/>
          </p:nvSpPr>
          <p:spPr>
            <a:xfrm>
              <a:off x="5005638" y="3581150"/>
              <a:ext cx="381000" cy="39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76" name="Google Shape;376;p59"/>
          <p:cNvGrpSpPr/>
          <p:nvPr/>
        </p:nvGrpSpPr>
        <p:grpSpPr>
          <a:xfrm>
            <a:off x="5093525" y="3678238"/>
            <a:ext cx="205225" cy="196425"/>
            <a:chOff x="5093525" y="3678238"/>
            <a:chExt cx="205225" cy="196425"/>
          </a:xfrm>
        </p:grpSpPr>
        <p:sp>
          <p:nvSpPr>
            <p:cNvPr id="377" name="Google Shape;377;p59"/>
            <p:cNvSpPr/>
            <p:nvPr/>
          </p:nvSpPr>
          <p:spPr>
            <a:xfrm>
              <a:off x="5093525" y="3699663"/>
              <a:ext cx="181775" cy="175000"/>
            </a:xfrm>
            <a:custGeom>
              <a:avLst/>
              <a:gdLst/>
              <a:ahLst/>
              <a:cxnLst/>
              <a:rect l="l" t="t" r="r" b="b"/>
              <a:pathLst>
                <a:path w="7271" h="7000" extrusionOk="0">
                  <a:moveTo>
                    <a:pt x="6212" y="1"/>
                  </a:moveTo>
                  <a:cubicBezTo>
                    <a:pt x="5963" y="1"/>
                    <a:pt x="5713" y="97"/>
                    <a:pt x="5525" y="290"/>
                  </a:cubicBezTo>
                  <a:lnTo>
                    <a:pt x="4860" y="955"/>
                  </a:lnTo>
                  <a:cubicBezTo>
                    <a:pt x="4811" y="1003"/>
                    <a:pt x="4810" y="1083"/>
                    <a:pt x="4860" y="1133"/>
                  </a:cubicBezTo>
                  <a:cubicBezTo>
                    <a:pt x="4884" y="1157"/>
                    <a:pt x="4916" y="1169"/>
                    <a:pt x="4949" y="1169"/>
                  </a:cubicBezTo>
                  <a:cubicBezTo>
                    <a:pt x="4981" y="1169"/>
                    <a:pt x="5013" y="1157"/>
                    <a:pt x="5037" y="1133"/>
                  </a:cubicBezTo>
                  <a:lnTo>
                    <a:pt x="5702" y="468"/>
                  </a:lnTo>
                  <a:cubicBezTo>
                    <a:pt x="5841" y="333"/>
                    <a:pt x="6019" y="267"/>
                    <a:pt x="6198" y="267"/>
                  </a:cubicBezTo>
                  <a:cubicBezTo>
                    <a:pt x="6380" y="267"/>
                    <a:pt x="6561" y="336"/>
                    <a:pt x="6700" y="474"/>
                  </a:cubicBezTo>
                  <a:cubicBezTo>
                    <a:pt x="6973" y="749"/>
                    <a:pt x="6977" y="1193"/>
                    <a:pt x="6707" y="1472"/>
                  </a:cubicBezTo>
                  <a:lnTo>
                    <a:pt x="5793" y="2385"/>
                  </a:lnTo>
                  <a:cubicBezTo>
                    <a:pt x="5560" y="1819"/>
                    <a:pt x="5060" y="1407"/>
                    <a:pt x="4461" y="1286"/>
                  </a:cubicBezTo>
                  <a:cubicBezTo>
                    <a:pt x="4342" y="1262"/>
                    <a:pt x="4222" y="1251"/>
                    <a:pt x="4102" y="1251"/>
                  </a:cubicBezTo>
                  <a:cubicBezTo>
                    <a:pt x="3623" y="1251"/>
                    <a:pt x="3156" y="1439"/>
                    <a:pt x="2810" y="1785"/>
                  </a:cubicBezTo>
                  <a:lnTo>
                    <a:pt x="704" y="3891"/>
                  </a:lnTo>
                  <a:cubicBezTo>
                    <a:pt x="0" y="4607"/>
                    <a:pt x="6" y="5755"/>
                    <a:pt x="715" y="6465"/>
                  </a:cubicBezTo>
                  <a:cubicBezTo>
                    <a:pt x="1072" y="6821"/>
                    <a:pt x="1539" y="7000"/>
                    <a:pt x="2007" y="7000"/>
                  </a:cubicBezTo>
                  <a:cubicBezTo>
                    <a:pt x="2469" y="7000"/>
                    <a:pt x="2932" y="6825"/>
                    <a:pt x="3287" y="6475"/>
                  </a:cubicBezTo>
                  <a:lnTo>
                    <a:pt x="4406" y="5357"/>
                  </a:lnTo>
                  <a:cubicBezTo>
                    <a:pt x="4456" y="5307"/>
                    <a:pt x="4456" y="5228"/>
                    <a:pt x="4406" y="5179"/>
                  </a:cubicBezTo>
                  <a:cubicBezTo>
                    <a:pt x="4382" y="5154"/>
                    <a:pt x="4350" y="5142"/>
                    <a:pt x="4318" y="5142"/>
                  </a:cubicBezTo>
                  <a:cubicBezTo>
                    <a:pt x="4286" y="5142"/>
                    <a:pt x="4253" y="5154"/>
                    <a:pt x="4228" y="5179"/>
                  </a:cubicBezTo>
                  <a:lnTo>
                    <a:pt x="4230" y="5179"/>
                  </a:lnTo>
                  <a:lnTo>
                    <a:pt x="3111" y="6298"/>
                  </a:lnTo>
                  <a:cubicBezTo>
                    <a:pt x="2803" y="6605"/>
                    <a:pt x="2399" y="6759"/>
                    <a:pt x="1996" y="6759"/>
                  </a:cubicBezTo>
                  <a:cubicBezTo>
                    <a:pt x="1593" y="6759"/>
                    <a:pt x="1190" y="6605"/>
                    <a:pt x="882" y="6298"/>
                  </a:cubicBezTo>
                  <a:cubicBezTo>
                    <a:pt x="267" y="5681"/>
                    <a:pt x="267" y="4684"/>
                    <a:pt x="882" y="4069"/>
                  </a:cubicBezTo>
                  <a:lnTo>
                    <a:pt x="2987" y="1963"/>
                  </a:lnTo>
                  <a:cubicBezTo>
                    <a:pt x="3286" y="1664"/>
                    <a:pt x="3688" y="1502"/>
                    <a:pt x="4100" y="1502"/>
                  </a:cubicBezTo>
                  <a:cubicBezTo>
                    <a:pt x="4221" y="1502"/>
                    <a:pt x="4343" y="1516"/>
                    <a:pt x="4464" y="1545"/>
                  </a:cubicBezTo>
                  <a:cubicBezTo>
                    <a:pt x="4996" y="1670"/>
                    <a:pt x="5425" y="2061"/>
                    <a:pt x="5597" y="2581"/>
                  </a:cubicBezTo>
                  <a:lnTo>
                    <a:pt x="4601" y="3577"/>
                  </a:lnTo>
                  <a:cubicBezTo>
                    <a:pt x="4460" y="3718"/>
                    <a:pt x="4279" y="3785"/>
                    <a:pt x="4101" y="3785"/>
                  </a:cubicBezTo>
                  <a:cubicBezTo>
                    <a:pt x="3826" y="3785"/>
                    <a:pt x="3557" y="3627"/>
                    <a:pt x="3441" y="3342"/>
                  </a:cubicBezTo>
                  <a:cubicBezTo>
                    <a:pt x="3422" y="3292"/>
                    <a:pt x="3374" y="3261"/>
                    <a:pt x="3323" y="3261"/>
                  </a:cubicBezTo>
                  <a:cubicBezTo>
                    <a:pt x="3308" y="3261"/>
                    <a:pt x="3292" y="3264"/>
                    <a:pt x="3277" y="3270"/>
                  </a:cubicBezTo>
                  <a:cubicBezTo>
                    <a:pt x="3212" y="3297"/>
                    <a:pt x="3181" y="3371"/>
                    <a:pt x="3208" y="3436"/>
                  </a:cubicBezTo>
                  <a:cubicBezTo>
                    <a:pt x="3366" y="3823"/>
                    <a:pt x="3730" y="4036"/>
                    <a:pt x="4102" y="4036"/>
                  </a:cubicBezTo>
                  <a:cubicBezTo>
                    <a:pt x="4343" y="4036"/>
                    <a:pt x="4587" y="3946"/>
                    <a:pt x="4779" y="3755"/>
                  </a:cubicBezTo>
                  <a:lnTo>
                    <a:pt x="6884" y="1648"/>
                  </a:lnTo>
                  <a:cubicBezTo>
                    <a:pt x="7267" y="1275"/>
                    <a:pt x="7271" y="660"/>
                    <a:pt x="6892" y="282"/>
                  </a:cubicBezTo>
                  <a:cubicBezTo>
                    <a:pt x="6704" y="94"/>
                    <a:pt x="6458" y="1"/>
                    <a:pt x="6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9"/>
            <p:cNvSpPr/>
            <p:nvPr/>
          </p:nvSpPr>
          <p:spPr>
            <a:xfrm>
              <a:off x="5117100" y="3678238"/>
              <a:ext cx="181650" cy="174975"/>
            </a:xfrm>
            <a:custGeom>
              <a:avLst/>
              <a:gdLst/>
              <a:ahLst/>
              <a:cxnLst/>
              <a:rect l="l" t="t" r="r" b="b"/>
              <a:pathLst>
                <a:path w="7266" h="6999" extrusionOk="0">
                  <a:moveTo>
                    <a:pt x="5262" y="0"/>
                  </a:moveTo>
                  <a:cubicBezTo>
                    <a:pt x="4794" y="0"/>
                    <a:pt x="4327" y="178"/>
                    <a:pt x="3969" y="534"/>
                  </a:cubicBezTo>
                  <a:lnTo>
                    <a:pt x="2851" y="1654"/>
                  </a:lnTo>
                  <a:cubicBezTo>
                    <a:pt x="2801" y="1703"/>
                    <a:pt x="2801" y="1782"/>
                    <a:pt x="2849" y="1832"/>
                  </a:cubicBezTo>
                  <a:cubicBezTo>
                    <a:pt x="2874" y="1856"/>
                    <a:pt x="2906" y="1868"/>
                    <a:pt x="2939" y="1868"/>
                  </a:cubicBezTo>
                  <a:cubicBezTo>
                    <a:pt x="2971" y="1868"/>
                    <a:pt x="3003" y="1856"/>
                    <a:pt x="3027" y="1832"/>
                  </a:cubicBezTo>
                  <a:lnTo>
                    <a:pt x="4147" y="712"/>
                  </a:lnTo>
                  <a:cubicBezTo>
                    <a:pt x="4454" y="407"/>
                    <a:pt x="4856" y="255"/>
                    <a:pt x="5257" y="255"/>
                  </a:cubicBezTo>
                  <a:cubicBezTo>
                    <a:pt x="5660" y="255"/>
                    <a:pt x="6064" y="409"/>
                    <a:pt x="6371" y="716"/>
                  </a:cubicBezTo>
                  <a:cubicBezTo>
                    <a:pt x="6985" y="1330"/>
                    <a:pt x="6987" y="2325"/>
                    <a:pt x="6376" y="2941"/>
                  </a:cubicBezTo>
                  <a:lnTo>
                    <a:pt x="4271" y="5047"/>
                  </a:lnTo>
                  <a:cubicBezTo>
                    <a:pt x="3972" y="5346"/>
                    <a:pt x="3570" y="5508"/>
                    <a:pt x="3157" y="5508"/>
                  </a:cubicBezTo>
                  <a:cubicBezTo>
                    <a:pt x="3036" y="5508"/>
                    <a:pt x="2914" y="5494"/>
                    <a:pt x="2794" y="5465"/>
                  </a:cubicBezTo>
                  <a:cubicBezTo>
                    <a:pt x="2262" y="5340"/>
                    <a:pt x="1833" y="4947"/>
                    <a:pt x="1661" y="4429"/>
                  </a:cubicBezTo>
                  <a:lnTo>
                    <a:pt x="2657" y="3433"/>
                  </a:lnTo>
                  <a:cubicBezTo>
                    <a:pt x="2798" y="3292"/>
                    <a:pt x="2979" y="3225"/>
                    <a:pt x="3157" y="3225"/>
                  </a:cubicBezTo>
                  <a:cubicBezTo>
                    <a:pt x="3432" y="3225"/>
                    <a:pt x="3701" y="3383"/>
                    <a:pt x="3817" y="3668"/>
                  </a:cubicBezTo>
                  <a:cubicBezTo>
                    <a:pt x="3837" y="3716"/>
                    <a:pt x="3883" y="3746"/>
                    <a:pt x="3933" y="3746"/>
                  </a:cubicBezTo>
                  <a:cubicBezTo>
                    <a:pt x="3948" y="3746"/>
                    <a:pt x="3964" y="3743"/>
                    <a:pt x="3980" y="3737"/>
                  </a:cubicBezTo>
                  <a:cubicBezTo>
                    <a:pt x="4045" y="3711"/>
                    <a:pt x="4076" y="3637"/>
                    <a:pt x="4049" y="3574"/>
                  </a:cubicBezTo>
                  <a:cubicBezTo>
                    <a:pt x="3892" y="3188"/>
                    <a:pt x="3528" y="2975"/>
                    <a:pt x="3156" y="2975"/>
                  </a:cubicBezTo>
                  <a:cubicBezTo>
                    <a:pt x="2915" y="2975"/>
                    <a:pt x="2671" y="3065"/>
                    <a:pt x="2479" y="3256"/>
                  </a:cubicBezTo>
                  <a:lnTo>
                    <a:pt x="1453" y="4282"/>
                  </a:lnTo>
                  <a:cubicBezTo>
                    <a:pt x="1434" y="4293"/>
                    <a:pt x="1420" y="4308"/>
                    <a:pt x="1409" y="4326"/>
                  </a:cubicBezTo>
                  <a:lnTo>
                    <a:pt x="374" y="5362"/>
                  </a:lnTo>
                  <a:cubicBezTo>
                    <a:pt x="1" y="5737"/>
                    <a:pt x="2" y="6343"/>
                    <a:pt x="376" y="6717"/>
                  </a:cubicBezTo>
                  <a:cubicBezTo>
                    <a:pt x="564" y="6905"/>
                    <a:pt x="810" y="6999"/>
                    <a:pt x="1056" y="6999"/>
                  </a:cubicBezTo>
                  <a:cubicBezTo>
                    <a:pt x="1301" y="6999"/>
                    <a:pt x="1545" y="6906"/>
                    <a:pt x="1733" y="6720"/>
                  </a:cubicBezTo>
                  <a:lnTo>
                    <a:pt x="2397" y="6056"/>
                  </a:lnTo>
                  <a:cubicBezTo>
                    <a:pt x="2445" y="6008"/>
                    <a:pt x="2445" y="5928"/>
                    <a:pt x="2397" y="5879"/>
                  </a:cubicBezTo>
                  <a:cubicBezTo>
                    <a:pt x="2372" y="5854"/>
                    <a:pt x="2340" y="5842"/>
                    <a:pt x="2308" y="5842"/>
                  </a:cubicBezTo>
                  <a:cubicBezTo>
                    <a:pt x="2275" y="5842"/>
                    <a:pt x="2244" y="5854"/>
                    <a:pt x="2219" y="5879"/>
                  </a:cubicBezTo>
                  <a:lnTo>
                    <a:pt x="1556" y="6542"/>
                  </a:lnTo>
                  <a:cubicBezTo>
                    <a:pt x="1417" y="6681"/>
                    <a:pt x="1235" y="6750"/>
                    <a:pt x="1054" y="6750"/>
                  </a:cubicBezTo>
                  <a:cubicBezTo>
                    <a:pt x="872" y="6750"/>
                    <a:pt x="690" y="6681"/>
                    <a:pt x="551" y="6542"/>
                  </a:cubicBezTo>
                  <a:cubicBezTo>
                    <a:pt x="274" y="6266"/>
                    <a:pt x="274" y="5817"/>
                    <a:pt x="551" y="5539"/>
                  </a:cubicBezTo>
                  <a:lnTo>
                    <a:pt x="1465" y="4625"/>
                  </a:lnTo>
                  <a:cubicBezTo>
                    <a:pt x="1697" y="5191"/>
                    <a:pt x="2196" y="5604"/>
                    <a:pt x="2795" y="5724"/>
                  </a:cubicBezTo>
                  <a:cubicBezTo>
                    <a:pt x="2915" y="5748"/>
                    <a:pt x="3035" y="5759"/>
                    <a:pt x="3155" y="5759"/>
                  </a:cubicBezTo>
                  <a:cubicBezTo>
                    <a:pt x="3635" y="5759"/>
                    <a:pt x="4101" y="5570"/>
                    <a:pt x="4448" y="5224"/>
                  </a:cubicBezTo>
                  <a:lnTo>
                    <a:pt x="6554" y="3119"/>
                  </a:lnTo>
                  <a:cubicBezTo>
                    <a:pt x="7266" y="2406"/>
                    <a:pt x="7266" y="1249"/>
                    <a:pt x="6554" y="536"/>
                  </a:cubicBezTo>
                  <a:lnTo>
                    <a:pt x="6554" y="534"/>
                  </a:lnTo>
                  <a:cubicBezTo>
                    <a:pt x="6196" y="178"/>
                    <a:pt x="5729" y="0"/>
                    <a:pt x="5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59"/>
          <p:cNvSpPr/>
          <p:nvPr/>
        </p:nvSpPr>
        <p:spPr>
          <a:xfrm>
            <a:off x="5705863" y="2300038"/>
            <a:ext cx="204400" cy="190575"/>
          </a:xfrm>
          <a:custGeom>
            <a:avLst/>
            <a:gdLst/>
            <a:ahLst/>
            <a:cxnLst/>
            <a:rect l="l" t="t" r="r" b="b"/>
            <a:pathLst>
              <a:path w="8176" h="7623" extrusionOk="0">
                <a:moveTo>
                  <a:pt x="239" y="3895"/>
                </a:moveTo>
                <a:cubicBezTo>
                  <a:pt x="406" y="4059"/>
                  <a:pt x="655" y="4209"/>
                  <a:pt x="980" y="4333"/>
                </a:cubicBezTo>
                <a:cubicBezTo>
                  <a:pt x="1575" y="4559"/>
                  <a:pt x="2363" y="4684"/>
                  <a:pt x="3201" y="4684"/>
                </a:cubicBezTo>
                <a:cubicBezTo>
                  <a:pt x="3268" y="4684"/>
                  <a:pt x="3335" y="4684"/>
                  <a:pt x="3403" y="4681"/>
                </a:cubicBezTo>
                <a:cubicBezTo>
                  <a:pt x="3417" y="4696"/>
                  <a:pt x="3434" y="4710"/>
                  <a:pt x="3452" y="4720"/>
                </a:cubicBezTo>
                <a:lnTo>
                  <a:pt x="3782" y="4910"/>
                </a:lnTo>
                <a:cubicBezTo>
                  <a:pt x="3758" y="5091"/>
                  <a:pt x="3758" y="5272"/>
                  <a:pt x="3782" y="5451"/>
                </a:cubicBezTo>
                <a:lnTo>
                  <a:pt x="3452" y="5643"/>
                </a:lnTo>
                <a:cubicBezTo>
                  <a:pt x="3345" y="5704"/>
                  <a:pt x="3307" y="5843"/>
                  <a:pt x="3370" y="5951"/>
                </a:cubicBezTo>
                <a:lnTo>
                  <a:pt x="3549" y="6260"/>
                </a:lnTo>
                <a:cubicBezTo>
                  <a:pt x="3435" y="6267"/>
                  <a:pt x="3319" y="6270"/>
                  <a:pt x="3202" y="6270"/>
                </a:cubicBezTo>
                <a:cubicBezTo>
                  <a:pt x="2393" y="6270"/>
                  <a:pt x="1634" y="6150"/>
                  <a:pt x="1066" y="5933"/>
                </a:cubicBezTo>
                <a:cubicBezTo>
                  <a:pt x="541" y="5733"/>
                  <a:pt x="239" y="5472"/>
                  <a:pt x="239" y="5214"/>
                </a:cubicBezTo>
                <a:lnTo>
                  <a:pt x="239" y="3895"/>
                </a:lnTo>
                <a:close/>
                <a:moveTo>
                  <a:pt x="3201" y="1"/>
                </a:moveTo>
                <a:cubicBezTo>
                  <a:pt x="2363" y="1"/>
                  <a:pt x="1575" y="126"/>
                  <a:pt x="980" y="354"/>
                </a:cubicBezTo>
                <a:cubicBezTo>
                  <a:pt x="348" y="593"/>
                  <a:pt x="1" y="928"/>
                  <a:pt x="1" y="1296"/>
                </a:cubicBezTo>
                <a:lnTo>
                  <a:pt x="1" y="5216"/>
                </a:lnTo>
                <a:cubicBezTo>
                  <a:pt x="1" y="5582"/>
                  <a:pt x="348" y="5917"/>
                  <a:pt x="980" y="6158"/>
                </a:cubicBezTo>
                <a:cubicBezTo>
                  <a:pt x="1576" y="6386"/>
                  <a:pt x="2365" y="6509"/>
                  <a:pt x="3201" y="6509"/>
                </a:cubicBezTo>
                <a:cubicBezTo>
                  <a:pt x="3364" y="6509"/>
                  <a:pt x="3525" y="6505"/>
                  <a:pt x="3684" y="6496"/>
                </a:cubicBezTo>
                <a:lnTo>
                  <a:pt x="3890" y="6853"/>
                </a:lnTo>
                <a:cubicBezTo>
                  <a:pt x="3931" y="6925"/>
                  <a:pt x="4007" y="6966"/>
                  <a:pt x="4085" y="6966"/>
                </a:cubicBezTo>
                <a:cubicBezTo>
                  <a:pt x="4124" y="6966"/>
                  <a:pt x="4163" y="6956"/>
                  <a:pt x="4198" y="6935"/>
                </a:cubicBezTo>
                <a:lnTo>
                  <a:pt x="4528" y="6745"/>
                </a:lnTo>
                <a:cubicBezTo>
                  <a:pt x="4671" y="6857"/>
                  <a:pt x="4830" y="6947"/>
                  <a:pt x="4996" y="7016"/>
                </a:cubicBezTo>
                <a:lnTo>
                  <a:pt x="4996" y="7397"/>
                </a:lnTo>
                <a:cubicBezTo>
                  <a:pt x="4996" y="7520"/>
                  <a:pt x="5097" y="7621"/>
                  <a:pt x="5223" y="7623"/>
                </a:cubicBezTo>
                <a:lnTo>
                  <a:pt x="6262" y="7623"/>
                </a:lnTo>
                <a:cubicBezTo>
                  <a:pt x="6386" y="7623"/>
                  <a:pt x="6487" y="7522"/>
                  <a:pt x="6487" y="7397"/>
                </a:cubicBezTo>
                <a:lnTo>
                  <a:pt x="6487" y="7016"/>
                </a:lnTo>
                <a:cubicBezTo>
                  <a:pt x="6655" y="6947"/>
                  <a:pt x="6812" y="6857"/>
                  <a:pt x="6955" y="6745"/>
                </a:cubicBezTo>
                <a:lnTo>
                  <a:pt x="7286" y="6935"/>
                </a:lnTo>
                <a:cubicBezTo>
                  <a:pt x="7322" y="6956"/>
                  <a:pt x="7361" y="6966"/>
                  <a:pt x="7399" y="6966"/>
                </a:cubicBezTo>
                <a:cubicBezTo>
                  <a:pt x="7476" y="6966"/>
                  <a:pt x="7552" y="6925"/>
                  <a:pt x="7594" y="6853"/>
                </a:cubicBezTo>
                <a:lnTo>
                  <a:pt x="8114" y="5953"/>
                </a:lnTo>
                <a:cubicBezTo>
                  <a:pt x="8144" y="5901"/>
                  <a:pt x="8153" y="5839"/>
                  <a:pt x="8137" y="5780"/>
                </a:cubicBezTo>
                <a:cubicBezTo>
                  <a:pt x="8122" y="5722"/>
                  <a:pt x="8083" y="5673"/>
                  <a:pt x="8032" y="5643"/>
                </a:cubicBezTo>
                <a:lnTo>
                  <a:pt x="7702" y="5453"/>
                </a:lnTo>
                <a:cubicBezTo>
                  <a:pt x="7726" y="5272"/>
                  <a:pt x="7726" y="5091"/>
                  <a:pt x="7702" y="4912"/>
                </a:cubicBezTo>
                <a:lnTo>
                  <a:pt x="8032" y="4720"/>
                </a:lnTo>
                <a:cubicBezTo>
                  <a:pt x="8140" y="4658"/>
                  <a:pt x="8176" y="4521"/>
                  <a:pt x="8114" y="4412"/>
                </a:cubicBezTo>
                <a:lnTo>
                  <a:pt x="7954" y="4135"/>
                </a:lnTo>
                <a:cubicBezTo>
                  <a:pt x="7931" y="4097"/>
                  <a:pt x="7891" y="4075"/>
                  <a:pt x="7850" y="4075"/>
                </a:cubicBezTo>
                <a:cubicBezTo>
                  <a:pt x="7830" y="4075"/>
                  <a:pt x="7810" y="4081"/>
                  <a:pt x="7791" y="4092"/>
                </a:cubicBezTo>
                <a:cubicBezTo>
                  <a:pt x="7734" y="4124"/>
                  <a:pt x="7714" y="4197"/>
                  <a:pt x="7747" y="4253"/>
                </a:cubicBezTo>
                <a:lnTo>
                  <a:pt x="7901" y="4521"/>
                </a:lnTo>
                <a:lnTo>
                  <a:pt x="7511" y="4746"/>
                </a:lnTo>
                <a:cubicBezTo>
                  <a:pt x="7468" y="4772"/>
                  <a:pt x="7445" y="4821"/>
                  <a:pt x="7453" y="4870"/>
                </a:cubicBezTo>
                <a:cubicBezTo>
                  <a:pt x="7491" y="5076"/>
                  <a:pt x="7491" y="5287"/>
                  <a:pt x="7453" y="5493"/>
                </a:cubicBezTo>
                <a:cubicBezTo>
                  <a:pt x="7445" y="5543"/>
                  <a:pt x="7468" y="5593"/>
                  <a:pt x="7511" y="5617"/>
                </a:cubicBezTo>
                <a:lnTo>
                  <a:pt x="7901" y="5843"/>
                </a:lnTo>
                <a:lnTo>
                  <a:pt x="7395" y="6719"/>
                </a:lnTo>
                <a:lnTo>
                  <a:pt x="7005" y="6495"/>
                </a:lnTo>
                <a:cubicBezTo>
                  <a:pt x="6986" y="6484"/>
                  <a:pt x="6965" y="6478"/>
                  <a:pt x="6945" y="6478"/>
                </a:cubicBezTo>
                <a:cubicBezTo>
                  <a:pt x="6917" y="6478"/>
                  <a:pt x="6890" y="6488"/>
                  <a:pt x="6868" y="6507"/>
                </a:cubicBezTo>
                <a:cubicBezTo>
                  <a:pt x="6709" y="6643"/>
                  <a:pt x="6526" y="6748"/>
                  <a:pt x="6329" y="6819"/>
                </a:cubicBezTo>
                <a:cubicBezTo>
                  <a:pt x="6282" y="6835"/>
                  <a:pt x="6250" y="6881"/>
                  <a:pt x="6250" y="6931"/>
                </a:cubicBezTo>
                <a:lnTo>
                  <a:pt x="6250" y="7382"/>
                </a:lnTo>
                <a:lnTo>
                  <a:pt x="5236" y="7382"/>
                </a:lnTo>
                <a:lnTo>
                  <a:pt x="5236" y="6931"/>
                </a:lnTo>
                <a:cubicBezTo>
                  <a:pt x="5236" y="6881"/>
                  <a:pt x="5205" y="6837"/>
                  <a:pt x="5158" y="6819"/>
                </a:cubicBezTo>
                <a:cubicBezTo>
                  <a:pt x="4961" y="6749"/>
                  <a:pt x="4778" y="6643"/>
                  <a:pt x="4620" y="6507"/>
                </a:cubicBezTo>
                <a:cubicBezTo>
                  <a:pt x="4597" y="6488"/>
                  <a:pt x="4570" y="6479"/>
                  <a:pt x="4542" y="6479"/>
                </a:cubicBezTo>
                <a:cubicBezTo>
                  <a:pt x="4521" y="6479"/>
                  <a:pt x="4501" y="6484"/>
                  <a:pt x="4482" y="6495"/>
                </a:cubicBezTo>
                <a:lnTo>
                  <a:pt x="4092" y="6721"/>
                </a:lnTo>
                <a:lnTo>
                  <a:pt x="3586" y="5843"/>
                </a:lnTo>
                <a:lnTo>
                  <a:pt x="3975" y="5618"/>
                </a:lnTo>
                <a:cubicBezTo>
                  <a:pt x="4019" y="5593"/>
                  <a:pt x="4042" y="5543"/>
                  <a:pt x="4033" y="5493"/>
                </a:cubicBezTo>
                <a:cubicBezTo>
                  <a:pt x="3996" y="5287"/>
                  <a:pt x="3996" y="5076"/>
                  <a:pt x="4033" y="4871"/>
                </a:cubicBezTo>
                <a:cubicBezTo>
                  <a:pt x="4042" y="4821"/>
                  <a:pt x="4019" y="4772"/>
                  <a:pt x="3975" y="4746"/>
                </a:cubicBezTo>
                <a:lnTo>
                  <a:pt x="3586" y="4521"/>
                </a:lnTo>
                <a:lnTo>
                  <a:pt x="4092" y="3643"/>
                </a:lnTo>
                <a:lnTo>
                  <a:pt x="4482" y="3868"/>
                </a:lnTo>
                <a:cubicBezTo>
                  <a:pt x="4501" y="3879"/>
                  <a:pt x="4521" y="3884"/>
                  <a:pt x="4541" y="3884"/>
                </a:cubicBezTo>
                <a:cubicBezTo>
                  <a:pt x="4569" y="3884"/>
                  <a:pt x="4597" y="3875"/>
                  <a:pt x="4620" y="3856"/>
                </a:cubicBezTo>
                <a:cubicBezTo>
                  <a:pt x="4778" y="3720"/>
                  <a:pt x="4961" y="3615"/>
                  <a:pt x="5158" y="3545"/>
                </a:cubicBezTo>
                <a:cubicBezTo>
                  <a:pt x="5205" y="3528"/>
                  <a:pt x="5237" y="3483"/>
                  <a:pt x="5236" y="3432"/>
                </a:cubicBezTo>
                <a:lnTo>
                  <a:pt x="5236" y="2983"/>
                </a:lnTo>
                <a:lnTo>
                  <a:pt x="6250" y="2983"/>
                </a:lnTo>
                <a:lnTo>
                  <a:pt x="6250" y="3432"/>
                </a:lnTo>
                <a:cubicBezTo>
                  <a:pt x="6250" y="3483"/>
                  <a:pt x="6282" y="3528"/>
                  <a:pt x="6329" y="3545"/>
                </a:cubicBezTo>
                <a:cubicBezTo>
                  <a:pt x="6526" y="3615"/>
                  <a:pt x="6709" y="3720"/>
                  <a:pt x="6868" y="3856"/>
                </a:cubicBezTo>
                <a:cubicBezTo>
                  <a:pt x="6890" y="3875"/>
                  <a:pt x="6917" y="3884"/>
                  <a:pt x="6945" y="3884"/>
                </a:cubicBezTo>
                <a:cubicBezTo>
                  <a:pt x="6965" y="3884"/>
                  <a:pt x="6986" y="3879"/>
                  <a:pt x="7005" y="3868"/>
                </a:cubicBezTo>
                <a:lnTo>
                  <a:pt x="7395" y="3643"/>
                </a:lnTo>
                <a:lnTo>
                  <a:pt x="7496" y="3817"/>
                </a:lnTo>
                <a:cubicBezTo>
                  <a:pt x="7518" y="3855"/>
                  <a:pt x="7558" y="3877"/>
                  <a:pt x="7598" y="3877"/>
                </a:cubicBezTo>
                <a:cubicBezTo>
                  <a:pt x="7619" y="3877"/>
                  <a:pt x="7639" y="3871"/>
                  <a:pt x="7658" y="3860"/>
                </a:cubicBezTo>
                <a:cubicBezTo>
                  <a:pt x="7716" y="3828"/>
                  <a:pt x="7734" y="3755"/>
                  <a:pt x="7702" y="3699"/>
                </a:cubicBezTo>
                <a:lnTo>
                  <a:pt x="7596" y="3513"/>
                </a:lnTo>
                <a:cubicBezTo>
                  <a:pt x="7553" y="3441"/>
                  <a:pt x="7478" y="3401"/>
                  <a:pt x="7400" y="3401"/>
                </a:cubicBezTo>
                <a:cubicBezTo>
                  <a:pt x="7362" y="3401"/>
                  <a:pt x="7323" y="3410"/>
                  <a:pt x="7288" y="3431"/>
                </a:cubicBezTo>
                <a:lnTo>
                  <a:pt x="6956" y="3622"/>
                </a:lnTo>
                <a:cubicBezTo>
                  <a:pt x="6814" y="3510"/>
                  <a:pt x="6656" y="3419"/>
                  <a:pt x="6489" y="3350"/>
                </a:cubicBezTo>
                <a:lnTo>
                  <a:pt x="6489" y="2969"/>
                </a:lnTo>
                <a:cubicBezTo>
                  <a:pt x="6489" y="2900"/>
                  <a:pt x="6458" y="2836"/>
                  <a:pt x="6404" y="2794"/>
                </a:cubicBezTo>
                <a:lnTo>
                  <a:pt x="6404" y="1294"/>
                </a:lnTo>
                <a:cubicBezTo>
                  <a:pt x="6404" y="835"/>
                  <a:pt x="5869" y="436"/>
                  <a:pt x="4935" y="200"/>
                </a:cubicBezTo>
                <a:cubicBezTo>
                  <a:pt x="4924" y="197"/>
                  <a:pt x="4913" y="196"/>
                  <a:pt x="4903" y="196"/>
                </a:cubicBezTo>
                <a:cubicBezTo>
                  <a:pt x="4849" y="196"/>
                  <a:pt x="4801" y="231"/>
                  <a:pt x="4786" y="286"/>
                </a:cubicBezTo>
                <a:cubicBezTo>
                  <a:pt x="4770" y="351"/>
                  <a:pt x="4811" y="417"/>
                  <a:pt x="4877" y="432"/>
                </a:cubicBezTo>
                <a:cubicBezTo>
                  <a:pt x="5672" y="634"/>
                  <a:pt x="6166" y="963"/>
                  <a:pt x="6166" y="1294"/>
                </a:cubicBezTo>
                <a:cubicBezTo>
                  <a:pt x="6166" y="1552"/>
                  <a:pt x="5865" y="1814"/>
                  <a:pt x="5340" y="2013"/>
                </a:cubicBezTo>
                <a:cubicBezTo>
                  <a:pt x="4772" y="2231"/>
                  <a:pt x="4012" y="2350"/>
                  <a:pt x="3203" y="2350"/>
                </a:cubicBezTo>
                <a:cubicBezTo>
                  <a:pt x="3193" y="2350"/>
                  <a:pt x="3184" y="2350"/>
                  <a:pt x="3174" y="2350"/>
                </a:cubicBezTo>
                <a:cubicBezTo>
                  <a:pt x="2847" y="2350"/>
                  <a:pt x="2520" y="2328"/>
                  <a:pt x="2196" y="2285"/>
                </a:cubicBezTo>
                <a:cubicBezTo>
                  <a:pt x="2191" y="2284"/>
                  <a:pt x="2185" y="2284"/>
                  <a:pt x="2179" y="2284"/>
                </a:cubicBezTo>
                <a:cubicBezTo>
                  <a:pt x="2120" y="2284"/>
                  <a:pt x="2070" y="2327"/>
                  <a:pt x="2062" y="2388"/>
                </a:cubicBezTo>
                <a:cubicBezTo>
                  <a:pt x="2054" y="2452"/>
                  <a:pt x="2100" y="2513"/>
                  <a:pt x="2164" y="2522"/>
                </a:cubicBezTo>
                <a:cubicBezTo>
                  <a:pt x="2509" y="2567"/>
                  <a:pt x="2856" y="2589"/>
                  <a:pt x="3203" y="2589"/>
                </a:cubicBezTo>
                <a:cubicBezTo>
                  <a:pt x="4041" y="2589"/>
                  <a:pt x="4830" y="2464"/>
                  <a:pt x="5425" y="2237"/>
                </a:cubicBezTo>
                <a:cubicBezTo>
                  <a:pt x="5749" y="2113"/>
                  <a:pt x="5999" y="1965"/>
                  <a:pt x="6165" y="1799"/>
                </a:cubicBezTo>
                <a:lnTo>
                  <a:pt x="6165" y="2746"/>
                </a:lnTo>
                <a:lnTo>
                  <a:pt x="5223" y="2746"/>
                </a:lnTo>
                <a:cubicBezTo>
                  <a:pt x="5097" y="2746"/>
                  <a:pt x="4996" y="2847"/>
                  <a:pt x="4996" y="2970"/>
                </a:cubicBezTo>
                <a:lnTo>
                  <a:pt x="4996" y="3351"/>
                </a:lnTo>
                <a:cubicBezTo>
                  <a:pt x="4830" y="3420"/>
                  <a:pt x="4672" y="3512"/>
                  <a:pt x="4528" y="3623"/>
                </a:cubicBezTo>
                <a:lnTo>
                  <a:pt x="4198" y="3432"/>
                </a:lnTo>
                <a:cubicBezTo>
                  <a:pt x="4163" y="3412"/>
                  <a:pt x="4124" y="3402"/>
                  <a:pt x="4085" y="3402"/>
                </a:cubicBezTo>
                <a:cubicBezTo>
                  <a:pt x="4007" y="3402"/>
                  <a:pt x="3931" y="3442"/>
                  <a:pt x="3890" y="3514"/>
                </a:cubicBezTo>
                <a:lnTo>
                  <a:pt x="3370" y="4415"/>
                </a:lnTo>
                <a:cubicBezTo>
                  <a:pt x="3365" y="4424"/>
                  <a:pt x="3360" y="4435"/>
                  <a:pt x="3355" y="4446"/>
                </a:cubicBezTo>
                <a:cubicBezTo>
                  <a:pt x="3304" y="4447"/>
                  <a:pt x="3253" y="4447"/>
                  <a:pt x="3202" y="4447"/>
                </a:cubicBezTo>
                <a:cubicBezTo>
                  <a:pt x="2392" y="4447"/>
                  <a:pt x="1634" y="4329"/>
                  <a:pt x="1064" y="4111"/>
                </a:cubicBezTo>
                <a:cubicBezTo>
                  <a:pt x="539" y="3911"/>
                  <a:pt x="238" y="3649"/>
                  <a:pt x="238" y="3392"/>
                </a:cubicBezTo>
                <a:lnTo>
                  <a:pt x="238" y="1799"/>
                </a:lnTo>
                <a:cubicBezTo>
                  <a:pt x="510" y="2070"/>
                  <a:pt x="1004" y="2293"/>
                  <a:pt x="1666" y="2436"/>
                </a:cubicBezTo>
                <a:cubicBezTo>
                  <a:pt x="1674" y="2437"/>
                  <a:pt x="1684" y="2439"/>
                  <a:pt x="1692" y="2439"/>
                </a:cubicBezTo>
                <a:cubicBezTo>
                  <a:pt x="1833" y="2436"/>
                  <a:pt x="1855" y="2234"/>
                  <a:pt x="1717" y="2203"/>
                </a:cubicBezTo>
                <a:cubicBezTo>
                  <a:pt x="818" y="2011"/>
                  <a:pt x="238" y="1654"/>
                  <a:pt x="238" y="1296"/>
                </a:cubicBezTo>
                <a:cubicBezTo>
                  <a:pt x="238" y="1039"/>
                  <a:pt x="539" y="776"/>
                  <a:pt x="1064" y="577"/>
                </a:cubicBezTo>
                <a:cubicBezTo>
                  <a:pt x="1632" y="360"/>
                  <a:pt x="2392" y="240"/>
                  <a:pt x="3201" y="240"/>
                </a:cubicBezTo>
                <a:cubicBezTo>
                  <a:pt x="3209" y="240"/>
                  <a:pt x="3217" y="240"/>
                  <a:pt x="3226" y="240"/>
                </a:cubicBezTo>
                <a:cubicBezTo>
                  <a:pt x="3618" y="240"/>
                  <a:pt x="4010" y="271"/>
                  <a:pt x="4397" y="333"/>
                </a:cubicBezTo>
                <a:cubicBezTo>
                  <a:pt x="4404" y="334"/>
                  <a:pt x="4410" y="335"/>
                  <a:pt x="4417" y="335"/>
                </a:cubicBezTo>
                <a:cubicBezTo>
                  <a:pt x="4474" y="335"/>
                  <a:pt x="4525" y="293"/>
                  <a:pt x="4535" y="235"/>
                </a:cubicBezTo>
                <a:cubicBezTo>
                  <a:pt x="4545" y="169"/>
                  <a:pt x="4501" y="109"/>
                  <a:pt x="4436" y="98"/>
                </a:cubicBezTo>
                <a:cubicBezTo>
                  <a:pt x="4027" y="32"/>
                  <a:pt x="3615" y="1"/>
                  <a:pt x="32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59"/>
          <p:cNvGrpSpPr/>
          <p:nvPr/>
        </p:nvGrpSpPr>
        <p:grpSpPr>
          <a:xfrm>
            <a:off x="3198213" y="-83450"/>
            <a:ext cx="1057275" cy="3019500"/>
            <a:chOff x="3198213" y="-83450"/>
            <a:chExt cx="1057275" cy="3019500"/>
          </a:xfrm>
        </p:grpSpPr>
        <p:sp>
          <p:nvSpPr>
            <p:cNvPr id="381" name="Google Shape;381;p59"/>
            <p:cNvSpPr/>
            <p:nvPr/>
          </p:nvSpPr>
          <p:spPr>
            <a:xfrm>
              <a:off x="3369388" y="-83450"/>
              <a:ext cx="667500" cy="30195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9"/>
            <p:cNvSpPr/>
            <p:nvPr/>
          </p:nvSpPr>
          <p:spPr>
            <a:xfrm>
              <a:off x="3874488" y="767500"/>
              <a:ext cx="381000" cy="39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59"/>
            <p:cNvSpPr/>
            <p:nvPr/>
          </p:nvSpPr>
          <p:spPr>
            <a:xfrm>
              <a:off x="3198213" y="2200025"/>
              <a:ext cx="381000" cy="39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84" name="Google Shape;384;p59"/>
          <p:cNvGrpSpPr/>
          <p:nvPr/>
        </p:nvGrpSpPr>
        <p:grpSpPr>
          <a:xfrm>
            <a:off x="3282900" y="2274198"/>
            <a:ext cx="181778" cy="242283"/>
            <a:chOff x="3282900" y="2274198"/>
            <a:chExt cx="181778" cy="242283"/>
          </a:xfrm>
        </p:grpSpPr>
        <p:sp>
          <p:nvSpPr>
            <p:cNvPr id="385" name="Google Shape;385;p59"/>
            <p:cNvSpPr/>
            <p:nvPr/>
          </p:nvSpPr>
          <p:spPr>
            <a:xfrm>
              <a:off x="3282900" y="2274198"/>
              <a:ext cx="181778" cy="242283"/>
            </a:xfrm>
            <a:custGeom>
              <a:avLst/>
              <a:gdLst/>
              <a:ahLst/>
              <a:cxnLst/>
              <a:rect l="l" t="t" r="r" b="b"/>
              <a:pathLst>
                <a:path w="4795" h="6391" extrusionOk="0">
                  <a:moveTo>
                    <a:pt x="2417" y="240"/>
                  </a:moveTo>
                  <a:cubicBezTo>
                    <a:pt x="2920" y="240"/>
                    <a:pt x="3407" y="427"/>
                    <a:pt x="3781" y="765"/>
                  </a:cubicBezTo>
                  <a:cubicBezTo>
                    <a:pt x="4536" y="1441"/>
                    <a:pt x="4687" y="2565"/>
                    <a:pt x="4137" y="3416"/>
                  </a:cubicBezTo>
                  <a:cubicBezTo>
                    <a:pt x="3927" y="3739"/>
                    <a:pt x="3633" y="3997"/>
                    <a:pt x="3284" y="4162"/>
                  </a:cubicBezTo>
                  <a:cubicBezTo>
                    <a:pt x="3066" y="4267"/>
                    <a:pt x="2927" y="4487"/>
                    <a:pt x="2929" y="4730"/>
                  </a:cubicBezTo>
                  <a:lnTo>
                    <a:pt x="2929" y="4870"/>
                  </a:lnTo>
                  <a:lnTo>
                    <a:pt x="1888" y="4870"/>
                  </a:lnTo>
                  <a:lnTo>
                    <a:pt x="1888" y="4730"/>
                  </a:lnTo>
                  <a:cubicBezTo>
                    <a:pt x="1888" y="4486"/>
                    <a:pt x="1748" y="4265"/>
                    <a:pt x="1529" y="4160"/>
                  </a:cubicBezTo>
                  <a:cubicBezTo>
                    <a:pt x="722" y="3778"/>
                    <a:pt x="254" y="2919"/>
                    <a:pt x="367" y="2033"/>
                  </a:cubicBezTo>
                  <a:cubicBezTo>
                    <a:pt x="483" y="1106"/>
                    <a:pt x="1242" y="357"/>
                    <a:pt x="2173" y="254"/>
                  </a:cubicBezTo>
                  <a:cubicBezTo>
                    <a:pt x="2253" y="244"/>
                    <a:pt x="2331" y="240"/>
                    <a:pt x="2412" y="240"/>
                  </a:cubicBezTo>
                  <a:cubicBezTo>
                    <a:pt x="2414" y="240"/>
                    <a:pt x="2415" y="240"/>
                    <a:pt x="2417" y="240"/>
                  </a:cubicBezTo>
                  <a:close/>
                  <a:moveTo>
                    <a:pt x="2929" y="5109"/>
                  </a:moveTo>
                  <a:lnTo>
                    <a:pt x="2929" y="5501"/>
                  </a:lnTo>
                  <a:lnTo>
                    <a:pt x="2929" y="5502"/>
                  </a:lnTo>
                  <a:cubicBezTo>
                    <a:pt x="2929" y="5576"/>
                    <a:pt x="2868" y="5638"/>
                    <a:pt x="2793" y="5638"/>
                  </a:cubicBezTo>
                  <a:lnTo>
                    <a:pt x="2024" y="5638"/>
                  </a:lnTo>
                  <a:cubicBezTo>
                    <a:pt x="1949" y="5638"/>
                    <a:pt x="1888" y="5576"/>
                    <a:pt x="1888" y="5502"/>
                  </a:cubicBezTo>
                  <a:lnTo>
                    <a:pt x="1888" y="5109"/>
                  </a:lnTo>
                  <a:close/>
                  <a:moveTo>
                    <a:pt x="2673" y="5878"/>
                  </a:moveTo>
                  <a:lnTo>
                    <a:pt x="2673" y="6014"/>
                  </a:lnTo>
                  <a:cubicBezTo>
                    <a:pt x="2673" y="6089"/>
                    <a:pt x="2611" y="6150"/>
                    <a:pt x="2537" y="6151"/>
                  </a:cubicBezTo>
                  <a:lnTo>
                    <a:pt x="2280" y="6151"/>
                  </a:lnTo>
                  <a:cubicBezTo>
                    <a:pt x="2204" y="6150"/>
                    <a:pt x="2144" y="6089"/>
                    <a:pt x="2144" y="6014"/>
                  </a:cubicBezTo>
                  <a:lnTo>
                    <a:pt x="2144" y="5878"/>
                  </a:lnTo>
                  <a:close/>
                  <a:moveTo>
                    <a:pt x="2413" y="1"/>
                  </a:moveTo>
                  <a:cubicBezTo>
                    <a:pt x="2325" y="1"/>
                    <a:pt x="2236" y="5"/>
                    <a:pt x="2147" y="15"/>
                  </a:cubicBezTo>
                  <a:cubicBezTo>
                    <a:pt x="1106" y="130"/>
                    <a:pt x="258" y="966"/>
                    <a:pt x="127" y="2004"/>
                  </a:cubicBezTo>
                  <a:cubicBezTo>
                    <a:pt x="1" y="2993"/>
                    <a:pt x="526" y="3950"/>
                    <a:pt x="1425" y="4377"/>
                  </a:cubicBezTo>
                  <a:cubicBezTo>
                    <a:pt x="1561" y="4442"/>
                    <a:pt x="1647" y="4579"/>
                    <a:pt x="1647" y="4730"/>
                  </a:cubicBezTo>
                  <a:lnTo>
                    <a:pt x="1647" y="5501"/>
                  </a:lnTo>
                  <a:cubicBezTo>
                    <a:pt x="1647" y="5663"/>
                    <a:pt x="1749" y="5807"/>
                    <a:pt x="1903" y="5858"/>
                  </a:cubicBezTo>
                  <a:lnTo>
                    <a:pt x="1903" y="6014"/>
                  </a:lnTo>
                  <a:cubicBezTo>
                    <a:pt x="1903" y="6221"/>
                    <a:pt x="2071" y="6389"/>
                    <a:pt x="2280" y="6391"/>
                  </a:cubicBezTo>
                  <a:lnTo>
                    <a:pt x="2537" y="6391"/>
                  </a:lnTo>
                  <a:cubicBezTo>
                    <a:pt x="2744" y="6389"/>
                    <a:pt x="2913" y="6221"/>
                    <a:pt x="2913" y="6014"/>
                  </a:cubicBezTo>
                  <a:lnTo>
                    <a:pt x="2913" y="5858"/>
                  </a:lnTo>
                  <a:cubicBezTo>
                    <a:pt x="3066" y="5807"/>
                    <a:pt x="3168" y="5663"/>
                    <a:pt x="3168" y="5501"/>
                  </a:cubicBezTo>
                  <a:lnTo>
                    <a:pt x="3168" y="4728"/>
                  </a:lnTo>
                  <a:cubicBezTo>
                    <a:pt x="3168" y="4580"/>
                    <a:pt x="3252" y="4443"/>
                    <a:pt x="3386" y="4378"/>
                  </a:cubicBezTo>
                  <a:cubicBezTo>
                    <a:pt x="4084" y="4050"/>
                    <a:pt x="4571" y="3394"/>
                    <a:pt x="4683" y="2631"/>
                  </a:cubicBezTo>
                  <a:cubicBezTo>
                    <a:pt x="4794" y="1868"/>
                    <a:pt x="4516" y="1100"/>
                    <a:pt x="3941" y="586"/>
                  </a:cubicBezTo>
                  <a:cubicBezTo>
                    <a:pt x="3515" y="204"/>
                    <a:pt x="2980" y="1"/>
                    <a:pt x="2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6" name="Google Shape;386;p59"/>
            <p:cNvSpPr/>
            <p:nvPr/>
          </p:nvSpPr>
          <p:spPr>
            <a:xfrm rot="10800000" flipH="1">
              <a:off x="3359035" y="2354024"/>
              <a:ext cx="29550" cy="20925"/>
            </a:xfrm>
            <a:custGeom>
              <a:avLst/>
              <a:gdLst/>
              <a:ahLst/>
              <a:cxnLst/>
              <a:rect l="l" t="t" r="r" b="b"/>
              <a:pathLst>
                <a:path w="613" h="434" extrusionOk="0">
                  <a:moveTo>
                    <a:pt x="474" y="0"/>
                  </a:moveTo>
                  <a:cubicBezTo>
                    <a:pt x="454" y="0"/>
                    <a:pt x="433" y="5"/>
                    <a:pt x="414" y="17"/>
                  </a:cubicBezTo>
                  <a:lnTo>
                    <a:pt x="82" y="209"/>
                  </a:lnTo>
                  <a:cubicBezTo>
                    <a:pt x="21" y="240"/>
                    <a:pt x="1" y="315"/>
                    <a:pt x="35" y="375"/>
                  </a:cubicBezTo>
                  <a:cubicBezTo>
                    <a:pt x="57" y="413"/>
                    <a:pt x="97" y="434"/>
                    <a:pt x="138" y="434"/>
                  </a:cubicBezTo>
                  <a:cubicBezTo>
                    <a:pt x="160" y="434"/>
                    <a:pt x="182" y="428"/>
                    <a:pt x="201" y="416"/>
                  </a:cubicBezTo>
                  <a:lnTo>
                    <a:pt x="534" y="224"/>
                  </a:lnTo>
                  <a:cubicBezTo>
                    <a:pt x="592" y="192"/>
                    <a:pt x="612" y="118"/>
                    <a:pt x="578" y="60"/>
                  </a:cubicBezTo>
                  <a:cubicBezTo>
                    <a:pt x="556" y="22"/>
                    <a:pt x="516" y="0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59"/>
          <p:cNvGrpSpPr/>
          <p:nvPr/>
        </p:nvGrpSpPr>
        <p:grpSpPr>
          <a:xfrm>
            <a:off x="3936713" y="846425"/>
            <a:ext cx="256546" cy="232745"/>
            <a:chOff x="3936713" y="846425"/>
            <a:chExt cx="256546" cy="232745"/>
          </a:xfrm>
        </p:grpSpPr>
        <p:sp>
          <p:nvSpPr>
            <p:cNvPr id="388" name="Google Shape;388;p59"/>
            <p:cNvSpPr/>
            <p:nvPr/>
          </p:nvSpPr>
          <p:spPr>
            <a:xfrm>
              <a:off x="3970308" y="911019"/>
              <a:ext cx="222950" cy="168151"/>
            </a:xfrm>
            <a:custGeom>
              <a:avLst/>
              <a:gdLst/>
              <a:ahLst/>
              <a:cxnLst/>
              <a:rect l="l" t="t" r="r" b="b"/>
              <a:pathLst>
                <a:path w="10240" h="7724" extrusionOk="0">
                  <a:moveTo>
                    <a:pt x="9122" y="1"/>
                  </a:moveTo>
                  <a:cubicBezTo>
                    <a:pt x="9099" y="1"/>
                    <a:pt x="9076" y="6"/>
                    <a:pt x="9055" y="16"/>
                  </a:cubicBezTo>
                  <a:cubicBezTo>
                    <a:pt x="8978" y="52"/>
                    <a:pt x="8944" y="144"/>
                    <a:pt x="8979" y="222"/>
                  </a:cubicBezTo>
                  <a:cubicBezTo>
                    <a:pt x="9899" y="2164"/>
                    <a:pt x="9484" y="4477"/>
                    <a:pt x="7945" y="5978"/>
                  </a:cubicBezTo>
                  <a:cubicBezTo>
                    <a:pt x="6983" y="6918"/>
                    <a:pt x="5714" y="7410"/>
                    <a:pt x="4428" y="7410"/>
                  </a:cubicBezTo>
                  <a:cubicBezTo>
                    <a:pt x="3659" y="7410"/>
                    <a:pt x="2885" y="7234"/>
                    <a:pt x="2167" y="6873"/>
                  </a:cubicBezTo>
                  <a:cubicBezTo>
                    <a:pt x="1574" y="6572"/>
                    <a:pt x="1047" y="6160"/>
                    <a:pt x="614" y="5656"/>
                  </a:cubicBezTo>
                  <a:lnTo>
                    <a:pt x="614" y="5656"/>
                  </a:lnTo>
                  <a:lnTo>
                    <a:pt x="1232" y="5862"/>
                  </a:lnTo>
                  <a:cubicBezTo>
                    <a:pt x="1247" y="5867"/>
                    <a:pt x="1262" y="5869"/>
                    <a:pt x="1277" y="5869"/>
                  </a:cubicBezTo>
                  <a:cubicBezTo>
                    <a:pt x="1343" y="5869"/>
                    <a:pt x="1404" y="5827"/>
                    <a:pt x="1426" y="5763"/>
                  </a:cubicBezTo>
                  <a:cubicBezTo>
                    <a:pt x="1453" y="5682"/>
                    <a:pt x="1411" y="5594"/>
                    <a:pt x="1331" y="5565"/>
                  </a:cubicBezTo>
                  <a:lnTo>
                    <a:pt x="220" y="5195"/>
                  </a:lnTo>
                  <a:cubicBezTo>
                    <a:pt x="203" y="5189"/>
                    <a:pt x="186" y="5187"/>
                    <a:pt x="170" y="5187"/>
                  </a:cubicBezTo>
                  <a:cubicBezTo>
                    <a:pt x="78" y="5187"/>
                    <a:pt x="0" y="5268"/>
                    <a:pt x="15" y="5366"/>
                  </a:cubicBezTo>
                  <a:lnTo>
                    <a:pt x="200" y="6663"/>
                  </a:lnTo>
                  <a:cubicBezTo>
                    <a:pt x="211" y="6740"/>
                    <a:pt x="277" y="6798"/>
                    <a:pt x="355" y="6798"/>
                  </a:cubicBezTo>
                  <a:cubicBezTo>
                    <a:pt x="363" y="6798"/>
                    <a:pt x="369" y="6797"/>
                    <a:pt x="377" y="6795"/>
                  </a:cubicBezTo>
                  <a:cubicBezTo>
                    <a:pt x="462" y="6783"/>
                    <a:pt x="523" y="6704"/>
                    <a:pt x="509" y="6619"/>
                  </a:cubicBezTo>
                  <a:lnTo>
                    <a:pt x="407" y="5895"/>
                  </a:lnTo>
                  <a:lnTo>
                    <a:pt x="407" y="5895"/>
                  </a:lnTo>
                  <a:cubicBezTo>
                    <a:pt x="861" y="6414"/>
                    <a:pt x="1410" y="6841"/>
                    <a:pt x="2025" y="7153"/>
                  </a:cubicBezTo>
                  <a:cubicBezTo>
                    <a:pt x="2788" y="7537"/>
                    <a:pt x="3611" y="7724"/>
                    <a:pt x="4428" y="7724"/>
                  </a:cubicBezTo>
                  <a:cubicBezTo>
                    <a:pt x="5794" y="7724"/>
                    <a:pt x="7142" y="7201"/>
                    <a:pt x="8165" y="6203"/>
                  </a:cubicBezTo>
                  <a:cubicBezTo>
                    <a:pt x="9798" y="4608"/>
                    <a:pt x="10239" y="2152"/>
                    <a:pt x="9262" y="89"/>
                  </a:cubicBezTo>
                  <a:lnTo>
                    <a:pt x="9262" y="87"/>
                  </a:lnTo>
                  <a:cubicBezTo>
                    <a:pt x="9235" y="32"/>
                    <a:pt x="9180" y="1"/>
                    <a:pt x="9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9"/>
            <p:cNvSpPr/>
            <p:nvPr/>
          </p:nvSpPr>
          <p:spPr>
            <a:xfrm>
              <a:off x="3936713" y="846425"/>
              <a:ext cx="226565" cy="168217"/>
            </a:xfrm>
            <a:custGeom>
              <a:avLst/>
              <a:gdLst/>
              <a:ahLst/>
              <a:cxnLst/>
              <a:rect l="l" t="t" r="r" b="b"/>
              <a:pathLst>
                <a:path w="10406" h="7727" extrusionOk="0">
                  <a:moveTo>
                    <a:pt x="5972" y="1"/>
                  </a:moveTo>
                  <a:cubicBezTo>
                    <a:pt x="4961" y="1"/>
                    <a:pt x="3942" y="287"/>
                    <a:pt x="3043" y="876"/>
                  </a:cubicBezTo>
                  <a:cubicBezTo>
                    <a:pt x="811" y="2340"/>
                    <a:pt x="1" y="5226"/>
                    <a:pt x="1144" y="7637"/>
                  </a:cubicBezTo>
                  <a:cubicBezTo>
                    <a:pt x="1171" y="7692"/>
                    <a:pt x="1226" y="7727"/>
                    <a:pt x="1285" y="7727"/>
                  </a:cubicBezTo>
                  <a:cubicBezTo>
                    <a:pt x="1309" y="7727"/>
                    <a:pt x="1332" y="7721"/>
                    <a:pt x="1352" y="7711"/>
                  </a:cubicBezTo>
                  <a:cubicBezTo>
                    <a:pt x="1432" y="7674"/>
                    <a:pt x="1464" y="7581"/>
                    <a:pt x="1428" y="7502"/>
                  </a:cubicBezTo>
                  <a:cubicBezTo>
                    <a:pt x="347" y="5226"/>
                    <a:pt x="1118" y="2500"/>
                    <a:pt x="3232" y="1125"/>
                  </a:cubicBezTo>
                  <a:cubicBezTo>
                    <a:pt x="4074" y="578"/>
                    <a:pt x="5026" y="313"/>
                    <a:pt x="5971" y="313"/>
                  </a:cubicBezTo>
                  <a:cubicBezTo>
                    <a:pt x="7396" y="313"/>
                    <a:pt x="8804" y="917"/>
                    <a:pt x="9791" y="2068"/>
                  </a:cubicBezTo>
                  <a:lnTo>
                    <a:pt x="9175" y="1862"/>
                  </a:lnTo>
                  <a:cubicBezTo>
                    <a:pt x="9159" y="1856"/>
                    <a:pt x="9142" y="1854"/>
                    <a:pt x="9126" y="1854"/>
                  </a:cubicBezTo>
                  <a:cubicBezTo>
                    <a:pt x="9060" y="1854"/>
                    <a:pt x="8999" y="1895"/>
                    <a:pt x="8977" y="1961"/>
                  </a:cubicBezTo>
                  <a:cubicBezTo>
                    <a:pt x="8949" y="2043"/>
                    <a:pt x="8993" y="2131"/>
                    <a:pt x="9075" y="2159"/>
                  </a:cubicBezTo>
                  <a:lnTo>
                    <a:pt x="10187" y="2529"/>
                  </a:lnTo>
                  <a:cubicBezTo>
                    <a:pt x="10204" y="2535"/>
                    <a:pt x="10221" y="2537"/>
                    <a:pt x="10237" y="2537"/>
                  </a:cubicBezTo>
                  <a:cubicBezTo>
                    <a:pt x="10328" y="2537"/>
                    <a:pt x="10405" y="2457"/>
                    <a:pt x="10392" y="2358"/>
                  </a:cubicBezTo>
                  <a:lnTo>
                    <a:pt x="10206" y="1062"/>
                  </a:lnTo>
                  <a:cubicBezTo>
                    <a:pt x="10195" y="983"/>
                    <a:pt x="10128" y="927"/>
                    <a:pt x="10052" y="927"/>
                  </a:cubicBezTo>
                  <a:cubicBezTo>
                    <a:pt x="10044" y="927"/>
                    <a:pt x="10037" y="928"/>
                    <a:pt x="10030" y="929"/>
                  </a:cubicBezTo>
                  <a:cubicBezTo>
                    <a:pt x="9943" y="941"/>
                    <a:pt x="9884" y="1020"/>
                    <a:pt x="9896" y="1105"/>
                  </a:cubicBezTo>
                  <a:lnTo>
                    <a:pt x="10000" y="1829"/>
                  </a:lnTo>
                  <a:cubicBezTo>
                    <a:pt x="8951" y="629"/>
                    <a:pt x="7470" y="1"/>
                    <a:pt x="5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9"/>
            <p:cNvSpPr/>
            <p:nvPr/>
          </p:nvSpPr>
          <p:spPr>
            <a:xfrm>
              <a:off x="4037477" y="908101"/>
              <a:ext cx="10908" cy="18069"/>
            </a:xfrm>
            <a:custGeom>
              <a:avLst/>
              <a:gdLst/>
              <a:ahLst/>
              <a:cxnLst/>
              <a:rect l="l" t="t" r="r" b="b"/>
              <a:pathLst>
                <a:path w="501" h="830" extrusionOk="0">
                  <a:moveTo>
                    <a:pt x="335" y="1"/>
                  </a:moveTo>
                  <a:cubicBezTo>
                    <a:pt x="247" y="2"/>
                    <a:pt x="179" y="73"/>
                    <a:pt x="180" y="159"/>
                  </a:cubicBezTo>
                  <a:lnTo>
                    <a:pt x="185" y="448"/>
                  </a:lnTo>
                  <a:lnTo>
                    <a:pt x="68" y="558"/>
                  </a:lnTo>
                  <a:cubicBezTo>
                    <a:pt x="4" y="617"/>
                    <a:pt x="1" y="718"/>
                    <a:pt x="61" y="781"/>
                  </a:cubicBezTo>
                  <a:cubicBezTo>
                    <a:pt x="92" y="814"/>
                    <a:pt x="133" y="830"/>
                    <a:pt x="174" y="830"/>
                  </a:cubicBezTo>
                  <a:cubicBezTo>
                    <a:pt x="214" y="830"/>
                    <a:pt x="254" y="815"/>
                    <a:pt x="285" y="785"/>
                  </a:cubicBezTo>
                  <a:lnTo>
                    <a:pt x="451" y="628"/>
                  </a:lnTo>
                  <a:cubicBezTo>
                    <a:pt x="481" y="597"/>
                    <a:pt x="500" y="555"/>
                    <a:pt x="499" y="511"/>
                  </a:cubicBezTo>
                  <a:lnTo>
                    <a:pt x="494" y="155"/>
                  </a:lnTo>
                  <a:cubicBezTo>
                    <a:pt x="492" y="69"/>
                    <a:pt x="42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9"/>
            <p:cNvSpPr/>
            <p:nvPr/>
          </p:nvSpPr>
          <p:spPr>
            <a:xfrm>
              <a:off x="3970961" y="875641"/>
              <a:ext cx="189094" cy="174356"/>
            </a:xfrm>
            <a:custGeom>
              <a:avLst/>
              <a:gdLst/>
              <a:ahLst/>
              <a:cxnLst/>
              <a:rect l="l" t="t" r="r" b="b"/>
              <a:pathLst>
                <a:path w="8685" h="8009" extrusionOk="0">
                  <a:moveTo>
                    <a:pt x="3011" y="3067"/>
                  </a:moveTo>
                  <a:lnTo>
                    <a:pt x="3224" y="3092"/>
                  </a:lnTo>
                  <a:cubicBezTo>
                    <a:pt x="3237" y="3094"/>
                    <a:pt x="3249" y="3094"/>
                    <a:pt x="3262" y="3094"/>
                  </a:cubicBezTo>
                  <a:cubicBezTo>
                    <a:pt x="3284" y="3094"/>
                    <a:pt x="3306" y="3092"/>
                    <a:pt x="3328" y="3087"/>
                  </a:cubicBezTo>
                  <a:lnTo>
                    <a:pt x="3328" y="3087"/>
                  </a:lnTo>
                  <a:lnTo>
                    <a:pt x="3164" y="3449"/>
                  </a:lnTo>
                  <a:lnTo>
                    <a:pt x="2897" y="3374"/>
                  </a:lnTo>
                  <a:lnTo>
                    <a:pt x="3011" y="3067"/>
                  </a:lnTo>
                  <a:close/>
                  <a:moveTo>
                    <a:pt x="4056" y="2991"/>
                  </a:moveTo>
                  <a:lnTo>
                    <a:pt x="4366" y="3371"/>
                  </a:lnTo>
                  <a:lnTo>
                    <a:pt x="4329" y="3476"/>
                  </a:lnTo>
                  <a:cubicBezTo>
                    <a:pt x="4302" y="3558"/>
                    <a:pt x="4347" y="3647"/>
                    <a:pt x="4428" y="3675"/>
                  </a:cubicBezTo>
                  <a:cubicBezTo>
                    <a:pt x="4445" y="3680"/>
                    <a:pt x="4461" y="3683"/>
                    <a:pt x="4479" y="3683"/>
                  </a:cubicBezTo>
                  <a:cubicBezTo>
                    <a:pt x="4546" y="3683"/>
                    <a:pt x="4605" y="3640"/>
                    <a:pt x="4627" y="3577"/>
                  </a:cubicBezTo>
                  <a:lnTo>
                    <a:pt x="4667" y="3458"/>
                  </a:lnTo>
                  <a:cubicBezTo>
                    <a:pt x="4700" y="3364"/>
                    <a:pt x="4681" y="3260"/>
                    <a:pt x="4616" y="3184"/>
                  </a:cubicBezTo>
                  <a:lnTo>
                    <a:pt x="4533" y="3081"/>
                  </a:lnTo>
                  <a:lnTo>
                    <a:pt x="4809" y="3291"/>
                  </a:lnTo>
                  <a:cubicBezTo>
                    <a:pt x="4836" y="3313"/>
                    <a:pt x="4869" y="3324"/>
                    <a:pt x="4903" y="3324"/>
                  </a:cubicBezTo>
                  <a:cubicBezTo>
                    <a:pt x="4923" y="3324"/>
                    <a:pt x="4944" y="3320"/>
                    <a:pt x="4963" y="3312"/>
                  </a:cubicBezTo>
                  <a:lnTo>
                    <a:pt x="5161" y="3228"/>
                  </a:lnTo>
                  <a:lnTo>
                    <a:pt x="5284" y="3365"/>
                  </a:lnTo>
                  <a:cubicBezTo>
                    <a:pt x="5313" y="3400"/>
                    <a:pt x="5356" y="3418"/>
                    <a:pt x="5400" y="3418"/>
                  </a:cubicBezTo>
                  <a:cubicBezTo>
                    <a:pt x="5404" y="3418"/>
                    <a:pt x="5409" y="3418"/>
                    <a:pt x="5413" y="3418"/>
                  </a:cubicBezTo>
                  <a:lnTo>
                    <a:pt x="5799" y="3386"/>
                  </a:lnTo>
                  <a:lnTo>
                    <a:pt x="5813" y="3453"/>
                  </a:lnTo>
                  <a:cubicBezTo>
                    <a:pt x="5826" y="3516"/>
                    <a:pt x="5781" y="3577"/>
                    <a:pt x="5715" y="3582"/>
                  </a:cubicBezTo>
                  <a:lnTo>
                    <a:pt x="5044" y="3636"/>
                  </a:lnTo>
                  <a:cubicBezTo>
                    <a:pt x="4895" y="3647"/>
                    <a:pt x="4782" y="3777"/>
                    <a:pt x="4790" y="3927"/>
                  </a:cubicBezTo>
                  <a:lnTo>
                    <a:pt x="4348" y="3779"/>
                  </a:lnTo>
                  <a:cubicBezTo>
                    <a:pt x="4336" y="3776"/>
                    <a:pt x="4328" y="3765"/>
                    <a:pt x="4327" y="3753"/>
                  </a:cubicBezTo>
                  <a:cubicBezTo>
                    <a:pt x="4298" y="3586"/>
                    <a:pt x="4154" y="3464"/>
                    <a:pt x="3985" y="3462"/>
                  </a:cubicBezTo>
                  <a:lnTo>
                    <a:pt x="3977" y="3462"/>
                  </a:lnTo>
                  <a:lnTo>
                    <a:pt x="3495" y="3474"/>
                  </a:lnTo>
                  <a:lnTo>
                    <a:pt x="3637" y="3162"/>
                  </a:lnTo>
                  <a:cubicBezTo>
                    <a:pt x="3650" y="3134"/>
                    <a:pt x="3674" y="3112"/>
                    <a:pt x="3703" y="3103"/>
                  </a:cubicBezTo>
                  <a:lnTo>
                    <a:pt x="4056" y="2991"/>
                  </a:lnTo>
                  <a:close/>
                  <a:moveTo>
                    <a:pt x="7700" y="3527"/>
                  </a:moveTo>
                  <a:cubicBezTo>
                    <a:pt x="7728" y="3527"/>
                    <a:pt x="7755" y="3537"/>
                    <a:pt x="7777" y="3558"/>
                  </a:cubicBezTo>
                  <a:lnTo>
                    <a:pt x="8093" y="3868"/>
                  </a:lnTo>
                  <a:cubicBezTo>
                    <a:pt x="8096" y="3963"/>
                    <a:pt x="8096" y="4059"/>
                    <a:pt x="8092" y="4154"/>
                  </a:cubicBezTo>
                  <a:cubicBezTo>
                    <a:pt x="8047" y="5227"/>
                    <a:pt x="7539" y="6229"/>
                    <a:pt x="6696" y="6896"/>
                  </a:cubicBezTo>
                  <a:cubicBezTo>
                    <a:pt x="6754" y="6814"/>
                    <a:pt x="6804" y="6727"/>
                    <a:pt x="6843" y="6634"/>
                  </a:cubicBezTo>
                  <a:lnTo>
                    <a:pt x="7563" y="4970"/>
                  </a:lnTo>
                  <a:cubicBezTo>
                    <a:pt x="7608" y="4866"/>
                    <a:pt x="7531" y="4751"/>
                    <a:pt x="7420" y="4751"/>
                  </a:cubicBezTo>
                  <a:cubicBezTo>
                    <a:pt x="7415" y="4751"/>
                    <a:pt x="7411" y="4752"/>
                    <a:pt x="7407" y="4752"/>
                  </a:cubicBezTo>
                  <a:lnTo>
                    <a:pt x="7337" y="4757"/>
                  </a:lnTo>
                  <a:lnTo>
                    <a:pt x="7728" y="3981"/>
                  </a:lnTo>
                  <a:cubicBezTo>
                    <a:pt x="7792" y="3853"/>
                    <a:pt x="7753" y="3695"/>
                    <a:pt x="7634" y="3613"/>
                  </a:cubicBezTo>
                  <a:lnTo>
                    <a:pt x="7600" y="3589"/>
                  </a:lnTo>
                  <a:lnTo>
                    <a:pt x="7609" y="3577"/>
                  </a:lnTo>
                  <a:cubicBezTo>
                    <a:pt x="7629" y="3544"/>
                    <a:pt x="7664" y="3527"/>
                    <a:pt x="7700" y="3527"/>
                  </a:cubicBezTo>
                  <a:close/>
                  <a:moveTo>
                    <a:pt x="4405" y="1"/>
                  </a:moveTo>
                  <a:cubicBezTo>
                    <a:pt x="3376" y="1"/>
                    <a:pt x="2350" y="395"/>
                    <a:pt x="1571" y="1174"/>
                  </a:cubicBezTo>
                  <a:cubicBezTo>
                    <a:pt x="104" y="2641"/>
                    <a:pt x="0" y="4988"/>
                    <a:pt x="1333" y="6580"/>
                  </a:cubicBezTo>
                  <a:cubicBezTo>
                    <a:pt x="1363" y="6616"/>
                    <a:pt x="1407" y="6635"/>
                    <a:pt x="1452" y="6635"/>
                  </a:cubicBezTo>
                  <a:cubicBezTo>
                    <a:pt x="1488" y="6635"/>
                    <a:pt x="1524" y="6623"/>
                    <a:pt x="1554" y="6598"/>
                  </a:cubicBezTo>
                  <a:cubicBezTo>
                    <a:pt x="1620" y="6542"/>
                    <a:pt x="1628" y="6444"/>
                    <a:pt x="1572" y="6378"/>
                  </a:cubicBezTo>
                  <a:cubicBezTo>
                    <a:pt x="668" y="5299"/>
                    <a:pt x="454" y="3799"/>
                    <a:pt x="1023" y="2511"/>
                  </a:cubicBezTo>
                  <a:cubicBezTo>
                    <a:pt x="1591" y="1224"/>
                    <a:pt x="2843" y="370"/>
                    <a:pt x="4251" y="314"/>
                  </a:cubicBezTo>
                  <a:cubicBezTo>
                    <a:pt x="4302" y="312"/>
                    <a:pt x="4354" y="311"/>
                    <a:pt x="4405" y="311"/>
                  </a:cubicBezTo>
                  <a:cubicBezTo>
                    <a:pt x="4563" y="311"/>
                    <a:pt x="4721" y="320"/>
                    <a:pt x="4877" y="341"/>
                  </a:cubicBezTo>
                  <a:lnTo>
                    <a:pt x="5090" y="602"/>
                  </a:lnTo>
                  <a:lnTo>
                    <a:pt x="5001" y="809"/>
                  </a:lnTo>
                  <a:lnTo>
                    <a:pt x="4873" y="579"/>
                  </a:lnTo>
                  <a:cubicBezTo>
                    <a:pt x="4846" y="529"/>
                    <a:pt x="4794" y="498"/>
                    <a:pt x="4736" y="498"/>
                  </a:cubicBezTo>
                  <a:lnTo>
                    <a:pt x="4234" y="498"/>
                  </a:lnTo>
                  <a:cubicBezTo>
                    <a:pt x="4176" y="500"/>
                    <a:pt x="4122" y="532"/>
                    <a:pt x="4095" y="583"/>
                  </a:cubicBezTo>
                  <a:lnTo>
                    <a:pt x="3742" y="1256"/>
                  </a:lnTo>
                  <a:cubicBezTo>
                    <a:pt x="3640" y="1451"/>
                    <a:pt x="3769" y="1688"/>
                    <a:pt x="3990" y="1706"/>
                  </a:cubicBezTo>
                  <a:lnTo>
                    <a:pt x="4270" y="1729"/>
                  </a:lnTo>
                  <a:cubicBezTo>
                    <a:pt x="4274" y="1729"/>
                    <a:pt x="4278" y="1729"/>
                    <a:pt x="4282" y="1729"/>
                  </a:cubicBezTo>
                  <a:cubicBezTo>
                    <a:pt x="4334" y="1729"/>
                    <a:pt x="4382" y="1705"/>
                    <a:pt x="4411" y="1663"/>
                  </a:cubicBezTo>
                  <a:lnTo>
                    <a:pt x="4518" y="1510"/>
                  </a:lnTo>
                  <a:lnTo>
                    <a:pt x="4574" y="1583"/>
                  </a:lnTo>
                  <a:lnTo>
                    <a:pt x="4537" y="1852"/>
                  </a:lnTo>
                  <a:lnTo>
                    <a:pt x="4056" y="1924"/>
                  </a:lnTo>
                  <a:cubicBezTo>
                    <a:pt x="4031" y="1928"/>
                    <a:pt x="4006" y="1937"/>
                    <a:pt x="3986" y="1952"/>
                  </a:cubicBezTo>
                  <a:lnTo>
                    <a:pt x="3367" y="2406"/>
                  </a:lnTo>
                  <a:cubicBezTo>
                    <a:pt x="3337" y="2429"/>
                    <a:pt x="3316" y="2460"/>
                    <a:pt x="3308" y="2496"/>
                  </a:cubicBezTo>
                  <a:lnTo>
                    <a:pt x="3240" y="2780"/>
                  </a:lnTo>
                  <a:lnTo>
                    <a:pt x="3030" y="2754"/>
                  </a:lnTo>
                  <a:cubicBezTo>
                    <a:pt x="3019" y="2753"/>
                    <a:pt x="3007" y="2752"/>
                    <a:pt x="2995" y="2752"/>
                  </a:cubicBezTo>
                  <a:cubicBezTo>
                    <a:pt x="2875" y="2752"/>
                    <a:pt x="2765" y="2826"/>
                    <a:pt x="2723" y="2941"/>
                  </a:cubicBezTo>
                  <a:lnTo>
                    <a:pt x="2596" y="3289"/>
                  </a:lnTo>
                  <a:cubicBezTo>
                    <a:pt x="2536" y="3446"/>
                    <a:pt x="2624" y="3620"/>
                    <a:pt x="2787" y="3667"/>
                  </a:cubicBezTo>
                  <a:lnTo>
                    <a:pt x="2791" y="3668"/>
                  </a:lnTo>
                  <a:lnTo>
                    <a:pt x="2787" y="3670"/>
                  </a:lnTo>
                  <a:cubicBezTo>
                    <a:pt x="2639" y="3736"/>
                    <a:pt x="2540" y="3878"/>
                    <a:pt x="2534" y="4040"/>
                  </a:cubicBezTo>
                  <a:lnTo>
                    <a:pt x="2531" y="4117"/>
                  </a:lnTo>
                  <a:lnTo>
                    <a:pt x="2092" y="4619"/>
                  </a:lnTo>
                  <a:cubicBezTo>
                    <a:pt x="2025" y="4697"/>
                    <a:pt x="1987" y="4795"/>
                    <a:pt x="1987" y="4897"/>
                  </a:cubicBezTo>
                  <a:lnTo>
                    <a:pt x="1987" y="5480"/>
                  </a:lnTo>
                  <a:cubicBezTo>
                    <a:pt x="1987" y="5631"/>
                    <a:pt x="2049" y="5774"/>
                    <a:pt x="2157" y="5879"/>
                  </a:cubicBezTo>
                  <a:lnTo>
                    <a:pt x="2575" y="6283"/>
                  </a:lnTo>
                  <a:cubicBezTo>
                    <a:pt x="2667" y="6371"/>
                    <a:pt x="2785" y="6425"/>
                    <a:pt x="2912" y="6436"/>
                  </a:cubicBezTo>
                  <a:lnTo>
                    <a:pt x="4146" y="6542"/>
                  </a:lnTo>
                  <a:lnTo>
                    <a:pt x="4142" y="6581"/>
                  </a:lnTo>
                  <a:cubicBezTo>
                    <a:pt x="4123" y="6732"/>
                    <a:pt x="4187" y="6882"/>
                    <a:pt x="4309" y="6973"/>
                  </a:cubicBezTo>
                  <a:lnTo>
                    <a:pt x="4527" y="7135"/>
                  </a:lnTo>
                  <a:lnTo>
                    <a:pt x="4512" y="7182"/>
                  </a:lnTo>
                  <a:cubicBezTo>
                    <a:pt x="4463" y="7343"/>
                    <a:pt x="4514" y="7518"/>
                    <a:pt x="4642" y="7627"/>
                  </a:cubicBezTo>
                  <a:lnTo>
                    <a:pt x="4705" y="7683"/>
                  </a:lnTo>
                  <a:cubicBezTo>
                    <a:pt x="4655" y="7688"/>
                    <a:pt x="4604" y="7691"/>
                    <a:pt x="4551" y="7693"/>
                  </a:cubicBezTo>
                  <a:cubicBezTo>
                    <a:pt x="4501" y="7695"/>
                    <a:pt x="4450" y="7696"/>
                    <a:pt x="4400" y="7696"/>
                  </a:cubicBezTo>
                  <a:cubicBezTo>
                    <a:pt x="3534" y="7696"/>
                    <a:pt x="2693" y="7392"/>
                    <a:pt x="2027" y="6832"/>
                  </a:cubicBezTo>
                  <a:cubicBezTo>
                    <a:pt x="1998" y="6807"/>
                    <a:pt x="1962" y="6795"/>
                    <a:pt x="1927" y="6795"/>
                  </a:cubicBezTo>
                  <a:cubicBezTo>
                    <a:pt x="1882" y="6795"/>
                    <a:pt x="1838" y="6814"/>
                    <a:pt x="1807" y="6851"/>
                  </a:cubicBezTo>
                  <a:cubicBezTo>
                    <a:pt x="1752" y="6917"/>
                    <a:pt x="1760" y="7016"/>
                    <a:pt x="1826" y="7071"/>
                  </a:cubicBezTo>
                  <a:cubicBezTo>
                    <a:pt x="2546" y="7677"/>
                    <a:pt x="3455" y="8008"/>
                    <a:pt x="4395" y="8008"/>
                  </a:cubicBezTo>
                  <a:cubicBezTo>
                    <a:pt x="4397" y="8008"/>
                    <a:pt x="4399" y="8008"/>
                    <a:pt x="4401" y="8008"/>
                  </a:cubicBezTo>
                  <a:cubicBezTo>
                    <a:pt x="4455" y="8008"/>
                    <a:pt x="4510" y="8008"/>
                    <a:pt x="4565" y="8006"/>
                  </a:cubicBezTo>
                  <a:cubicBezTo>
                    <a:pt x="6091" y="7944"/>
                    <a:pt x="7450" y="7019"/>
                    <a:pt x="8066" y="5622"/>
                  </a:cubicBezTo>
                  <a:cubicBezTo>
                    <a:pt x="8684" y="4223"/>
                    <a:pt x="8453" y="2597"/>
                    <a:pt x="7470" y="1427"/>
                  </a:cubicBezTo>
                  <a:cubicBezTo>
                    <a:pt x="7439" y="1390"/>
                    <a:pt x="7395" y="1372"/>
                    <a:pt x="7350" y="1372"/>
                  </a:cubicBezTo>
                  <a:cubicBezTo>
                    <a:pt x="7314" y="1372"/>
                    <a:pt x="7278" y="1384"/>
                    <a:pt x="7249" y="1408"/>
                  </a:cubicBezTo>
                  <a:cubicBezTo>
                    <a:pt x="7183" y="1465"/>
                    <a:pt x="7175" y="1563"/>
                    <a:pt x="7230" y="1629"/>
                  </a:cubicBezTo>
                  <a:cubicBezTo>
                    <a:pt x="7653" y="2131"/>
                    <a:pt x="7933" y="2735"/>
                    <a:pt x="8042" y="3382"/>
                  </a:cubicBezTo>
                  <a:lnTo>
                    <a:pt x="7995" y="3336"/>
                  </a:lnTo>
                  <a:cubicBezTo>
                    <a:pt x="7912" y="3254"/>
                    <a:pt x="7806" y="3215"/>
                    <a:pt x="7700" y="3215"/>
                  </a:cubicBezTo>
                  <a:cubicBezTo>
                    <a:pt x="7561" y="3215"/>
                    <a:pt x="7424" y="3282"/>
                    <a:pt x="7343" y="3411"/>
                  </a:cubicBezTo>
                  <a:lnTo>
                    <a:pt x="7316" y="3453"/>
                  </a:lnTo>
                  <a:cubicBezTo>
                    <a:pt x="7241" y="3453"/>
                    <a:pt x="7168" y="3480"/>
                    <a:pt x="7115" y="3531"/>
                  </a:cubicBezTo>
                  <a:lnTo>
                    <a:pt x="6909" y="3287"/>
                  </a:lnTo>
                  <a:cubicBezTo>
                    <a:pt x="6877" y="3248"/>
                    <a:pt x="6831" y="3227"/>
                    <a:pt x="6785" y="3227"/>
                  </a:cubicBezTo>
                  <a:cubicBezTo>
                    <a:pt x="6749" y="3227"/>
                    <a:pt x="6713" y="3239"/>
                    <a:pt x="6684" y="3264"/>
                  </a:cubicBezTo>
                  <a:cubicBezTo>
                    <a:pt x="6616" y="3321"/>
                    <a:pt x="6610" y="3423"/>
                    <a:pt x="6669" y="3489"/>
                  </a:cubicBezTo>
                  <a:lnTo>
                    <a:pt x="6984" y="3862"/>
                  </a:lnTo>
                  <a:cubicBezTo>
                    <a:pt x="7015" y="3899"/>
                    <a:pt x="7060" y="3918"/>
                    <a:pt x="7104" y="3918"/>
                  </a:cubicBezTo>
                  <a:cubicBezTo>
                    <a:pt x="7144" y="3918"/>
                    <a:pt x="7183" y="3903"/>
                    <a:pt x="7214" y="3873"/>
                  </a:cubicBezTo>
                  <a:lnTo>
                    <a:pt x="7315" y="3773"/>
                  </a:lnTo>
                  <a:lnTo>
                    <a:pt x="7439" y="3859"/>
                  </a:lnTo>
                  <a:lnTo>
                    <a:pt x="6973" y="4784"/>
                  </a:lnTo>
                  <a:lnTo>
                    <a:pt x="6948" y="4787"/>
                  </a:lnTo>
                  <a:cubicBezTo>
                    <a:pt x="6945" y="4787"/>
                    <a:pt x="6942" y="4787"/>
                    <a:pt x="6939" y="4787"/>
                  </a:cubicBezTo>
                  <a:cubicBezTo>
                    <a:pt x="6907" y="4787"/>
                    <a:pt x="6876" y="4773"/>
                    <a:pt x="6856" y="4747"/>
                  </a:cubicBezTo>
                  <a:lnTo>
                    <a:pt x="6236" y="3991"/>
                  </a:lnTo>
                  <a:cubicBezTo>
                    <a:pt x="6204" y="3954"/>
                    <a:pt x="6160" y="3934"/>
                    <a:pt x="6115" y="3934"/>
                  </a:cubicBezTo>
                  <a:cubicBezTo>
                    <a:pt x="6079" y="3934"/>
                    <a:pt x="6044" y="3946"/>
                    <a:pt x="6015" y="3970"/>
                  </a:cubicBezTo>
                  <a:cubicBezTo>
                    <a:pt x="5947" y="4025"/>
                    <a:pt x="5938" y="4123"/>
                    <a:pt x="5993" y="4189"/>
                  </a:cubicBezTo>
                  <a:lnTo>
                    <a:pt x="6614" y="4946"/>
                  </a:lnTo>
                  <a:cubicBezTo>
                    <a:pt x="6694" y="5045"/>
                    <a:pt x="6814" y="5100"/>
                    <a:pt x="6941" y="5100"/>
                  </a:cubicBezTo>
                  <a:cubicBezTo>
                    <a:pt x="6951" y="5100"/>
                    <a:pt x="6961" y="5100"/>
                    <a:pt x="6970" y="5099"/>
                  </a:cubicBezTo>
                  <a:lnTo>
                    <a:pt x="7172" y="5084"/>
                  </a:lnTo>
                  <a:lnTo>
                    <a:pt x="7172" y="5084"/>
                  </a:lnTo>
                  <a:lnTo>
                    <a:pt x="6556" y="6510"/>
                  </a:lnTo>
                  <a:cubicBezTo>
                    <a:pt x="6511" y="6614"/>
                    <a:pt x="6451" y="6711"/>
                    <a:pt x="6380" y="6797"/>
                  </a:cubicBezTo>
                  <a:lnTo>
                    <a:pt x="5887" y="7385"/>
                  </a:lnTo>
                  <a:cubicBezTo>
                    <a:pt x="5639" y="7494"/>
                    <a:pt x="5382" y="7575"/>
                    <a:pt x="5117" y="7626"/>
                  </a:cubicBezTo>
                  <a:lnTo>
                    <a:pt x="4846" y="7390"/>
                  </a:lnTo>
                  <a:cubicBezTo>
                    <a:pt x="4813" y="7364"/>
                    <a:pt x="4799" y="7318"/>
                    <a:pt x="4813" y="7276"/>
                  </a:cubicBezTo>
                  <a:lnTo>
                    <a:pt x="4860" y="7123"/>
                  </a:lnTo>
                  <a:cubicBezTo>
                    <a:pt x="4879" y="7059"/>
                    <a:pt x="4857" y="6991"/>
                    <a:pt x="4803" y="6950"/>
                  </a:cubicBezTo>
                  <a:lnTo>
                    <a:pt x="4496" y="6721"/>
                  </a:lnTo>
                  <a:cubicBezTo>
                    <a:pt x="4465" y="6699"/>
                    <a:pt x="4448" y="6659"/>
                    <a:pt x="4453" y="6620"/>
                  </a:cubicBezTo>
                  <a:lnTo>
                    <a:pt x="4479" y="6421"/>
                  </a:lnTo>
                  <a:cubicBezTo>
                    <a:pt x="4490" y="6332"/>
                    <a:pt x="4425" y="6253"/>
                    <a:pt x="4336" y="6245"/>
                  </a:cubicBezTo>
                  <a:lnTo>
                    <a:pt x="2940" y="6125"/>
                  </a:lnTo>
                  <a:cubicBezTo>
                    <a:pt x="2885" y="6120"/>
                    <a:pt x="2832" y="6095"/>
                    <a:pt x="2793" y="6058"/>
                  </a:cubicBezTo>
                  <a:lnTo>
                    <a:pt x="2375" y="5654"/>
                  </a:lnTo>
                  <a:cubicBezTo>
                    <a:pt x="2328" y="5608"/>
                    <a:pt x="2301" y="5545"/>
                    <a:pt x="2301" y="5480"/>
                  </a:cubicBezTo>
                  <a:lnTo>
                    <a:pt x="2301" y="4899"/>
                  </a:lnTo>
                  <a:cubicBezTo>
                    <a:pt x="2301" y="4872"/>
                    <a:pt x="2310" y="4846"/>
                    <a:pt x="2328" y="4827"/>
                  </a:cubicBezTo>
                  <a:lnTo>
                    <a:pt x="2804" y="4282"/>
                  </a:lnTo>
                  <a:cubicBezTo>
                    <a:pt x="2828" y="4255"/>
                    <a:pt x="2842" y="4222"/>
                    <a:pt x="2843" y="4185"/>
                  </a:cubicBezTo>
                  <a:lnTo>
                    <a:pt x="2847" y="4053"/>
                  </a:lnTo>
                  <a:cubicBezTo>
                    <a:pt x="2849" y="4012"/>
                    <a:pt x="2874" y="3974"/>
                    <a:pt x="2912" y="3958"/>
                  </a:cubicBezTo>
                  <a:lnTo>
                    <a:pt x="3285" y="3794"/>
                  </a:lnTo>
                  <a:lnTo>
                    <a:pt x="3985" y="3777"/>
                  </a:lnTo>
                  <a:cubicBezTo>
                    <a:pt x="3986" y="3777"/>
                    <a:pt x="3986" y="3777"/>
                    <a:pt x="3987" y="3777"/>
                  </a:cubicBezTo>
                  <a:cubicBezTo>
                    <a:pt x="4002" y="3777"/>
                    <a:pt x="4015" y="3789"/>
                    <a:pt x="4017" y="3804"/>
                  </a:cubicBezTo>
                  <a:cubicBezTo>
                    <a:pt x="4037" y="3932"/>
                    <a:pt x="4127" y="4037"/>
                    <a:pt x="4249" y="4078"/>
                  </a:cubicBezTo>
                  <a:lnTo>
                    <a:pt x="4749" y="4244"/>
                  </a:lnTo>
                  <a:cubicBezTo>
                    <a:pt x="4779" y="4254"/>
                    <a:pt x="4808" y="4259"/>
                    <a:pt x="4837" y="4259"/>
                  </a:cubicBezTo>
                  <a:cubicBezTo>
                    <a:pt x="4998" y="4259"/>
                    <a:pt x="5134" y="4117"/>
                    <a:pt x="5111" y="3946"/>
                  </a:cubicBezTo>
                  <a:lnTo>
                    <a:pt x="5740" y="3894"/>
                  </a:lnTo>
                  <a:cubicBezTo>
                    <a:pt x="5992" y="3874"/>
                    <a:pt x="6170" y="3639"/>
                    <a:pt x="6121" y="3391"/>
                  </a:cubicBezTo>
                  <a:lnTo>
                    <a:pt x="6102" y="3304"/>
                  </a:lnTo>
                  <a:cubicBezTo>
                    <a:pt x="6076" y="3167"/>
                    <a:pt x="5958" y="3071"/>
                    <a:pt x="5822" y="3071"/>
                  </a:cubicBezTo>
                  <a:cubicBezTo>
                    <a:pt x="5813" y="3071"/>
                    <a:pt x="5804" y="3071"/>
                    <a:pt x="5795" y="3072"/>
                  </a:cubicBezTo>
                  <a:lnTo>
                    <a:pt x="5466" y="3099"/>
                  </a:lnTo>
                  <a:lnTo>
                    <a:pt x="5416" y="3044"/>
                  </a:lnTo>
                  <a:lnTo>
                    <a:pt x="5851" y="2609"/>
                  </a:lnTo>
                  <a:cubicBezTo>
                    <a:pt x="5908" y="2547"/>
                    <a:pt x="5907" y="2450"/>
                    <a:pt x="5846" y="2391"/>
                  </a:cubicBezTo>
                  <a:cubicBezTo>
                    <a:pt x="5816" y="2360"/>
                    <a:pt x="5776" y="2344"/>
                    <a:pt x="5736" y="2344"/>
                  </a:cubicBezTo>
                  <a:cubicBezTo>
                    <a:pt x="5697" y="2344"/>
                    <a:pt x="5659" y="2359"/>
                    <a:pt x="5628" y="2387"/>
                  </a:cubicBezTo>
                  <a:lnTo>
                    <a:pt x="5103" y="2913"/>
                  </a:lnTo>
                  <a:lnTo>
                    <a:pt x="4927" y="2987"/>
                  </a:lnTo>
                  <a:lnTo>
                    <a:pt x="4434" y="2612"/>
                  </a:lnTo>
                  <a:cubicBezTo>
                    <a:pt x="4407" y="2591"/>
                    <a:pt x="4374" y="2580"/>
                    <a:pt x="4340" y="2580"/>
                  </a:cubicBezTo>
                  <a:cubicBezTo>
                    <a:pt x="4324" y="2580"/>
                    <a:pt x="4307" y="2582"/>
                    <a:pt x="4292" y="2587"/>
                  </a:cubicBezTo>
                  <a:lnTo>
                    <a:pt x="3608" y="2805"/>
                  </a:lnTo>
                  <a:cubicBezTo>
                    <a:pt x="3589" y="2812"/>
                    <a:pt x="3569" y="2820"/>
                    <a:pt x="3551" y="2828"/>
                  </a:cubicBezTo>
                  <a:lnTo>
                    <a:pt x="3600" y="2624"/>
                  </a:lnTo>
                  <a:lnTo>
                    <a:pt x="4141" y="2228"/>
                  </a:lnTo>
                  <a:lnTo>
                    <a:pt x="4700" y="2145"/>
                  </a:lnTo>
                  <a:cubicBezTo>
                    <a:pt x="4768" y="2135"/>
                    <a:pt x="4822" y="2081"/>
                    <a:pt x="4831" y="2013"/>
                  </a:cubicBezTo>
                  <a:lnTo>
                    <a:pt x="4895" y="1562"/>
                  </a:lnTo>
                  <a:cubicBezTo>
                    <a:pt x="4901" y="1519"/>
                    <a:pt x="4889" y="1475"/>
                    <a:pt x="4864" y="1442"/>
                  </a:cubicBezTo>
                  <a:lnTo>
                    <a:pt x="4634" y="1152"/>
                  </a:lnTo>
                  <a:cubicBezTo>
                    <a:pt x="4602" y="1113"/>
                    <a:pt x="4557" y="1093"/>
                    <a:pt x="4511" y="1093"/>
                  </a:cubicBezTo>
                  <a:cubicBezTo>
                    <a:pt x="4462" y="1093"/>
                    <a:pt x="4414" y="1115"/>
                    <a:pt x="4383" y="1159"/>
                  </a:cubicBezTo>
                  <a:lnTo>
                    <a:pt x="4207" y="1410"/>
                  </a:lnTo>
                  <a:lnTo>
                    <a:pt x="4024" y="1395"/>
                  </a:lnTo>
                  <a:lnTo>
                    <a:pt x="4329" y="813"/>
                  </a:lnTo>
                  <a:lnTo>
                    <a:pt x="4644" y="813"/>
                  </a:lnTo>
                  <a:lnTo>
                    <a:pt x="4883" y="1243"/>
                  </a:lnTo>
                  <a:cubicBezTo>
                    <a:pt x="4913" y="1296"/>
                    <a:pt x="4966" y="1323"/>
                    <a:pt x="5019" y="1323"/>
                  </a:cubicBezTo>
                  <a:cubicBezTo>
                    <a:pt x="5078" y="1323"/>
                    <a:pt x="5136" y="1291"/>
                    <a:pt x="5164" y="1228"/>
                  </a:cubicBezTo>
                  <a:lnTo>
                    <a:pt x="5383" y="712"/>
                  </a:lnTo>
                  <a:cubicBezTo>
                    <a:pt x="5422" y="622"/>
                    <a:pt x="5412" y="517"/>
                    <a:pt x="5356" y="436"/>
                  </a:cubicBezTo>
                  <a:lnTo>
                    <a:pt x="5356" y="436"/>
                  </a:lnTo>
                  <a:cubicBezTo>
                    <a:pt x="5879" y="575"/>
                    <a:pt x="6363" y="828"/>
                    <a:pt x="6777" y="1177"/>
                  </a:cubicBezTo>
                  <a:cubicBezTo>
                    <a:pt x="6806" y="1201"/>
                    <a:pt x="6842" y="1213"/>
                    <a:pt x="6877" y="1213"/>
                  </a:cubicBezTo>
                  <a:cubicBezTo>
                    <a:pt x="6921" y="1213"/>
                    <a:pt x="6965" y="1194"/>
                    <a:pt x="6996" y="1158"/>
                  </a:cubicBezTo>
                  <a:cubicBezTo>
                    <a:pt x="7053" y="1092"/>
                    <a:pt x="7045" y="992"/>
                    <a:pt x="6979" y="937"/>
                  </a:cubicBezTo>
                  <a:cubicBezTo>
                    <a:pt x="6231" y="310"/>
                    <a:pt x="5317" y="1"/>
                    <a:pt x="4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89"/>
    </mc:Choice>
    <mc:Fallback xmlns="">
      <p:transition spd="slow" advTm="3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8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8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4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8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8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8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8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3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8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8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6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4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8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0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7595-A651-CAEC-A84E-C4E6C745D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150" y="438875"/>
            <a:ext cx="2222800" cy="946200"/>
          </a:xfrm>
        </p:spPr>
        <p:txBody>
          <a:bodyPr/>
          <a:lstStyle/>
          <a:p>
            <a:r>
              <a:rPr lang="en-US" sz="2400" dirty="0"/>
              <a:t>Terraform</a:t>
            </a:r>
          </a:p>
        </p:txBody>
      </p:sp>
      <p:pic>
        <p:nvPicPr>
          <p:cNvPr id="2050" name="Picture 2" descr="Getting started with Terraform in DevOps - Aviator Blog">
            <a:extLst>
              <a:ext uri="{FF2B5EF4-FFF2-40B4-BE49-F238E27FC236}">
                <a16:creationId xmlns:a16="http://schemas.microsoft.com/office/drawing/2014/main" id="{987BD365-3514-F85A-CFE0-C4C467D7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0"/>
            <a:ext cx="68548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AF4283-163E-9238-D1AF-F27501DC9861}"/>
              </a:ext>
            </a:extLst>
          </p:cNvPr>
          <p:cNvSpPr txBox="1"/>
          <p:nvPr/>
        </p:nvSpPr>
        <p:spPr>
          <a:xfrm>
            <a:off x="228600" y="1276350"/>
            <a:ext cx="322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Open-source and active - Free to use in every way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 active community providing modules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Supports all clouds and many on-prem – F5, VMWare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Supports many other tools – Datadog,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NewRelic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etc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 on most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Oses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a simple binary</a:t>
            </a:r>
          </a:p>
        </p:txBody>
      </p:sp>
    </p:spTree>
    <p:extLst>
      <p:ext uri="{BB962C8B-B14F-4D97-AF65-F5344CB8AC3E}">
        <p14:creationId xmlns:p14="http://schemas.microsoft.com/office/powerpoint/2010/main" val="147444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55"/>
    </mc:Choice>
    <mc:Fallback xmlns="">
      <p:transition spd="slow" advTm="36555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40161-C87B-8B6D-9704-7F36D9744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950" y="273775"/>
            <a:ext cx="1911650" cy="946200"/>
          </a:xfrm>
        </p:spPr>
        <p:txBody>
          <a:bodyPr/>
          <a:lstStyle/>
          <a:p>
            <a:r>
              <a:rPr lang="en-US" dirty="0"/>
              <a:t>Usage: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52D275-BFD1-8F77-DE20-B3B21EA3F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695" y="0"/>
            <a:ext cx="3815305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699A37-B7A3-2B21-1CDA-637765A9647B}"/>
              </a:ext>
            </a:extLst>
          </p:cNvPr>
          <p:cNvSpPr txBox="1"/>
          <p:nvPr/>
        </p:nvSpPr>
        <p:spPr>
          <a:xfrm>
            <a:off x="400050" y="1111250"/>
            <a:ext cx="2863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Create an Azure Resource Group</a:t>
            </a:r>
          </a:p>
          <a:p>
            <a:pPr marL="285750" indent="-285750">
              <a:buFontTx/>
              <a:buChar char="-"/>
            </a:pPr>
            <a:r>
              <a:rPr lang="en-US" dirty="0"/>
              <a:t>A Storage account in the Resource Group</a:t>
            </a:r>
          </a:p>
          <a:p>
            <a:pPr marL="285750" indent="-285750">
              <a:buFontTx/>
              <a:buChar char="-"/>
            </a:pPr>
            <a:r>
              <a:rPr lang="en-US" dirty="0"/>
              <a:t>A Storage Share with a 30Gb quota</a:t>
            </a:r>
          </a:p>
        </p:txBody>
      </p:sp>
    </p:spTree>
    <p:extLst>
      <p:ext uri="{BB962C8B-B14F-4D97-AF65-F5344CB8AC3E}">
        <p14:creationId xmlns:p14="http://schemas.microsoft.com/office/powerpoint/2010/main" val="323035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8"/>
    </mc:Choice>
    <mc:Fallback xmlns="">
      <p:transition spd="slow" advTm="15458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7E22-0022-DA0D-7D21-64B12A1A2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850" y="178525"/>
            <a:ext cx="1873550" cy="946200"/>
          </a:xfrm>
        </p:spPr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AzDO</a:t>
            </a:r>
            <a:r>
              <a:rPr lang="en-US" dirty="0"/>
              <a:t> / GH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01AC7-4B1B-01CC-76A2-2E9C02D90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50" y="794524"/>
            <a:ext cx="6472836" cy="401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54F6CA-03EB-8D13-D9AC-31D2D3498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832" y="794524"/>
            <a:ext cx="5703618" cy="4030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14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8"/>
    </mc:Choice>
    <mc:Fallback xmlns="">
      <p:transition spd="slow" advTm="13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E8E2-6BAE-B95C-7C49-757479634F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200" y="114460"/>
            <a:ext cx="1567800" cy="946200"/>
          </a:xfrm>
        </p:spPr>
        <p:txBody>
          <a:bodyPr/>
          <a:lstStyle/>
          <a:p>
            <a:r>
              <a:rPr lang="en-US" dirty="0"/>
              <a:t>TF Cloud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688F15-7493-0ADB-D1CF-4B9B9D28B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0" y="439830"/>
            <a:ext cx="6540500" cy="4390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22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74"/>
    </mc:Choice>
    <mc:Fallback xmlns="">
      <p:transition spd="slow" advTm="31574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51C02-B5D4-F97E-6E4F-880E75BD1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250" y="336550"/>
            <a:ext cx="1815150" cy="1080275"/>
          </a:xfrm>
        </p:spPr>
        <p:txBody>
          <a:bodyPr/>
          <a:lstStyle/>
          <a:p>
            <a:r>
              <a:rPr lang="en-US" dirty="0"/>
              <a:t>TF Cloud : OPA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FE8E7-5417-DCA3-3590-EB60931DA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397" y="1143774"/>
            <a:ext cx="4714044" cy="3365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21A20A-5B31-F7CF-46AD-C67EDBCD8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06" y="1143774"/>
            <a:ext cx="3920017" cy="372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70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7"/>
    </mc:Choice>
    <mc:Fallback xmlns="">
      <p:transition spd="slow" advTm="12407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52D1-908E-953C-7060-D474771B54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8F874-967F-B944-813F-2313E0556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415" y="101600"/>
            <a:ext cx="5519839" cy="481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6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1"/>
    </mc:Choice>
    <mc:Fallback xmlns="">
      <p:transition spd="slow" advTm="2160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60632-2FD1-639E-8F88-33A94D6A2B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D00CA-C902-450A-A6D6-5B9705A95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" y="1093989"/>
            <a:ext cx="8166100" cy="334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0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57"/>
    </mc:Choice>
    <mc:Fallback xmlns="">
      <p:transition spd="slow" advTm="26457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4"/>
          <p:cNvSpPr/>
          <p:nvPr/>
        </p:nvSpPr>
        <p:spPr>
          <a:xfrm>
            <a:off x="2522400" y="753125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583" name="Google Shape;583;p64"/>
          <p:cNvSpPr txBox="1">
            <a:spLocks noGrp="1"/>
          </p:cNvSpPr>
          <p:nvPr>
            <p:ph type="ctrTitle"/>
          </p:nvPr>
        </p:nvSpPr>
        <p:spPr>
          <a:xfrm flipH="1">
            <a:off x="2662025" y="2536464"/>
            <a:ext cx="2823900" cy="16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Minimizing Cloud Costs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84" name="Google Shape;584;p64"/>
          <p:cNvSpPr txBox="1">
            <a:spLocks noGrp="1"/>
          </p:cNvSpPr>
          <p:nvPr>
            <p:ph type="title" idx="2"/>
          </p:nvPr>
        </p:nvSpPr>
        <p:spPr>
          <a:xfrm flipH="1">
            <a:off x="5726839" y="2419325"/>
            <a:ext cx="23337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02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6"/>
    </mc:Choice>
    <mc:Fallback xmlns="">
      <p:transition spd="slow" advTm="4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7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384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Usage and Up Front Discounts</a:t>
            </a:r>
            <a:endParaRPr dirty="0"/>
          </a:p>
        </p:txBody>
      </p:sp>
      <p:sp>
        <p:nvSpPr>
          <p:cNvPr id="665" name="Google Shape;665;p67"/>
          <p:cNvSpPr/>
          <p:nvPr/>
        </p:nvSpPr>
        <p:spPr>
          <a:xfrm>
            <a:off x="1929650" y="1163175"/>
            <a:ext cx="7422900" cy="3296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67"/>
          <p:cNvSpPr txBox="1"/>
          <p:nvPr/>
        </p:nvSpPr>
        <p:spPr>
          <a:xfrm>
            <a:off x="5830450" y="1591226"/>
            <a:ext cx="24858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Discounted from 1mo to 1year. Pay up front. Can save up to 72% on cost of compute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67" name="Google Shape;667;p67"/>
          <p:cNvSpPr txBox="1"/>
          <p:nvPr/>
        </p:nvSpPr>
        <p:spPr>
          <a:xfrm>
            <a:off x="5830450" y="2370956"/>
            <a:ext cx="24858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Standard and Convert</a:t>
            </a:r>
            <a:r>
              <a:rPr lang="en-US" sz="1000" dirty="0" err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</a:t>
            </a: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ble types as well as “Scheduled”.  Pay upfront, partial, or pay as you go.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68" name="Google Shape;668;p67"/>
          <p:cNvSpPr txBox="1"/>
          <p:nvPr/>
        </p:nvSpPr>
        <p:spPr>
          <a:xfrm>
            <a:off x="5830450" y="3154730"/>
            <a:ext cx="24858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Can save between 28%  to 57% on most VMs.  Up to 70% (for Mem Optimized VMs)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73" name="Google Shape;673;p67"/>
          <p:cNvSpPr txBox="1"/>
          <p:nvPr/>
        </p:nvSpPr>
        <p:spPr>
          <a:xfrm>
            <a:off x="2729950" y="1662350"/>
            <a:ext cx="10746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25%</a:t>
            </a:r>
            <a:endParaRPr sz="3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4" name="Google Shape;674;p67"/>
          <p:cNvSpPr txBox="1"/>
          <p:nvPr/>
        </p:nvSpPr>
        <p:spPr>
          <a:xfrm>
            <a:off x="2729950" y="2611563"/>
            <a:ext cx="10746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50%</a:t>
            </a:r>
            <a:endParaRPr sz="3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7" name="Google Shape;677;p67"/>
          <p:cNvSpPr txBox="1"/>
          <p:nvPr/>
        </p:nvSpPr>
        <p:spPr>
          <a:xfrm>
            <a:off x="5830450" y="3925681"/>
            <a:ext cx="24858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Automatic 30% savings when running over 75% of time in month.  Cannot combine with CUD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78" name="Google Shape;678;p67"/>
          <p:cNvSpPr txBox="1"/>
          <p:nvPr/>
        </p:nvSpPr>
        <p:spPr>
          <a:xfrm>
            <a:off x="5830450" y="1380270"/>
            <a:ext cx="24858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Azure: Reserved Instances (RI)</a:t>
            </a:r>
            <a:endParaRPr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79" name="Google Shape;679;p67"/>
          <p:cNvSpPr txBox="1"/>
          <p:nvPr/>
        </p:nvSpPr>
        <p:spPr>
          <a:xfrm>
            <a:off x="5830450" y="2161345"/>
            <a:ext cx="24858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AWS: Reserved Instace (RI)</a:t>
            </a:r>
            <a:endParaRPr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80" name="Google Shape;680;p67"/>
          <p:cNvSpPr txBox="1"/>
          <p:nvPr/>
        </p:nvSpPr>
        <p:spPr>
          <a:xfrm>
            <a:off x="5830450" y="2942420"/>
            <a:ext cx="299383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GCP: Committed Use Discount (CUD)</a:t>
            </a:r>
            <a:endParaRPr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81" name="Google Shape;681;p67"/>
          <p:cNvSpPr txBox="1"/>
          <p:nvPr/>
        </p:nvSpPr>
        <p:spPr>
          <a:xfrm>
            <a:off x="5830450" y="3700500"/>
            <a:ext cx="299383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r>
              <a:rPr lang="fr-FR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GCP: </a:t>
            </a:r>
            <a:r>
              <a:rPr lang="fr-FR" dirty="0" err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Sustained</a:t>
            </a:r>
            <a:r>
              <a:rPr lang="fr-FR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Usage Discount (SUD)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678F4DF-B45A-7353-BB14-5CFC561F2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32" y="1142578"/>
            <a:ext cx="5096375" cy="3337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E416932-8D6D-71A1-44DA-EF6B2DCFB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192" y="2772950"/>
            <a:ext cx="5438775" cy="2124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47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00"/>
    </mc:Choice>
    <mc:Fallback xmlns="">
      <p:transition spd="slow" advTm="9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0"/>
          <p:cNvSpPr txBox="1">
            <a:spLocks noGrp="1"/>
          </p:cNvSpPr>
          <p:nvPr>
            <p:ph type="body" idx="1"/>
          </p:nvPr>
        </p:nvSpPr>
        <p:spPr>
          <a:xfrm>
            <a:off x="713225" y="3689525"/>
            <a:ext cx="77175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Comparing Clouds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49" name="Google Shape;749;p70"/>
          <p:cNvSpPr/>
          <p:nvPr/>
        </p:nvSpPr>
        <p:spPr>
          <a:xfrm>
            <a:off x="5344850" y="0"/>
            <a:ext cx="3798900" cy="223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70"/>
          <p:cNvSpPr/>
          <p:nvPr/>
        </p:nvSpPr>
        <p:spPr>
          <a:xfrm>
            <a:off x="-2066275" y="4599425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70"/>
          <p:cNvSpPr/>
          <p:nvPr/>
        </p:nvSpPr>
        <p:spPr>
          <a:xfrm>
            <a:off x="713221" y="2965625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1CC482-7B49-2191-8B50-7A5CA5C68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78" y="1093444"/>
            <a:ext cx="8611444" cy="2421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924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51"/>
    </mc:Choice>
    <mc:Fallback xmlns="">
      <p:transition spd="slow" advTm="22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1"/>
          <p:cNvSpPr txBox="1">
            <a:spLocks noGrp="1"/>
          </p:cNvSpPr>
          <p:nvPr>
            <p:ph type="subTitle" idx="1"/>
          </p:nvPr>
        </p:nvSpPr>
        <p:spPr>
          <a:xfrm flipH="1">
            <a:off x="2144325" y="3016350"/>
            <a:ext cx="48552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IaC, Operating Systems and Frameworks</a:t>
            </a: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144466" y="1380450"/>
            <a:ext cx="4855200" cy="16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dk1"/>
                </a:solidFill>
              </a:rPr>
              <a:t>Languages and Platforms</a:t>
            </a:r>
            <a:endParaRPr sz="5000" dirty="0">
              <a:solidFill>
                <a:schemeClr val="dk1"/>
              </a:solidFill>
            </a:endParaRPr>
          </a:p>
        </p:txBody>
      </p:sp>
      <p:sp>
        <p:nvSpPr>
          <p:cNvPr id="273" name="Google Shape;273;p51"/>
          <p:cNvSpPr/>
          <p:nvPr/>
        </p:nvSpPr>
        <p:spPr>
          <a:xfrm>
            <a:off x="-2107275" y="1742925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4"/>
    </mc:Choice>
    <mc:Fallback xmlns="">
      <p:transition spd="slow" advTm="4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68"/>
          <p:cNvSpPr/>
          <p:nvPr/>
        </p:nvSpPr>
        <p:spPr>
          <a:xfrm>
            <a:off x="-476250" y="1295400"/>
            <a:ext cx="8250000" cy="390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68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475719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2CPU 8GB Linux VM by Cloud and Discount</a:t>
            </a:r>
            <a:endParaRPr dirty="0"/>
          </a:p>
        </p:txBody>
      </p:sp>
      <p:graphicFrame>
        <p:nvGraphicFramePr>
          <p:cNvPr id="688" name="Google Shape;688;p68"/>
          <p:cNvGraphicFramePr/>
          <p:nvPr>
            <p:extLst>
              <p:ext uri="{D42A27DB-BD31-4B8C-83A1-F6EECF244321}">
                <p14:modId xmlns:p14="http://schemas.microsoft.com/office/powerpoint/2010/main" val="2481609596"/>
              </p:ext>
            </p:extLst>
          </p:nvPr>
        </p:nvGraphicFramePr>
        <p:xfrm>
          <a:off x="1123875" y="1295400"/>
          <a:ext cx="6650126" cy="2987450"/>
        </p:xfrm>
        <a:graphic>
          <a:graphicData uri="http://schemas.openxmlformats.org/drawingml/2006/table">
            <a:tbl>
              <a:tblPr>
                <a:noFill/>
                <a:tableStyleId>{79CE5815-1C16-4184-BEE5-1E070395F751}</a:tableStyleId>
              </a:tblPr>
              <a:tblGrid>
                <a:gridCol w="1330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5013">
                  <a:extLst>
                    <a:ext uri="{9D8B030D-6E8A-4147-A177-3AD203B41FA5}">
                      <a16:colId xmlns:a16="http://schemas.microsoft.com/office/drawing/2014/main" val="563371369"/>
                    </a:ext>
                  </a:extLst>
                </a:gridCol>
                <a:gridCol w="1330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AWS: </a:t>
                      </a:r>
                      <a:br>
                        <a:rPr lang="en" sz="1050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</a:br>
                      <a:r>
                        <a:rPr lang="en" sz="1050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m5.large</a:t>
                      </a:r>
                      <a:endParaRPr sz="1050"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Azure: </a:t>
                      </a:r>
                      <a:br>
                        <a:rPr lang="en" sz="1050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</a:br>
                      <a:r>
                        <a:rPr lang="en" sz="1050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Standard Dsv2 D2</a:t>
                      </a:r>
                      <a:endParaRPr sz="1050"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GCP:</a:t>
                      </a:r>
                      <a:br>
                        <a:rPr lang="en" sz="1050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</a:br>
                      <a:r>
                        <a:rPr lang="en" sz="1050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n1-standard-2</a:t>
                      </a:r>
                      <a:endParaRPr sz="1050"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Akamai/Linode:</a:t>
                      </a:r>
                      <a:br>
                        <a:rPr lang="en" sz="1050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</a:br>
                      <a:r>
                        <a:rPr lang="en" sz="1050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D4-8G</a:t>
                      </a:r>
                      <a:endParaRPr sz="1050"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Monthly (730h)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$70.08 / $80.88 </a:t>
                      </a:r>
                      <a:b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</a:b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(w/ Disk)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$92.71 </a:t>
                      </a:r>
                      <a:b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</a:b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(incl. 14gb Disk)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$48.54 / $</a:t>
                      </a:r>
                      <a:r>
                        <a:rPr lang="en-US" sz="1000" b="1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64.54</a:t>
                      </a:r>
                      <a:b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</a:b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(w/ Disk)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$48 </a:t>
                      </a:r>
                      <a:b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</a:b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(incl. 160Gb disk)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1 year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$51.83 (</a:t>
                      </a:r>
                      <a:r>
                        <a:rPr lang="en-US" sz="8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convertible</a:t>
                      </a: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)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$43.80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</a:t>
                      </a:r>
                      <a:r>
                        <a:rPr lang="en-US" sz="8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only m5</a:t>
                      </a: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)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$80.29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</a:t>
                      </a:r>
                      <a:r>
                        <a:rPr lang="en-US" sz="1000" b="1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69.36</a:t>
                      </a: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</a:t>
                      </a:r>
                      <a:r>
                        <a:rPr lang="en-US" sz="8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28% CUD &lt; 30% SUD!!)</a:t>
                      </a:r>
                      <a:endParaRPr sz="8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$48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3 year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$35.87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$29.93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$63.36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$52.02</a:t>
                      </a:r>
                      <a:b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</a:b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( 46% discount)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$48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8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97"/>
    </mc:Choice>
    <mc:Fallback xmlns="">
      <p:transition spd="slow" advTm="114997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68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475719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GCP CUDs and SUDs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67B2B-5737-0D29-8471-7ED2D635C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62" y="1134225"/>
            <a:ext cx="8524875" cy="3687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9E7BB-BA1C-968C-1AC5-394AEAF68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62" y="1134225"/>
            <a:ext cx="8524875" cy="3559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51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6"/>
    </mc:Choice>
    <mc:Fallback xmlns="">
      <p:transition spd="slow" advTm="46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68"/>
          <p:cNvSpPr/>
          <p:nvPr/>
        </p:nvSpPr>
        <p:spPr>
          <a:xfrm>
            <a:off x="-476250" y="1295400"/>
            <a:ext cx="8250000" cy="390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68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567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Free Tier</a:t>
            </a:r>
            <a:endParaRPr dirty="0"/>
          </a:p>
        </p:txBody>
      </p:sp>
      <p:graphicFrame>
        <p:nvGraphicFramePr>
          <p:cNvPr id="688" name="Google Shape;688;p68"/>
          <p:cNvGraphicFramePr/>
          <p:nvPr>
            <p:extLst>
              <p:ext uri="{D42A27DB-BD31-4B8C-83A1-F6EECF244321}">
                <p14:modId xmlns:p14="http://schemas.microsoft.com/office/powerpoint/2010/main" val="300163790"/>
              </p:ext>
            </p:extLst>
          </p:nvPr>
        </p:nvGraphicFramePr>
        <p:xfrm>
          <a:off x="1123875" y="1295400"/>
          <a:ext cx="6650125" cy="2987450"/>
        </p:xfrm>
        <a:graphic>
          <a:graphicData uri="http://schemas.openxmlformats.org/drawingml/2006/table">
            <a:tbl>
              <a:tblPr>
                <a:noFill/>
                <a:tableStyleId>{79CE5815-1C16-4184-BEE5-1E070395F751}</a:tableStyleId>
              </a:tblPr>
              <a:tblGrid>
                <a:gridCol w="1330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0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Type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Limits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Time/Instance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Duration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GCP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f1-micro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30Gb Disk</a:t>
                      </a:r>
                      <a:b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</a:b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1Gb Bandwidth</a:t>
                      </a:r>
                      <a:b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</a:b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1 vCPU</a:t>
                      </a:r>
                      <a:b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</a:b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500Mb Mem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1 VM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Monthly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AWS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t2micro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1 vCPU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1 Gb Mem</a:t>
                      </a:r>
                      <a:b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</a:b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“Low” network perf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750H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Monthly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DM Serif Display"/>
                          <a:ea typeface="DM Serif Display"/>
                          <a:cs typeface="DM Serif Display"/>
                          <a:sym typeface="DM Serif Display"/>
                        </a:rPr>
                        <a:t>Azure</a:t>
                      </a:r>
                      <a:endParaRPr dirty="0">
                        <a:solidFill>
                          <a:schemeClr val="lt1"/>
                        </a:solidFill>
                        <a:latin typeface="DM Serif Display"/>
                        <a:ea typeface="DM Serif Display"/>
                        <a:cs typeface="DM Serif Display"/>
                        <a:sym typeface="DM Serif Display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B1 Burstable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1 vCPU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1 Gb Mem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750H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lt1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Monthly</a:t>
                      </a:r>
                      <a:endParaRPr sz="1000" dirty="0">
                        <a:solidFill>
                          <a:schemeClr val="lt1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0" marR="0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22"/>
    </mc:Choice>
    <mc:Fallback xmlns="">
      <p:transition spd="slow" advTm="33722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0DBF1-7EA7-FC5F-03C7-59828CA3E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2467275" cy="946200"/>
          </a:xfrm>
        </p:spPr>
        <p:txBody>
          <a:bodyPr/>
          <a:lstStyle/>
          <a:p>
            <a:r>
              <a:rPr lang="en-US" dirty="0"/>
              <a:t>Demo – Free Tier</a:t>
            </a:r>
          </a:p>
        </p:txBody>
      </p:sp>
      <p:pic>
        <p:nvPicPr>
          <p:cNvPr id="3" name="chrome_pQrnkoHxcx">
            <a:hlinkClick r:id="" action="ppaction://media"/>
            <a:extLst>
              <a:ext uri="{FF2B5EF4-FFF2-40B4-BE49-F238E27FC236}">
                <a16:creationId xmlns:a16="http://schemas.microsoft.com/office/drawing/2014/main" id="{CE390D0B-E084-CD18-32EF-29F1958F296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4728" y="641350"/>
            <a:ext cx="7077322" cy="4007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4219FA-3BDA-4FD3-A0AF-7B3F95201263}"/>
              </a:ext>
            </a:extLst>
          </p:cNvPr>
          <p:cNvSpPr txBox="1"/>
          <p:nvPr/>
        </p:nvSpPr>
        <p:spPr>
          <a:xfrm>
            <a:off x="114300" y="787400"/>
            <a:ext cx="150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Windows or Linux</a:t>
            </a:r>
          </a:p>
          <a:p>
            <a:pPr marL="285750" indent="-285750">
              <a:buFontTx/>
              <a:buChar char="-"/>
            </a:pPr>
            <a:r>
              <a:rPr lang="en-US" dirty="0"/>
              <a:t>1 Year Limits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20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63"/>
    </mc:Choice>
    <mc:Fallback xmlns="">
      <p:transition spd="slow" advTm="78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7" objId="3"/>
        <p14:stopEvt time="78735" objId="3"/>
      </p14:showEvt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2ABA2-B308-9E71-8F44-6A547F76C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184150"/>
            <a:ext cx="3143250" cy="1232675"/>
          </a:xfrm>
        </p:spPr>
        <p:txBody>
          <a:bodyPr/>
          <a:lstStyle/>
          <a:p>
            <a:r>
              <a:rPr lang="en-US" dirty="0"/>
              <a:t>Consider Alternate Clouds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B8FCC-517D-2586-64D6-D2BF6054A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529666"/>
            <a:ext cx="7558659" cy="4321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803A3C-9B2F-7F40-D3F9-D6D21EFBF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47" y="529660"/>
            <a:ext cx="7532328" cy="4321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AB467-0E9A-2453-E15C-723267F78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925" y="529664"/>
            <a:ext cx="8017126" cy="432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41"/>
    </mc:Choice>
    <mc:Fallback xmlns="">
      <p:transition spd="slow" advTm="48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93ABE-C90B-153B-38A8-070CBB9A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5010150" cy="946200"/>
          </a:xfrm>
        </p:spPr>
        <p:txBody>
          <a:bodyPr/>
          <a:lstStyle/>
          <a:p>
            <a:r>
              <a:rPr lang="en-US" dirty="0"/>
              <a:t>Cloud Provider that Specialize in OS: Aiven.io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C6FFF-2BD3-B0F7-FF3E-EDF4FF760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507772"/>
            <a:ext cx="6975436" cy="4356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6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74"/>
    </mc:Choice>
    <mc:Fallback xmlns="">
      <p:transition spd="slow" advTm="48474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5100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1"/>
          <p:cNvSpPr txBox="1">
            <a:spLocks noGrp="1"/>
          </p:cNvSpPr>
          <p:nvPr>
            <p:ph type="subTitle" idx="1"/>
          </p:nvPr>
        </p:nvSpPr>
        <p:spPr>
          <a:xfrm flipH="1">
            <a:off x="2144466" y="3403376"/>
            <a:ext cx="48552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Costing Alerts from the Cloud</a:t>
            </a:r>
            <a:endParaRPr lang="en" b="1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144466" y="1380450"/>
            <a:ext cx="4855200" cy="16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dk1"/>
                </a:solidFill>
              </a:rPr>
              <a:t>Budgets</a:t>
            </a:r>
            <a:endParaRPr sz="9600" dirty="0">
              <a:solidFill>
                <a:schemeClr val="dk1"/>
              </a:solidFill>
            </a:endParaRPr>
          </a:p>
        </p:txBody>
      </p:sp>
      <p:sp>
        <p:nvSpPr>
          <p:cNvPr id="273" name="Google Shape;273;p51"/>
          <p:cNvSpPr/>
          <p:nvPr/>
        </p:nvSpPr>
        <p:spPr>
          <a:xfrm>
            <a:off x="-2107275" y="1742925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3"/>
    </mc:Choice>
    <mc:Fallback xmlns="">
      <p:transition spd="slow" advTm="3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103"/>
          <p:cNvSpPr/>
          <p:nvPr/>
        </p:nvSpPr>
        <p:spPr>
          <a:xfrm>
            <a:off x="250" y="1577962"/>
            <a:ext cx="9143700" cy="153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103"/>
          <p:cNvSpPr/>
          <p:nvPr/>
        </p:nvSpPr>
        <p:spPr>
          <a:xfrm>
            <a:off x="1052100" y="1416903"/>
            <a:ext cx="1565100" cy="2323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103"/>
          <p:cNvSpPr/>
          <p:nvPr/>
        </p:nvSpPr>
        <p:spPr>
          <a:xfrm>
            <a:off x="3789450" y="1416851"/>
            <a:ext cx="1565100" cy="2323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103"/>
          <p:cNvSpPr/>
          <p:nvPr/>
        </p:nvSpPr>
        <p:spPr>
          <a:xfrm>
            <a:off x="6532650" y="1416825"/>
            <a:ext cx="1565100" cy="2323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103"/>
          <p:cNvSpPr/>
          <p:nvPr/>
        </p:nvSpPr>
        <p:spPr>
          <a:xfrm>
            <a:off x="4070550" y="1839667"/>
            <a:ext cx="1002900" cy="100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710" name="Google Shape;1710;p103"/>
          <p:cNvSpPr/>
          <p:nvPr/>
        </p:nvSpPr>
        <p:spPr>
          <a:xfrm>
            <a:off x="6817045" y="1839843"/>
            <a:ext cx="1003200" cy="10032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711" name="Google Shape;1711;p103"/>
          <p:cNvSpPr/>
          <p:nvPr/>
        </p:nvSpPr>
        <p:spPr>
          <a:xfrm>
            <a:off x="1332600" y="1842390"/>
            <a:ext cx="1004100" cy="10041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103"/>
          <p:cNvSpPr/>
          <p:nvPr/>
        </p:nvSpPr>
        <p:spPr>
          <a:xfrm>
            <a:off x="4010700" y="1781912"/>
            <a:ext cx="1122600" cy="1125000"/>
          </a:xfrm>
          <a:prstGeom prst="blockArc">
            <a:avLst>
              <a:gd name="adj1" fmla="val 16140837"/>
              <a:gd name="adj2" fmla="val 5682216"/>
              <a:gd name="adj3" fmla="val 89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103"/>
          <p:cNvSpPr/>
          <p:nvPr/>
        </p:nvSpPr>
        <p:spPr>
          <a:xfrm>
            <a:off x="1273350" y="1783140"/>
            <a:ext cx="1122600" cy="1122600"/>
          </a:xfrm>
          <a:prstGeom prst="blockArc">
            <a:avLst>
              <a:gd name="adj1" fmla="val 16140837"/>
              <a:gd name="adj2" fmla="val 20438070"/>
              <a:gd name="adj3" fmla="val 938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103"/>
          <p:cNvSpPr/>
          <p:nvPr/>
        </p:nvSpPr>
        <p:spPr>
          <a:xfrm>
            <a:off x="6756250" y="1781188"/>
            <a:ext cx="1122600" cy="1125000"/>
          </a:xfrm>
          <a:prstGeom prst="blockArc">
            <a:avLst>
              <a:gd name="adj1" fmla="val 16140837"/>
              <a:gd name="adj2" fmla="val 14595268"/>
              <a:gd name="adj3" fmla="val 97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103"/>
          <p:cNvSpPr txBox="1">
            <a:spLocks noGrp="1"/>
          </p:cNvSpPr>
          <p:nvPr>
            <p:ph type="ctrTitle" idx="9"/>
          </p:nvPr>
        </p:nvSpPr>
        <p:spPr>
          <a:xfrm>
            <a:off x="723600" y="470625"/>
            <a:ext cx="1735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Budget Rules</a:t>
            </a:r>
            <a:endParaRPr dirty="0"/>
          </a:p>
        </p:txBody>
      </p:sp>
      <p:sp>
        <p:nvSpPr>
          <p:cNvPr id="1716" name="Google Shape;1716;p103"/>
          <p:cNvSpPr txBox="1">
            <a:spLocks noGrp="1"/>
          </p:cNvSpPr>
          <p:nvPr>
            <p:ph type="subTitle" idx="1"/>
          </p:nvPr>
        </p:nvSpPr>
        <p:spPr>
          <a:xfrm flipH="1">
            <a:off x="1010400" y="3423025"/>
            <a:ext cx="16485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Notify</a:t>
            </a:r>
            <a:endParaRPr dirty="0"/>
          </a:p>
        </p:txBody>
      </p:sp>
      <p:sp>
        <p:nvSpPr>
          <p:cNvPr id="1717" name="Google Shape;1717;p103"/>
          <p:cNvSpPr txBox="1">
            <a:spLocks noGrp="1"/>
          </p:cNvSpPr>
          <p:nvPr>
            <p:ph type="subTitle" idx="2"/>
          </p:nvPr>
        </p:nvSpPr>
        <p:spPr>
          <a:xfrm flipH="1">
            <a:off x="1010400" y="3740150"/>
            <a:ext cx="16485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Notify Parties of Persisting Spend</a:t>
            </a:r>
            <a:endParaRPr dirty="0"/>
          </a:p>
        </p:txBody>
      </p:sp>
      <p:sp>
        <p:nvSpPr>
          <p:cNvPr id="1718" name="Google Shape;1718;p103"/>
          <p:cNvSpPr txBox="1">
            <a:spLocks noGrp="1"/>
          </p:cNvSpPr>
          <p:nvPr>
            <p:ph type="subTitle" idx="3"/>
          </p:nvPr>
        </p:nvSpPr>
        <p:spPr>
          <a:xfrm flipH="1">
            <a:off x="3747750" y="3423025"/>
            <a:ext cx="16485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Alert</a:t>
            </a:r>
            <a:endParaRPr dirty="0"/>
          </a:p>
        </p:txBody>
      </p:sp>
      <p:sp>
        <p:nvSpPr>
          <p:cNvPr id="1719" name="Google Shape;1719;p103"/>
          <p:cNvSpPr txBox="1">
            <a:spLocks noGrp="1"/>
          </p:cNvSpPr>
          <p:nvPr>
            <p:ph type="subTitle" idx="4"/>
          </p:nvPr>
        </p:nvSpPr>
        <p:spPr>
          <a:xfrm>
            <a:off x="6490950" y="3423025"/>
            <a:ext cx="1648500" cy="31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Disable</a:t>
            </a:r>
            <a:endParaRPr dirty="0"/>
          </a:p>
        </p:txBody>
      </p:sp>
      <p:sp>
        <p:nvSpPr>
          <p:cNvPr id="1720" name="Google Shape;1720;p103"/>
          <p:cNvSpPr txBox="1">
            <a:spLocks noGrp="1"/>
          </p:cNvSpPr>
          <p:nvPr>
            <p:ph type="subTitle" idx="5"/>
          </p:nvPr>
        </p:nvSpPr>
        <p:spPr>
          <a:xfrm flipH="1">
            <a:off x="3747750" y="3740125"/>
            <a:ext cx="16485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Alert controlling parties that spending has reached half of budget</a:t>
            </a:r>
            <a:endParaRPr dirty="0"/>
          </a:p>
        </p:txBody>
      </p:sp>
      <p:sp>
        <p:nvSpPr>
          <p:cNvPr id="1721" name="Google Shape;1721;p103"/>
          <p:cNvSpPr txBox="1">
            <a:spLocks noGrp="1"/>
          </p:cNvSpPr>
          <p:nvPr>
            <p:ph type="subTitle" idx="6"/>
          </p:nvPr>
        </p:nvSpPr>
        <p:spPr>
          <a:xfrm>
            <a:off x="6490950" y="3740125"/>
            <a:ext cx="16485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Start to disable new workloads to avoid overspend</a:t>
            </a:r>
            <a:endParaRPr dirty="0"/>
          </a:p>
        </p:txBody>
      </p:sp>
      <p:sp>
        <p:nvSpPr>
          <p:cNvPr id="1722" name="Google Shape;1722;p103"/>
          <p:cNvSpPr txBox="1">
            <a:spLocks noGrp="1"/>
          </p:cNvSpPr>
          <p:nvPr>
            <p:ph type="title"/>
          </p:nvPr>
        </p:nvSpPr>
        <p:spPr>
          <a:xfrm>
            <a:off x="1389900" y="2163690"/>
            <a:ext cx="889500" cy="3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20%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723" name="Google Shape;1723;p103"/>
          <p:cNvSpPr txBox="1">
            <a:spLocks noGrp="1"/>
          </p:cNvSpPr>
          <p:nvPr>
            <p:ph type="title" idx="7"/>
          </p:nvPr>
        </p:nvSpPr>
        <p:spPr>
          <a:xfrm>
            <a:off x="4127250" y="2160367"/>
            <a:ext cx="889500" cy="3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50%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724" name="Google Shape;1724;p103"/>
          <p:cNvSpPr txBox="1">
            <a:spLocks noGrp="1"/>
          </p:cNvSpPr>
          <p:nvPr>
            <p:ph type="title" idx="8"/>
          </p:nvPr>
        </p:nvSpPr>
        <p:spPr>
          <a:xfrm>
            <a:off x="6873895" y="2160693"/>
            <a:ext cx="889500" cy="3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95%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8"/>
    </mc:Choice>
    <mc:Fallback xmlns="">
      <p:transition spd="slow" advTm="14378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0DBF1-7EA7-FC5F-03C7-59828CA3E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599" y="470625"/>
            <a:ext cx="2467275" cy="946200"/>
          </a:xfrm>
        </p:spPr>
        <p:txBody>
          <a:bodyPr/>
          <a:lstStyle/>
          <a:p>
            <a:r>
              <a:rPr lang="en-US" dirty="0"/>
              <a:t>Budgets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A6902D4-04F8-A9F6-A818-1893AC9A0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630732"/>
            <a:ext cx="6980238" cy="418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0241488-9CC1-C17F-535E-06037F51D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1603"/>
            <a:ext cx="4205258" cy="4067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00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8"/>
    </mc:Choice>
    <mc:Fallback xmlns="">
      <p:transition spd="slow" advTm="14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5DA0-5108-F6C1-4A35-B7DFF488E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2713020" cy="946200"/>
          </a:xfrm>
        </p:spPr>
        <p:txBody>
          <a:bodyPr/>
          <a:lstStyle/>
          <a:p>
            <a:r>
              <a:rPr lang="en-US" dirty="0"/>
              <a:t>Anomaly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6DEC4-E036-94EB-2FED-DEF0AC000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000" y="556260"/>
            <a:ext cx="6283727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AE6592-ECB0-C48D-7A66-EDAEA0D0F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044" y="1340904"/>
            <a:ext cx="5265956" cy="360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982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13"/>
    </mc:Choice>
    <mc:Fallback xmlns="">
      <p:transition spd="slow" advTm="23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6"/>
          <p:cNvSpPr/>
          <p:nvPr/>
        </p:nvSpPr>
        <p:spPr>
          <a:xfrm>
            <a:off x="2522400" y="780150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338" name="Google Shape;338;p56"/>
          <p:cNvSpPr txBox="1">
            <a:spLocks noGrp="1"/>
          </p:cNvSpPr>
          <p:nvPr>
            <p:ph type="ctrTitle"/>
          </p:nvPr>
        </p:nvSpPr>
        <p:spPr>
          <a:xfrm flipH="1">
            <a:off x="4101575" y="2149455"/>
            <a:ext cx="2954400" cy="1921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Languages: Java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39" name="Google Shape;339;p56"/>
          <p:cNvSpPr txBox="1">
            <a:spLocks noGrp="1"/>
          </p:cNvSpPr>
          <p:nvPr>
            <p:ph type="title" idx="2"/>
          </p:nvPr>
        </p:nvSpPr>
        <p:spPr>
          <a:xfrm flipH="1">
            <a:off x="787850" y="2419325"/>
            <a:ext cx="29544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01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0"/>
    </mc:Choice>
    <mc:Fallback xmlns="">
      <p:transition spd="slow" advTm="3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0DBF1-7EA7-FC5F-03C7-59828CA3E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2807000" cy="946200"/>
          </a:xfrm>
        </p:spPr>
        <p:txBody>
          <a:bodyPr/>
          <a:lstStyle/>
          <a:p>
            <a:r>
              <a:rPr lang="en-US" dirty="0"/>
              <a:t>Budgets in Google Cloud</a:t>
            </a:r>
          </a:p>
        </p:txBody>
      </p:sp>
      <p:pic>
        <p:nvPicPr>
          <p:cNvPr id="4" name="chrome_C6HCcgSYm5">
            <a:hlinkClick r:id="" action="ppaction://media"/>
            <a:extLst>
              <a:ext uri="{FF2B5EF4-FFF2-40B4-BE49-F238E27FC236}">
                <a16:creationId xmlns:a16="http://schemas.microsoft.com/office/drawing/2014/main" id="{9EDA0099-3B22-8DD3-6346-C71B7C46958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525" y="473100"/>
            <a:ext cx="6956925" cy="4524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3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24"/>
    </mc:Choice>
    <mc:Fallback xmlns="">
      <p:transition spd="slow" advTm="135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56" objId="4"/>
        <p14:stopEvt time="135193" objId="4"/>
      </p14:showEvt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0DBF1-7EA7-FC5F-03C7-59828CA3E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2807000" cy="946200"/>
          </a:xfrm>
        </p:spPr>
        <p:txBody>
          <a:bodyPr/>
          <a:lstStyle/>
          <a:p>
            <a:r>
              <a:rPr lang="en-US" dirty="0"/>
              <a:t>Budgets in Google Cloud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C9EE0D-7658-3F7E-49EC-B00A19F9C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458090"/>
            <a:ext cx="6452881" cy="456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DEADEB-9F3A-3DEF-29A2-582096681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297" y="458089"/>
            <a:ext cx="5811724" cy="456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22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59"/>
    </mc:Choice>
    <mc:Fallback xmlns="">
      <p:transition spd="slow" advTm="2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4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1"/>
          <p:cNvSpPr txBox="1">
            <a:spLocks noGrp="1"/>
          </p:cNvSpPr>
          <p:nvPr>
            <p:ph type="subTitle" idx="1"/>
          </p:nvPr>
        </p:nvSpPr>
        <p:spPr>
          <a:xfrm flipH="1">
            <a:off x="2144466" y="3403376"/>
            <a:ext cx="48552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Cannot Manage what you don’t Monitor</a:t>
            </a:r>
            <a:endParaRPr lang="en" b="1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1991925" y="1380450"/>
            <a:ext cx="5071815" cy="16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dk1"/>
                </a:solidFill>
              </a:rPr>
              <a:t>Monitors</a:t>
            </a:r>
            <a:endParaRPr sz="9600" dirty="0">
              <a:solidFill>
                <a:schemeClr val="dk1"/>
              </a:solidFill>
            </a:endParaRPr>
          </a:p>
        </p:txBody>
      </p:sp>
      <p:sp>
        <p:nvSpPr>
          <p:cNvPr id="273" name="Google Shape;273;p51"/>
          <p:cNvSpPr/>
          <p:nvPr/>
        </p:nvSpPr>
        <p:spPr>
          <a:xfrm>
            <a:off x="-2107275" y="1742925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4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4"/>
    </mc:Choice>
    <mc:Fallback xmlns="">
      <p:transition spd="slow" advTm="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72"/>
          <p:cNvSpPr/>
          <p:nvPr/>
        </p:nvSpPr>
        <p:spPr>
          <a:xfrm>
            <a:off x="-172313" y="1690325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72"/>
          <p:cNvSpPr/>
          <p:nvPr/>
        </p:nvSpPr>
        <p:spPr>
          <a:xfrm>
            <a:off x="4572121" y="1690325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72"/>
          <p:cNvSpPr/>
          <p:nvPr/>
        </p:nvSpPr>
        <p:spPr>
          <a:xfrm>
            <a:off x="-172313" y="2789753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72"/>
          <p:cNvSpPr/>
          <p:nvPr/>
        </p:nvSpPr>
        <p:spPr>
          <a:xfrm>
            <a:off x="4572121" y="2789753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7" name="Google Shape;767;p72"/>
          <p:cNvPicPr preferRelativeResize="0"/>
          <p:nvPr/>
        </p:nvPicPr>
        <p:blipFill rotWithShape="1">
          <a:blip r:embed="rId3">
            <a:alphaModFix/>
          </a:blip>
          <a:srcRect l="2125" r="2125"/>
          <a:stretch/>
        </p:blipFill>
        <p:spPr>
          <a:xfrm>
            <a:off x="1792473" y="1156025"/>
            <a:ext cx="5559002" cy="3267599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72"/>
          <p:cNvSpPr/>
          <p:nvPr/>
        </p:nvSpPr>
        <p:spPr>
          <a:xfrm>
            <a:off x="1792500" y="1156025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72"/>
          <p:cNvSpPr/>
          <p:nvPr/>
        </p:nvSpPr>
        <p:spPr>
          <a:xfrm>
            <a:off x="4571971" y="1156025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72"/>
          <p:cNvSpPr/>
          <p:nvPr/>
        </p:nvSpPr>
        <p:spPr>
          <a:xfrm>
            <a:off x="1792500" y="2789750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72"/>
          <p:cNvSpPr/>
          <p:nvPr/>
        </p:nvSpPr>
        <p:spPr>
          <a:xfrm>
            <a:off x="4571971" y="2789750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72"/>
          <p:cNvSpPr txBox="1">
            <a:spLocks noGrp="1"/>
          </p:cNvSpPr>
          <p:nvPr>
            <p:ph type="subTitle" idx="4"/>
          </p:nvPr>
        </p:nvSpPr>
        <p:spPr>
          <a:xfrm>
            <a:off x="5048531" y="2064313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Free Community Edition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Commercial Offering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73" name="Google Shape;773;p72"/>
          <p:cNvSpPr txBox="1">
            <a:spLocks noGrp="1"/>
          </p:cNvSpPr>
          <p:nvPr>
            <p:ph type="ctrTitle" idx="2"/>
          </p:nvPr>
        </p:nvSpPr>
        <p:spPr>
          <a:xfrm>
            <a:off x="1967544" y="1602843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OpenCost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74" name="Google Shape;774;p72"/>
          <p:cNvSpPr txBox="1">
            <a:spLocks noGrp="1"/>
          </p:cNvSpPr>
          <p:nvPr>
            <p:ph type="ctrTitle" idx="3"/>
          </p:nvPr>
        </p:nvSpPr>
        <p:spPr>
          <a:xfrm>
            <a:off x="4747031" y="1602843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KubeCost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75" name="Google Shape;775;p72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3673344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Cloud Cost Monitoring Options</a:t>
            </a:r>
            <a:endParaRPr dirty="0"/>
          </a:p>
        </p:txBody>
      </p:sp>
      <p:grpSp>
        <p:nvGrpSpPr>
          <p:cNvPr id="776" name="Google Shape;776;p72"/>
          <p:cNvGrpSpPr/>
          <p:nvPr/>
        </p:nvGrpSpPr>
        <p:grpSpPr>
          <a:xfrm>
            <a:off x="3059713" y="1482825"/>
            <a:ext cx="245075" cy="245100"/>
            <a:chOff x="4319700" y="984300"/>
            <a:chExt cx="245075" cy="245100"/>
          </a:xfrm>
        </p:grpSpPr>
        <p:sp>
          <p:nvSpPr>
            <p:cNvPr id="777" name="Google Shape;777;p72"/>
            <p:cNvSpPr/>
            <p:nvPr/>
          </p:nvSpPr>
          <p:spPr>
            <a:xfrm>
              <a:off x="4319700" y="1076400"/>
              <a:ext cx="245075" cy="153000"/>
            </a:xfrm>
            <a:custGeom>
              <a:avLst/>
              <a:gdLst/>
              <a:ahLst/>
              <a:cxnLst/>
              <a:rect l="l" t="t" r="r" b="b"/>
              <a:pathLst>
                <a:path w="9803" h="6120" extrusionOk="0">
                  <a:moveTo>
                    <a:pt x="2609" y="2744"/>
                  </a:moveTo>
                  <a:lnTo>
                    <a:pt x="2609" y="5832"/>
                  </a:lnTo>
                  <a:lnTo>
                    <a:pt x="1362" y="5832"/>
                  </a:lnTo>
                  <a:lnTo>
                    <a:pt x="1362" y="2744"/>
                  </a:lnTo>
                  <a:close/>
                  <a:moveTo>
                    <a:pt x="5525" y="1976"/>
                  </a:moveTo>
                  <a:lnTo>
                    <a:pt x="5525" y="5832"/>
                  </a:lnTo>
                  <a:lnTo>
                    <a:pt x="4278" y="5832"/>
                  </a:lnTo>
                  <a:lnTo>
                    <a:pt x="4278" y="1976"/>
                  </a:lnTo>
                  <a:close/>
                  <a:moveTo>
                    <a:pt x="8440" y="287"/>
                  </a:moveTo>
                  <a:lnTo>
                    <a:pt x="8440" y="5832"/>
                  </a:lnTo>
                  <a:lnTo>
                    <a:pt x="7194" y="5832"/>
                  </a:lnTo>
                  <a:lnTo>
                    <a:pt x="7194" y="287"/>
                  </a:lnTo>
                  <a:close/>
                  <a:moveTo>
                    <a:pt x="7051" y="0"/>
                  </a:moveTo>
                  <a:cubicBezTo>
                    <a:pt x="6972" y="0"/>
                    <a:pt x="6907" y="65"/>
                    <a:pt x="6907" y="144"/>
                  </a:cubicBezTo>
                  <a:lnTo>
                    <a:pt x="6907" y="5832"/>
                  </a:lnTo>
                  <a:lnTo>
                    <a:pt x="5814" y="5832"/>
                  </a:lnTo>
                  <a:lnTo>
                    <a:pt x="5814" y="1832"/>
                  </a:lnTo>
                  <a:cubicBezTo>
                    <a:pt x="5814" y="1753"/>
                    <a:pt x="5750" y="1688"/>
                    <a:pt x="5670" y="1688"/>
                  </a:cubicBezTo>
                  <a:lnTo>
                    <a:pt x="4135" y="1688"/>
                  </a:lnTo>
                  <a:cubicBezTo>
                    <a:pt x="4056" y="1688"/>
                    <a:pt x="3991" y="1753"/>
                    <a:pt x="3991" y="1832"/>
                  </a:cubicBezTo>
                  <a:lnTo>
                    <a:pt x="3991" y="5832"/>
                  </a:lnTo>
                  <a:lnTo>
                    <a:pt x="2897" y="5832"/>
                  </a:lnTo>
                  <a:lnTo>
                    <a:pt x="2897" y="2599"/>
                  </a:lnTo>
                  <a:cubicBezTo>
                    <a:pt x="2897" y="2520"/>
                    <a:pt x="2832" y="2455"/>
                    <a:pt x="2753" y="2455"/>
                  </a:cubicBezTo>
                  <a:lnTo>
                    <a:pt x="1218" y="2455"/>
                  </a:lnTo>
                  <a:cubicBezTo>
                    <a:pt x="1139" y="2455"/>
                    <a:pt x="1074" y="2520"/>
                    <a:pt x="1074" y="2599"/>
                  </a:cubicBezTo>
                  <a:lnTo>
                    <a:pt x="1074" y="5832"/>
                  </a:lnTo>
                  <a:lnTo>
                    <a:pt x="144" y="5832"/>
                  </a:lnTo>
                  <a:cubicBezTo>
                    <a:pt x="65" y="5832"/>
                    <a:pt x="0" y="5896"/>
                    <a:pt x="0" y="5976"/>
                  </a:cubicBezTo>
                  <a:cubicBezTo>
                    <a:pt x="0" y="6055"/>
                    <a:pt x="65" y="6120"/>
                    <a:pt x="144" y="6120"/>
                  </a:cubicBezTo>
                  <a:lnTo>
                    <a:pt x="9659" y="6120"/>
                  </a:lnTo>
                  <a:cubicBezTo>
                    <a:pt x="9739" y="6120"/>
                    <a:pt x="9803" y="6055"/>
                    <a:pt x="9803" y="5976"/>
                  </a:cubicBezTo>
                  <a:cubicBezTo>
                    <a:pt x="9803" y="5896"/>
                    <a:pt x="9739" y="5832"/>
                    <a:pt x="9659" y="5832"/>
                  </a:cubicBezTo>
                  <a:lnTo>
                    <a:pt x="8729" y="5832"/>
                  </a:lnTo>
                  <a:lnTo>
                    <a:pt x="8729" y="144"/>
                  </a:lnTo>
                  <a:cubicBezTo>
                    <a:pt x="8729" y="65"/>
                    <a:pt x="8664" y="0"/>
                    <a:pt x="8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72"/>
            <p:cNvSpPr/>
            <p:nvPr/>
          </p:nvSpPr>
          <p:spPr>
            <a:xfrm>
              <a:off x="4323400" y="984300"/>
              <a:ext cx="233775" cy="141525"/>
            </a:xfrm>
            <a:custGeom>
              <a:avLst/>
              <a:gdLst/>
              <a:ahLst/>
              <a:cxnLst/>
              <a:rect l="l" t="t" r="r" b="b"/>
              <a:pathLst>
                <a:path w="9351" h="5661" extrusionOk="0">
                  <a:moveTo>
                    <a:pt x="8898" y="0"/>
                  </a:moveTo>
                  <a:cubicBezTo>
                    <a:pt x="8879" y="0"/>
                    <a:pt x="8860" y="1"/>
                    <a:pt x="8842" y="4"/>
                  </a:cubicBezTo>
                  <a:lnTo>
                    <a:pt x="7614" y="157"/>
                  </a:lnTo>
                  <a:cubicBezTo>
                    <a:pt x="7366" y="188"/>
                    <a:pt x="7191" y="413"/>
                    <a:pt x="7222" y="661"/>
                  </a:cubicBezTo>
                  <a:cubicBezTo>
                    <a:pt x="7251" y="888"/>
                    <a:pt x="7445" y="1056"/>
                    <a:pt x="7669" y="1056"/>
                  </a:cubicBezTo>
                  <a:cubicBezTo>
                    <a:pt x="7688" y="1056"/>
                    <a:pt x="7707" y="1055"/>
                    <a:pt x="7726" y="1052"/>
                  </a:cubicBezTo>
                  <a:lnTo>
                    <a:pt x="7827" y="1040"/>
                  </a:lnTo>
                  <a:lnTo>
                    <a:pt x="7827" y="1040"/>
                  </a:lnTo>
                  <a:cubicBezTo>
                    <a:pt x="6319" y="2788"/>
                    <a:pt x="4529" y="3689"/>
                    <a:pt x="3262" y="4143"/>
                  </a:cubicBezTo>
                  <a:cubicBezTo>
                    <a:pt x="1684" y="4710"/>
                    <a:pt x="455" y="4758"/>
                    <a:pt x="443" y="4758"/>
                  </a:cubicBezTo>
                  <a:cubicBezTo>
                    <a:pt x="197" y="4765"/>
                    <a:pt x="0" y="4970"/>
                    <a:pt x="4" y="5216"/>
                  </a:cubicBezTo>
                  <a:cubicBezTo>
                    <a:pt x="8" y="5462"/>
                    <a:pt x="210" y="5660"/>
                    <a:pt x="457" y="5660"/>
                  </a:cubicBezTo>
                  <a:lnTo>
                    <a:pt x="470" y="5660"/>
                  </a:lnTo>
                  <a:cubicBezTo>
                    <a:pt x="525" y="5658"/>
                    <a:pt x="1828" y="5612"/>
                    <a:pt x="3543" y="5001"/>
                  </a:cubicBezTo>
                  <a:cubicBezTo>
                    <a:pt x="4496" y="4663"/>
                    <a:pt x="5402" y="4208"/>
                    <a:pt x="6241" y="3645"/>
                  </a:cubicBezTo>
                  <a:cubicBezTo>
                    <a:pt x="6306" y="3599"/>
                    <a:pt x="6322" y="3512"/>
                    <a:pt x="6277" y="3447"/>
                  </a:cubicBezTo>
                  <a:cubicBezTo>
                    <a:pt x="6250" y="3405"/>
                    <a:pt x="6205" y="3383"/>
                    <a:pt x="6158" y="3383"/>
                  </a:cubicBezTo>
                  <a:cubicBezTo>
                    <a:pt x="6132" y="3383"/>
                    <a:pt x="6105" y="3390"/>
                    <a:pt x="6081" y="3405"/>
                  </a:cubicBezTo>
                  <a:cubicBezTo>
                    <a:pt x="5261" y="3956"/>
                    <a:pt x="4377" y="4400"/>
                    <a:pt x="3446" y="4730"/>
                  </a:cubicBezTo>
                  <a:cubicBezTo>
                    <a:pt x="1773" y="5326"/>
                    <a:pt x="514" y="5371"/>
                    <a:pt x="462" y="5372"/>
                  </a:cubicBezTo>
                  <a:lnTo>
                    <a:pt x="457" y="5372"/>
                  </a:lnTo>
                  <a:cubicBezTo>
                    <a:pt x="456" y="5372"/>
                    <a:pt x="455" y="5372"/>
                    <a:pt x="454" y="5372"/>
                  </a:cubicBezTo>
                  <a:cubicBezTo>
                    <a:pt x="365" y="5372"/>
                    <a:pt x="292" y="5300"/>
                    <a:pt x="291" y="5212"/>
                  </a:cubicBezTo>
                  <a:cubicBezTo>
                    <a:pt x="290" y="5122"/>
                    <a:pt x="362" y="5048"/>
                    <a:pt x="453" y="5046"/>
                  </a:cubicBezTo>
                  <a:cubicBezTo>
                    <a:pt x="465" y="5046"/>
                    <a:pt x="1729" y="4999"/>
                    <a:pt x="3359" y="4415"/>
                  </a:cubicBezTo>
                  <a:cubicBezTo>
                    <a:pt x="4725" y="3925"/>
                    <a:pt x="6689" y="2925"/>
                    <a:pt x="8282" y="942"/>
                  </a:cubicBezTo>
                  <a:cubicBezTo>
                    <a:pt x="8357" y="847"/>
                    <a:pt x="8286" y="708"/>
                    <a:pt x="8171" y="708"/>
                  </a:cubicBezTo>
                  <a:cubicBezTo>
                    <a:pt x="8165" y="708"/>
                    <a:pt x="8159" y="708"/>
                    <a:pt x="8152" y="709"/>
                  </a:cubicBezTo>
                  <a:lnTo>
                    <a:pt x="7691" y="767"/>
                  </a:lnTo>
                  <a:cubicBezTo>
                    <a:pt x="7684" y="768"/>
                    <a:pt x="7677" y="768"/>
                    <a:pt x="7671" y="768"/>
                  </a:cubicBezTo>
                  <a:cubicBezTo>
                    <a:pt x="7589" y="768"/>
                    <a:pt x="7519" y="708"/>
                    <a:pt x="7509" y="624"/>
                  </a:cubicBezTo>
                  <a:cubicBezTo>
                    <a:pt x="7497" y="535"/>
                    <a:pt x="7560" y="455"/>
                    <a:pt x="7650" y="443"/>
                  </a:cubicBezTo>
                  <a:lnTo>
                    <a:pt x="8878" y="289"/>
                  </a:lnTo>
                  <a:cubicBezTo>
                    <a:pt x="8884" y="288"/>
                    <a:pt x="8890" y="288"/>
                    <a:pt x="8896" y="288"/>
                  </a:cubicBezTo>
                  <a:cubicBezTo>
                    <a:pt x="8986" y="288"/>
                    <a:pt x="9061" y="360"/>
                    <a:pt x="9061" y="451"/>
                  </a:cubicBezTo>
                  <a:lnTo>
                    <a:pt x="9061" y="1680"/>
                  </a:lnTo>
                  <a:cubicBezTo>
                    <a:pt x="9061" y="1770"/>
                    <a:pt x="8988" y="1843"/>
                    <a:pt x="8898" y="1843"/>
                  </a:cubicBezTo>
                  <a:cubicBezTo>
                    <a:pt x="8808" y="1843"/>
                    <a:pt x="8735" y="1770"/>
                    <a:pt x="8735" y="1680"/>
                  </a:cubicBezTo>
                  <a:lnTo>
                    <a:pt x="8735" y="1307"/>
                  </a:lnTo>
                  <a:cubicBezTo>
                    <a:pt x="8735" y="1219"/>
                    <a:pt x="8664" y="1163"/>
                    <a:pt x="8590" y="1163"/>
                  </a:cubicBezTo>
                  <a:cubicBezTo>
                    <a:pt x="8550" y="1163"/>
                    <a:pt x="8510" y="1180"/>
                    <a:pt x="8480" y="1217"/>
                  </a:cubicBezTo>
                  <a:cubicBezTo>
                    <a:pt x="7944" y="1874"/>
                    <a:pt x="7333" y="2469"/>
                    <a:pt x="6661" y="2987"/>
                  </a:cubicBezTo>
                  <a:cubicBezTo>
                    <a:pt x="6598" y="3035"/>
                    <a:pt x="6587" y="3125"/>
                    <a:pt x="6635" y="3189"/>
                  </a:cubicBezTo>
                  <a:cubicBezTo>
                    <a:pt x="6664" y="3225"/>
                    <a:pt x="6706" y="3244"/>
                    <a:pt x="6749" y="3244"/>
                  </a:cubicBezTo>
                  <a:cubicBezTo>
                    <a:pt x="6780" y="3244"/>
                    <a:pt x="6811" y="3235"/>
                    <a:pt x="6837" y="3214"/>
                  </a:cubicBezTo>
                  <a:cubicBezTo>
                    <a:pt x="7421" y="2763"/>
                    <a:pt x="7961" y="2256"/>
                    <a:pt x="8447" y="1700"/>
                  </a:cubicBezTo>
                  <a:cubicBezTo>
                    <a:pt x="8457" y="1943"/>
                    <a:pt x="8657" y="2133"/>
                    <a:pt x="8898" y="2133"/>
                  </a:cubicBezTo>
                  <a:cubicBezTo>
                    <a:pt x="8901" y="2133"/>
                    <a:pt x="8904" y="2133"/>
                    <a:pt x="8908" y="2133"/>
                  </a:cubicBezTo>
                  <a:cubicBezTo>
                    <a:pt x="9154" y="2128"/>
                    <a:pt x="9351" y="1926"/>
                    <a:pt x="9349" y="1680"/>
                  </a:cubicBezTo>
                  <a:lnTo>
                    <a:pt x="9349" y="452"/>
                  </a:lnTo>
                  <a:cubicBezTo>
                    <a:pt x="9349" y="323"/>
                    <a:pt x="9294" y="199"/>
                    <a:pt x="9197" y="113"/>
                  </a:cubicBezTo>
                  <a:cubicBezTo>
                    <a:pt x="9113" y="40"/>
                    <a:pt x="9007" y="0"/>
                    <a:pt x="8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72"/>
          <p:cNvGrpSpPr/>
          <p:nvPr/>
        </p:nvGrpSpPr>
        <p:grpSpPr>
          <a:xfrm>
            <a:off x="5815813" y="1468050"/>
            <a:ext cx="291825" cy="259875"/>
            <a:chOff x="6101925" y="1368525"/>
            <a:chExt cx="291825" cy="259875"/>
          </a:xfrm>
        </p:grpSpPr>
        <p:sp>
          <p:nvSpPr>
            <p:cNvPr id="780" name="Google Shape;780;p72"/>
            <p:cNvSpPr/>
            <p:nvPr/>
          </p:nvSpPr>
          <p:spPr>
            <a:xfrm>
              <a:off x="6120225" y="1593475"/>
              <a:ext cx="8575" cy="34900"/>
            </a:xfrm>
            <a:custGeom>
              <a:avLst/>
              <a:gdLst/>
              <a:ahLst/>
              <a:cxnLst/>
              <a:rect l="l" t="t" r="r" b="b"/>
              <a:pathLst>
                <a:path w="343" h="1396" extrusionOk="0">
                  <a:moveTo>
                    <a:pt x="171" y="1"/>
                  </a:moveTo>
                  <a:cubicBezTo>
                    <a:pt x="77" y="1"/>
                    <a:pt x="0" y="77"/>
                    <a:pt x="0" y="172"/>
                  </a:cubicBezTo>
                  <a:lnTo>
                    <a:pt x="0" y="1224"/>
                  </a:lnTo>
                  <a:cubicBezTo>
                    <a:pt x="0" y="1318"/>
                    <a:pt x="77" y="1395"/>
                    <a:pt x="171" y="1395"/>
                  </a:cubicBezTo>
                  <a:cubicBezTo>
                    <a:pt x="266" y="1395"/>
                    <a:pt x="342" y="1318"/>
                    <a:pt x="342" y="1224"/>
                  </a:cubicBezTo>
                  <a:lnTo>
                    <a:pt x="342" y="172"/>
                  </a:lnTo>
                  <a:cubicBezTo>
                    <a:pt x="342" y="77"/>
                    <a:pt x="266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72"/>
            <p:cNvSpPr/>
            <p:nvPr/>
          </p:nvSpPr>
          <p:spPr>
            <a:xfrm>
              <a:off x="6101925" y="1478175"/>
              <a:ext cx="157500" cy="150225"/>
            </a:xfrm>
            <a:custGeom>
              <a:avLst/>
              <a:gdLst/>
              <a:ahLst/>
              <a:cxnLst/>
              <a:rect l="l" t="t" r="r" b="b"/>
              <a:pathLst>
                <a:path w="6300" h="6009" extrusionOk="0">
                  <a:moveTo>
                    <a:pt x="5832" y="946"/>
                  </a:moveTo>
                  <a:lnTo>
                    <a:pt x="5895" y="1201"/>
                  </a:lnTo>
                  <a:cubicBezTo>
                    <a:pt x="5911" y="1267"/>
                    <a:pt x="5891" y="1337"/>
                    <a:pt x="5844" y="1385"/>
                  </a:cubicBezTo>
                  <a:lnTo>
                    <a:pt x="5844" y="1386"/>
                  </a:lnTo>
                  <a:lnTo>
                    <a:pt x="5745" y="1484"/>
                  </a:lnTo>
                  <a:lnTo>
                    <a:pt x="5510" y="1249"/>
                  </a:lnTo>
                  <a:lnTo>
                    <a:pt x="5832" y="946"/>
                  </a:lnTo>
                  <a:close/>
                  <a:moveTo>
                    <a:pt x="1817" y="343"/>
                  </a:moveTo>
                  <a:cubicBezTo>
                    <a:pt x="2094" y="343"/>
                    <a:pt x="2371" y="450"/>
                    <a:pt x="2579" y="666"/>
                  </a:cubicBezTo>
                  <a:cubicBezTo>
                    <a:pt x="2781" y="873"/>
                    <a:pt x="2904" y="1156"/>
                    <a:pt x="2925" y="1463"/>
                  </a:cubicBezTo>
                  <a:cubicBezTo>
                    <a:pt x="2933" y="1572"/>
                    <a:pt x="2949" y="1712"/>
                    <a:pt x="2972" y="1869"/>
                  </a:cubicBezTo>
                  <a:cubicBezTo>
                    <a:pt x="2788" y="1555"/>
                    <a:pt x="2489" y="1327"/>
                    <a:pt x="2096" y="1200"/>
                  </a:cubicBezTo>
                  <a:cubicBezTo>
                    <a:pt x="1886" y="1133"/>
                    <a:pt x="1667" y="1098"/>
                    <a:pt x="1447" y="1098"/>
                  </a:cubicBezTo>
                  <a:cubicBezTo>
                    <a:pt x="1401" y="1099"/>
                    <a:pt x="1360" y="1118"/>
                    <a:pt x="1329" y="1149"/>
                  </a:cubicBezTo>
                  <a:lnTo>
                    <a:pt x="1020" y="1469"/>
                  </a:lnTo>
                  <a:cubicBezTo>
                    <a:pt x="956" y="1538"/>
                    <a:pt x="959" y="1644"/>
                    <a:pt x="1026" y="1709"/>
                  </a:cubicBezTo>
                  <a:cubicBezTo>
                    <a:pt x="1059" y="1741"/>
                    <a:pt x="1102" y="1758"/>
                    <a:pt x="1145" y="1758"/>
                  </a:cubicBezTo>
                  <a:cubicBezTo>
                    <a:pt x="1189" y="1758"/>
                    <a:pt x="1233" y="1740"/>
                    <a:pt x="1267" y="1706"/>
                  </a:cubicBezTo>
                  <a:lnTo>
                    <a:pt x="1523" y="1441"/>
                  </a:lnTo>
                  <a:cubicBezTo>
                    <a:pt x="1745" y="1452"/>
                    <a:pt x="2455" y="1534"/>
                    <a:pt x="2731" y="2142"/>
                  </a:cubicBezTo>
                  <a:cubicBezTo>
                    <a:pt x="2662" y="2592"/>
                    <a:pt x="2274" y="2924"/>
                    <a:pt x="1820" y="2924"/>
                  </a:cubicBezTo>
                  <a:cubicBezTo>
                    <a:pt x="1819" y="2924"/>
                    <a:pt x="1818" y="2924"/>
                    <a:pt x="1817" y="2924"/>
                  </a:cubicBezTo>
                  <a:cubicBezTo>
                    <a:pt x="1306" y="2924"/>
                    <a:pt x="891" y="2510"/>
                    <a:pt x="891" y="2000"/>
                  </a:cubicBezTo>
                  <a:cubicBezTo>
                    <a:pt x="891" y="1901"/>
                    <a:pt x="812" y="1828"/>
                    <a:pt x="721" y="1828"/>
                  </a:cubicBezTo>
                  <a:cubicBezTo>
                    <a:pt x="702" y="1828"/>
                    <a:pt x="684" y="1831"/>
                    <a:pt x="665" y="1837"/>
                  </a:cubicBezTo>
                  <a:cubicBezTo>
                    <a:pt x="687" y="1693"/>
                    <a:pt x="701" y="1564"/>
                    <a:pt x="708" y="1463"/>
                  </a:cubicBezTo>
                  <a:cubicBezTo>
                    <a:pt x="730" y="1156"/>
                    <a:pt x="852" y="873"/>
                    <a:pt x="1054" y="666"/>
                  </a:cubicBezTo>
                  <a:cubicBezTo>
                    <a:pt x="1263" y="450"/>
                    <a:pt x="1540" y="343"/>
                    <a:pt x="1817" y="343"/>
                  </a:cubicBezTo>
                  <a:close/>
                  <a:moveTo>
                    <a:pt x="586" y="2299"/>
                  </a:moveTo>
                  <a:cubicBezTo>
                    <a:pt x="660" y="2601"/>
                    <a:pt x="841" y="2865"/>
                    <a:pt x="1097" y="3043"/>
                  </a:cubicBezTo>
                  <a:lnTo>
                    <a:pt x="1097" y="3230"/>
                  </a:lnTo>
                  <a:cubicBezTo>
                    <a:pt x="773" y="3174"/>
                    <a:pt x="543" y="3089"/>
                    <a:pt x="401" y="3024"/>
                  </a:cubicBezTo>
                  <a:cubicBezTo>
                    <a:pt x="392" y="3019"/>
                    <a:pt x="396" y="3008"/>
                    <a:pt x="396" y="3005"/>
                  </a:cubicBezTo>
                  <a:cubicBezTo>
                    <a:pt x="469" y="2810"/>
                    <a:pt x="533" y="2554"/>
                    <a:pt x="586" y="2299"/>
                  </a:cubicBezTo>
                  <a:close/>
                  <a:moveTo>
                    <a:pt x="3046" y="2299"/>
                  </a:moveTo>
                  <a:cubicBezTo>
                    <a:pt x="3089" y="2517"/>
                    <a:pt x="3145" y="2731"/>
                    <a:pt x="3213" y="2942"/>
                  </a:cubicBezTo>
                  <a:lnTo>
                    <a:pt x="2901" y="3237"/>
                  </a:lnTo>
                  <a:cubicBezTo>
                    <a:pt x="2865" y="3272"/>
                    <a:pt x="2816" y="3291"/>
                    <a:pt x="2766" y="3291"/>
                  </a:cubicBezTo>
                  <a:lnTo>
                    <a:pt x="2730" y="3291"/>
                  </a:lnTo>
                  <a:cubicBezTo>
                    <a:pt x="2622" y="3291"/>
                    <a:pt x="2535" y="3203"/>
                    <a:pt x="2535" y="3097"/>
                  </a:cubicBezTo>
                  <a:lnTo>
                    <a:pt x="2535" y="3044"/>
                  </a:lnTo>
                  <a:cubicBezTo>
                    <a:pt x="2792" y="2867"/>
                    <a:pt x="2974" y="2601"/>
                    <a:pt x="3046" y="2299"/>
                  </a:cubicBezTo>
                  <a:close/>
                  <a:moveTo>
                    <a:pt x="2205" y="3206"/>
                  </a:moveTo>
                  <a:cubicBezTo>
                    <a:pt x="2225" y="3300"/>
                    <a:pt x="2270" y="3386"/>
                    <a:pt x="2336" y="3458"/>
                  </a:cubicBezTo>
                  <a:lnTo>
                    <a:pt x="2077" y="3709"/>
                  </a:lnTo>
                  <a:cubicBezTo>
                    <a:pt x="2004" y="3779"/>
                    <a:pt x="1910" y="3813"/>
                    <a:pt x="1817" y="3813"/>
                  </a:cubicBezTo>
                  <a:cubicBezTo>
                    <a:pt x="1723" y="3813"/>
                    <a:pt x="1630" y="3779"/>
                    <a:pt x="1558" y="3709"/>
                  </a:cubicBezTo>
                  <a:lnTo>
                    <a:pt x="1397" y="3557"/>
                  </a:lnTo>
                  <a:cubicBezTo>
                    <a:pt x="1426" y="3506"/>
                    <a:pt x="1439" y="3449"/>
                    <a:pt x="1439" y="3390"/>
                  </a:cubicBezTo>
                  <a:lnTo>
                    <a:pt x="1439" y="3209"/>
                  </a:lnTo>
                  <a:cubicBezTo>
                    <a:pt x="1563" y="3247"/>
                    <a:pt x="1690" y="3266"/>
                    <a:pt x="1818" y="3266"/>
                  </a:cubicBezTo>
                  <a:cubicBezTo>
                    <a:pt x="1948" y="3266"/>
                    <a:pt x="2079" y="3246"/>
                    <a:pt x="2205" y="3206"/>
                  </a:cubicBezTo>
                  <a:close/>
                  <a:moveTo>
                    <a:pt x="1817" y="1"/>
                  </a:moveTo>
                  <a:cubicBezTo>
                    <a:pt x="1049" y="1"/>
                    <a:pt x="425" y="619"/>
                    <a:pt x="368" y="1438"/>
                  </a:cubicBezTo>
                  <a:cubicBezTo>
                    <a:pt x="343" y="1774"/>
                    <a:pt x="226" y="2482"/>
                    <a:pt x="75" y="2887"/>
                  </a:cubicBezTo>
                  <a:cubicBezTo>
                    <a:pt x="8" y="3060"/>
                    <a:pt x="89" y="3257"/>
                    <a:pt x="259" y="3334"/>
                  </a:cubicBezTo>
                  <a:cubicBezTo>
                    <a:pt x="444" y="3419"/>
                    <a:pt x="639" y="3483"/>
                    <a:pt x="840" y="3528"/>
                  </a:cubicBezTo>
                  <a:lnTo>
                    <a:pt x="399" y="3748"/>
                  </a:lnTo>
                  <a:cubicBezTo>
                    <a:pt x="155" y="3869"/>
                    <a:pt x="0" y="4119"/>
                    <a:pt x="1" y="4392"/>
                  </a:cubicBezTo>
                  <a:lnTo>
                    <a:pt x="1" y="5836"/>
                  </a:lnTo>
                  <a:cubicBezTo>
                    <a:pt x="1" y="5930"/>
                    <a:pt x="78" y="6007"/>
                    <a:pt x="172" y="6007"/>
                  </a:cubicBezTo>
                  <a:cubicBezTo>
                    <a:pt x="267" y="6007"/>
                    <a:pt x="343" y="5930"/>
                    <a:pt x="343" y="5836"/>
                  </a:cubicBezTo>
                  <a:lnTo>
                    <a:pt x="343" y="4392"/>
                  </a:lnTo>
                  <a:cubicBezTo>
                    <a:pt x="343" y="4248"/>
                    <a:pt x="424" y="4119"/>
                    <a:pt x="552" y="4055"/>
                  </a:cubicBezTo>
                  <a:lnTo>
                    <a:pt x="1123" y="3769"/>
                  </a:lnTo>
                  <a:lnTo>
                    <a:pt x="1322" y="3957"/>
                  </a:lnTo>
                  <a:cubicBezTo>
                    <a:pt x="1460" y="4089"/>
                    <a:pt x="1638" y="4155"/>
                    <a:pt x="1816" y="4155"/>
                  </a:cubicBezTo>
                  <a:cubicBezTo>
                    <a:pt x="1995" y="4155"/>
                    <a:pt x="2174" y="4089"/>
                    <a:pt x="2313" y="3956"/>
                  </a:cubicBezTo>
                  <a:lnTo>
                    <a:pt x="2653" y="3627"/>
                  </a:lnTo>
                  <a:cubicBezTo>
                    <a:pt x="2679" y="3630"/>
                    <a:pt x="2704" y="3633"/>
                    <a:pt x="2730" y="3633"/>
                  </a:cubicBezTo>
                  <a:lnTo>
                    <a:pt x="2768" y="3633"/>
                  </a:lnTo>
                  <a:cubicBezTo>
                    <a:pt x="2905" y="3633"/>
                    <a:pt x="3037" y="3580"/>
                    <a:pt x="3137" y="3486"/>
                  </a:cubicBezTo>
                  <a:lnTo>
                    <a:pt x="5261" y="1483"/>
                  </a:lnTo>
                  <a:lnTo>
                    <a:pt x="5504" y="1725"/>
                  </a:lnTo>
                  <a:lnTo>
                    <a:pt x="2824" y="4405"/>
                  </a:lnTo>
                  <a:cubicBezTo>
                    <a:pt x="2653" y="4575"/>
                    <a:pt x="2559" y="4804"/>
                    <a:pt x="2559" y="5043"/>
                  </a:cubicBezTo>
                  <a:lnTo>
                    <a:pt x="2559" y="5838"/>
                  </a:lnTo>
                  <a:cubicBezTo>
                    <a:pt x="2559" y="5932"/>
                    <a:pt x="2636" y="6009"/>
                    <a:pt x="2730" y="6009"/>
                  </a:cubicBezTo>
                  <a:cubicBezTo>
                    <a:pt x="2824" y="6009"/>
                    <a:pt x="2901" y="5932"/>
                    <a:pt x="2901" y="5838"/>
                  </a:cubicBezTo>
                  <a:lnTo>
                    <a:pt x="2901" y="5043"/>
                  </a:lnTo>
                  <a:cubicBezTo>
                    <a:pt x="2901" y="4895"/>
                    <a:pt x="2960" y="4753"/>
                    <a:pt x="3065" y="4648"/>
                  </a:cubicBezTo>
                  <a:lnTo>
                    <a:pt x="6086" y="1627"/>
                  </a:lnTo>
                  <a:cubicBezTo>
                    <a:pt x="6218" y="1494"/>
                    <a:pt x="6272" y="1301"/>
                    <a:pt x="6226" y="1118"/>
                  </a:cubicBezTo>
                  <a:lnTo>
                    <a:pt x="6117" y="676"/>
                  </a:lnTo>
                  <a:lnTo>
                    <a:pt x="6229" y="570"/>
                  </a:lnTo>
                  <a:cubicBezTo>
                    <a:pt x="6297" y="505"/>
                    <a:pt x="6300" y="398"/>
                    <a:pt x="6235" y="329"/>
                  </a:cubicBezTo>
                  <a:cubicBezTo>
                    <a:pt x="6202" y="293"/>
                    <a:pt x="6156" y="275"/>
                    <a:pt x="6110" y="275"/>
                  </a:cubicBezTo>
                  <a:cubicBezTo>
                    <a:pt x="6068" y="275"/>
                    <a:pt x="6026" y="290"/>
                    <a:pt x="5993" y="321"/>
                  </a:cubicBezTo>
                  <a:lnTo>
                    <a:pt x="3491" y="2681"/>
                  </a:lnTo>
                  <a:cubicBezTo>
                    <a:pt x="3373" y="2273"/>
                    <a:pt x="3286" y="1722"/>
                    <a:pt x="3266" y="1438"/>
                  </a:cubicBezTo>
                  <a:cubicBezTo>
                    <a:pt x="3208" y="619"/>
                    <a:pt x="2585" y="1"/>
                    <a:pt x="1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72"/>
            <p:cNvSpPr/>
            <p:nvPr/>
          </p:nvSpPr>
          <p:spPr>
            <a:xfrm>
              <a:off x="6220700" y="1368525"/>
              <a:ext cx="173050" cy="145650"/>
            </a:xfrm>
            <a:custGeom>
              <a:avLst/>
              <a:gdLst/>
              <a:ahLst/>
              <a:cxnLst/>
              <a:rect l="l" t="t" r="r" b="b"/>
              <a:pathLst>
                <a:path w="6922" h="5826" extrusionOk="0">
                  <a:moveTo>
                    <a:pt x="538" y="1"/>
                  </a:moveTo>
                  <a:cubicBezTo>
                    <a:pt x="242" y="1"/>
                    <a:pt x="2" y="241"/>
                    <a:pt x="1" y="537"/>
                  </a:cubicBezTo>
                  <a:lnTo>
                    <a:pt x="1" y="4970"/>
                  </a:lnTo>
                  <a:cubicBezTo>
                    <a:pt x="1" y="5064"/>
                    <a:pt x="78" y="5139"/>
                    <a:pt x="172" y="5139"/>
                  </a:cubicBezTo>
                  <a:cubicBezTo>
                    <a:pt x="266" y="5139"/>
                    <a:pt x="343" y="5064"/>
                    <a:pt x="343" y="4970"/>
                  </a:cubicBezTo>
                  <a:lnTo>
                    <a:pt x="343" y="538"/>
                  </a:lnTo>
                  <a:cubicBezTo>
                    <a:pt x="343" y="430"/>
                    <a:pt x="430" y="343"/>
                    <a:pt x="538" y="343"/>
                  </a:cubicBezTo>
                  <a:lnTo>
                    <a:pt x="6386" y="343"/>
                  </a:lnTo>
                  <a:cubicBezTo>
                    <a:pt x="6492" y="343"/>
                    <a:pt x="6580" y="430"/>
                    <a:pt x="6580" y="538"/>
                  </a:cubicBezTo>
                  <a:lnTo>
                    <a:pt x="6580" y="5289"/>
                  </a:lnTo>
                  <a:cubicBezTo>
                    <a:pt x="6580" y="5396"/>
                    <a:pt x="6492" y="5482"/>
                    <a:pt x="6386" y="5484"/>
                  </a:cubicBezTo>
                  <a:lnTo>
                    <a:pt x="2066" y="5484"/>
                  </a:lnTo>
                  <a:cubicBezTo>
                    <a:pt x="1974" y="5486"/>
                    <a:pt x="1900" y="5562"/>
                    <a:pt x="1900" y="5655"/>
                  </a:cubicBezTo>
                  <a:cubicBezTo>
                    <a:pt x="1900" y="5746"/>
                    <a:pt x="1974" y="5822"/>
                    <a:pt x="2066" y="5826"/>
                  </a:cubicBezTo>
                  <a:lnTo>
                    <a:pt x="6386" y="5826"/>
                  </a:lnTo>
                  <a:cubicBezTo>
                    <a:pt x="6682" y="5824"/>
                    <a:pt x="6921" y="5585"/>
                    <a:pt x="6921" y="5289"/>
                  </a:cubicBezTo>
                  <a:lnTo>
                    <a:pt x="6921" y="538"/>
                  </a:lnTo>
                  <a:cubicBezTo>
                    <a:pt x="6921" y="242"/>
                    <a:pt x="6682" y="1"/>
                    <a:pt x="6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72"/>
            <p:cNvSpPr/>
            <p:nvPr/>
          </p:nvSpPr>
          <p:spPr>
            <a:xfrm>
              <a:off x="6257250" y="1386825"/>
              <a:ext cx="104925" cy="100000"/>
            </a:xfrm>
            <a:custGeom>
              <a:avLst/>
              <a:gdLst/>
              <a:ahLst/>
              <a:cxnLst/>
              <a:rect l="l" t="t" r="r" b="b"/>
              <a:pathLst>
                <a:path w="4197" h="4000" extrusionOk="0">
                  <a:moveTo>
                    <a:pt x="1997" y="706"/>
                  </a:moveTo>
                  <a:cubicBezTo>
                    <a:pt x="2320" y="706"/>
                    <a:pt x="2644" y="813"/>
                    <a:pt x="2913" y="1026"/>
                  </a:cubicBezTo>
                  <a:lnTo>
                    <a:pt x="1879" y="2059"/>
                  </a:lnTo>
                  <a:cubicBezTo>
                    <a:pt x="1811" y="2127"/>
                    <a:pt x="1811" y="2234"/>
                    <a:pt x="1879" y="2302"/>
                  </a:cubicBezTo>
                  <a:cubicBezTo>
                    <a:pt x="1912" y="2335"/>
                    <a:pt x="1955" y="2351"/>
                    <a:pt x="1999" y="2351"/>
                  </a:cubicBezTo>
                  <a:cubicBezTo>
                    <a:pt x="2043" y="2351"/>
                    <a:pt x="2087" y="2335"/>
                    <a:pt x="2121" y="2302"/>
                  </a:cubicBezTo>
                  <a:lnTo>
                    <a:pt x="2631" y="1790"/>
                  </a:lnTo>
                  <a:lnTo>
                    <a:pt x="2631" y="1790"/>
                  </a:lnTo>
                  <a:cubicBezTo>
                    <a:pt x="2809" y="2078"/>
                    <a:pt x="2769" y="2450"/>
                    <a:pt x="2534" y="2694"/>
                  </a:cubicBezTo>
                  <a:cubicBezTo>
                    <a:pt x="2391" y="2843"/>
                    <a:pt x="2196" y="2922"/>
                    <a:pt x="1998" y="2922"/>
                  </a:cubicBezTo>
                  <a:cubicBezTo>
                    <a:pt x="1874" y="2922"/>
                    <a:pt x="1750" y="2891"/>
                    <a:pt x="1636" y="2828"/>
                  </a:cubicBezTo>
                  <a:cubicBezTo>
                    <a:pt x="1342" y="2663"/>
                    <a:pt x="1195" y="2319"/>
                    <a:pt x="1280" y="1992"/>
                  </a:cubicBezTo>
                  <a:cubicBezTo>
                    <a:pt x="1366" y="1666"/>
                    <a:pt x="1659" y="1438"/>
                    <a:pt x="1997" y="1438"/>
                  </a:cubicBezTo>
                  <a:cubicBezTo>
                    <a:pt x="1998" y="1438"/>
                    <a:pt x="1999" y="1438"/>
                    <a:pt x="2000" y="1438"/>
                  </a:cubicBezTo>
                  <a:cubicBezTo>
                    <a:pt x="2094" y="1438"/>
                    <a:pt x="2171" y="1361"/>
                    <a:pt x="2171" y="1267"/>
                  </a:cubicBezTo>
                  <a:cubicBezTo>
                    <a:pt x="2171" y="1171"/>
                    <a:pt x="2094" y="1096"/>
                    <a:pt x="2000" y="1096"/>
                  </a:cubicBezTo>
                  <a:cubicBezTo>
                    <a:pt x="1999" y="1096"/>
                    <a:pt x="1998" y="1096"/>
                    <a:pt x="1997" y="1096"/>
                  </a:cubicBezTo>
                  <a:cubicBezTo>
                    <a:pt x="1496" y="1096"/>
                    <a:pt x="1061" y="1440"/>
                    <a:pt x="944" y="1926"/>
                  </a:cubicBezTo>
                  <a:cubicBezTo>
                    <a:pt x="827" y="2414"/>
                    <a:pt x="1059" y="2918"/>
                    <a:pt x="1506" y="3146"/>
                  </a:cubicBezTo>
                  <a:cubicBezTo>
                    <a:pt x="1663" y="3226"/>
                    <a:pt x="1832" y="3265"/>
                    <a:pt x="2000" y="3265"/>
                  </a:cubicBezTo>
                  <a:cubicBezTo>
                    <a:pt x="2309" y="3265"/>
                    <a:pt x="2612" y="3133"/>
                    <a:pt x="2824" y="2886"/>
                  </a:cubicBezTo>
                  <a:cubicBezTo>
                    <a:pt x="3149" y="2504"/>
                    <a:pt x="3172" y="1949"/>
                    <a:pt x="2878" y="1543"/>
                  </a:cubicBezTo>
                  <a:lnTo>
                    <a:pt x="3155" y="1267"/>
                  </a:lnTo>
                  <a:cubicBezTo>
                    <a:pt x="3361" y="1526"/>
                    <a:pt x="3474" y="1849"/>
                    <a:pt x="3473" y="2181"/>
                  </a:cubicBezTo>
                  <a:cubicBezTo>
                    <a:pt x="3474" y="2869"/>
                    <a:pt x="3000" y="3468"/>
                    <a:pt x="2328" y="3622"/>
                  </a:cubicBezTo>
                  <a:cubicBezTo>
                    <a:pt x="2218" y="3648"/>
                    <a:pt x="2107" y="3660"/>
                    <a:pt x="1998" y="3660"/>
                  </a:cubicBezTo>
                  <a:cubicBezTo>
                    <a:pt x="1442" y="3660"/>
                    <a:pt x="919" y="3345"/>
                    <a:pt x="669" y="2827"/>
                  </a:cubicBezTo>
                  <a:cubicBezTo>
                    <a:pt x="368" y="2208"/>
                    <a:pt x="535" y="1463"/>
                    <a:pt x="1072" y="1032"/>
                  </a:cubicBezTo>
                  <a:cubicBezTo>
                    <a:pt x="1342" y="815"/>
                    <a:pt x="1670" y="706"/>
                    <a:pt x="1997" y="706"/>
                  </a:cubicBezTo>
                  <a:close/>
                  <a:moveTo>
                    <a:pt x="4010" y="0"/>
                  </a:moveTo>
                  <a:cubicBezTo>
                    <a:pt x="3966" y="0"/>
                    <a:pt x="3922" y="17"/>
                    <a:pt x="3888" y="50"/>
                  </a:cubicBezTo>
                  <a:lnTo>
                    <a:pt x="3633" y="307"/>
                  </a:lnTo>
                  <a:lnTo>
                    <a:pt x="3633" y="172"/>
                  </a:lnTo>
                  <a:cubicBezTo>
                    <a:pt x="3633" y="78"/>
                    <a:pt x="3556" y="1"/>
                    <a:pt x="3462" y="1"/>
                  </a:cubicBezTo>
                  <a:cubicBezTo>
                    <a:pt x="3366" y="1"/>
                    <a:pt x="3291" y="78"/>
                    <a:pt x="3291" y="172"/>
                  </a:cubicBezTo>
                  <a:lnTo>
                    <a:pt x="3291" y="649"/>
                  </a:lnTo>
                  <a:lnTo>
                    <a:pt x="3156" y="783"/>
                  </a:lnTo>
                  <a:cubicBezTo>
                    <a:pt x="2818" y="503"/>
                    <a:pt x="2407" y="366"/>
                    <a:pt x="1998" y="366"/>
                  </a:cubicBezTo>
                  <a:cubicBezTo>
                    <a:pt x="1503" y="366"/>
                    <a:pt x="1011" y="567"/>
                    <a:pt x="654" y="960"/>
                  </a:cubicBezTo>
                  <a:cubicBezTo>
                    <a:pt x="1" y="1677"/>
                    <a:pt x="28" y="2781"/>
                    <a:pt x="713" y="3468"/>
                  </a:cubicBezTo>
                  <a:cubicBezTo>
                    <a:pt x="1067" y="3821"/>
                    <a:pt x="1533" y="3999"/>
                    <a:pt x="1999" y="3999"/>
                  </a:cubicBezTo>
                  <a:cubicBezTo>
                    <a:pt x="2436" y="3999"/>
                    <a:pt x="2874" y="3843"/>
                    <a:pt x="3221" y="3527"/>
                  </a:cubicBezTo>
                  <a:cubicBezTo>
                    <a:pt x="3938" y="2874"/>
                    <a:pt x="4016" y="1773"/>
                    <a:pt x="3397" y="1024"/>
                  </a:cubicBezTo>
                  <a:lnTo>
                    <a:pt x="3532" y="890"/>
                  </a:lnTo>
                  <a:lnTo>
                    <a:pt x="4010" y="890"/>
                  </a:lnTo>
                  <a:cubicBezTo>
                    <a:pt x="4104" y="890"/>
                    <a:pt x="4181" y="814"/>
                    <a:pt x="4181" y="719"/>
                  </a:cubicBezTo>
                  <a:cubicBezTo>
                    <a:pt x="4181" y="625"/>
                    <a:pt x="4104" y="548"/>
                    <a:pt x="4010" y="548"/>
                  </a:cubicBezTo>
                  <a:lnTo>
                    <a:pt x="3874" y="548"/>
                  </a:lnTo>
                  <a:lnTo>
                    <a:pt x="4131" y="292"/>
                  </a:lnTo>
                  <a:cubicBezTo>
                    <a:pt x="4197" y="225"/>
                    <a:pt x="4197" y="117"/>
                    <a:pt x="4131" y="50"/>
                  </a:cubicBezTo>
                  <a:cubicBezTo>
                    <a:pt x="4097" y="17"/>
                    <a:pt x="4053" y="0"/>
                    <a:pt x="4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72"/>
          <p:cNvGrpSpPr/>
          <p:nvPr/>
        </p:nvGrpSpPr>
        <p:grpSpPr>
          <a:xfrm>
            <a:off x="3067225" y="3106950"/>
            <a:ext cx="230050" cy="267375"/>
            <a:chOff x="3360050" y="239525"/>
            <a:chExt cx="230050" cy="267375"/>
          </a:xfrm>
        </p:grpSpPr>
        <p:sp>
          <p:nvSpPr>
            <p:cNvPr id="785" name="Google Shape;785;p72"/>
            <p:cNvSpPr/>
            <p:nvPr/>
          </p:nvSpPr>
          <p:spPr>
            <a:xfrm>
              <a:off x="3444000" y="354550"/>
              <a:ext cx="66825" cy="22650"/>
            </a:xfrm>
            <a:custGeom>
              <a:avLst/>
              <a:gdLst/>
              <a:ahLst/>
              <a:cxnLst/>
              <a:rect l="l" t="t" r="r" b="b"/>
              <a:pathLst>
                <a:path w="2673" h="906" extrusionOk="0">
                  <a:moveTo>
                    <a:pt x="1080" y="1"/>
                  </a:moveTo>
                  <a:cubicBezTo>
                    <a:pt x="759" y="1"/>
                    <a:pt x="467" y="34"/>
                    <a:pt x="279" y="63"/>
                  </a:cubicBezTo>
                  <a:cubicBezTo>
                    <a:pt x="120" y="87"/>
                    <a:pt x="3" y="223"/>
                    <a:pt x="4" y="383"/>
                  </a:cubicBezTo>
                  <a:lnTo>
                    <a:pt x="4" y="744"/>
                  </a:lnTo>
                  <a:cubicBezTo>
                    <a:pt x="0" y="831"/>
                    <a:pt x="72" y="905"/>
                    <a:pt x="160" y="905"/>
                  </a:cubicBezTo>
                  <a:cubicBezTo>
                    <a:pt x="249" y="905"/>
                    <a:pt x="319" y="831"/>
                    <a:pt x="317" y="744"/>
                  </a:cubicBezTo>
                  <a:lnTo>
                    <a:pt x="317" y="383"/>
                  </a:lnTo>
                  <a:cubicBezTo>
                    <a:pt x="317" y="378"/>
                    <a:pt x="321" y="374"/>
                    <a:pt x="325" y="372"/>
                  </a:cubicBezTo>
                  <a:cubicBezTo>
                    <a:pt x="484" y="349"/>
                    <a:pt x="769" y="314"/>
                    <a:pt x="1086" y="314"/>
                  </a:cubicBezTo>
                  <a:cubicBezTo>
                    <a:pt x="1170" y="314"/>
                    <a:pt x="1256" y="317"/>
                    <a:pt x="1342" y="322"/>
                  </a:cubicBezTo>
                  <a:cubicBezTo>
                    <a:pt x="1830" y="355"/>
                    <a:pt x="2184" y="477"/>
                    <a:pt x="2392" y="686"/>
                  </a:cubicBezTo>
                  <a:cubicBezTo>
                    <a:pt x="2423" y="714"/>
                    <a:pt x="2462" y="728"/>
                    <a:pt x="2500" y="728"/>
                  </a:cubicBezTo>
                  <a:cubicBezTo>
                    <a:pt x="2540" y="728"/>
                    <a:pt x="2580" y="713"/>
                    <a:pt x="2610" y="683"/>
                  </a:cubicBezTo>
                  <a:cubicBezTo>
                    <a:pt x="2671" y="623"/>
                    <a:pt x="2672" y="527"/>
                    <a:pt x="2614" y="465"/>
                  </a:cubicBezTo>
                  <a:cubicBezTo>
                    <a:pt x="2243" y="95"/>
                    <a:pt x="1619" y="1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72"/>
            <p:cNvSpPr/>
            <p:nvPr/>
          </p:nvSpPr>
          <p:spPr>
            <a:xfrm>
              <a:off x="3402150" y="319025"/>
              <a:ext cx="150200" cy="187875"/>
            </a:xfrm>
            <a:custGeom>
              <a:avLst/>
              <a:gdLst/>
              <a:ahLst/>
              <a:cxnLst/>
              <a:rect l="l" t="t" r="r" b="b"/>
              <a:pathLst>
                <a:path w="6008" h="7515" extrusionOk="0">
                  <a:moveTo>
                    <a:pt x="4691" y="312"/>
                  </a:moveTo>
                  <a:lnTo>
                    <a:pt x="4691" y="1830"/>
                  </a:lnTo>
                  <a:cubicBezTo>
                    <a:pt x="4691" y="2058"/>
                    <a:pt x="4638" y="2283"/>
                    <a:pt x="4539" y="2488"/>
                  </a:cubicBezTo>
                  <a:cubicBezTo>
                    <a:pt x="4529" y="2509"/>
                    <a:pt x="4524" y="2532"/>
                    <a:pt x="4524" y="2555"/>
                  </a:cubicBezTo>
                  <a:lnTo>
                    <a:pt x="4524" y="3001"/>
                  </a:lnTo>
                  <a:cubicBezTo>
                    <a:pt x="4524" y="3843"/>
                    <a:pt x="3839" y="4519"/>
                    <a:pt x="3010" y="4519"/>
                  </a:cubicBezTo>
                  <a:cubicBezTo>
                    <a:pt x="2975" y="4519"/>
                    <a:pt x="2941" y="4517"/>
                    <a:pt x="2906" y="4515"/>
                  </a:cubicBezTo>
                  <a:cubicBezTo>
                    <a:pt x="2110" y="4464"/>
                    <a:pt x="1488" y="3773"/>
                    <a:pt x="1488" y="2944"/>
                  </a:cubicBezTo>
                  <a:lnTo>
                    <a:pt x="1488" y="2555"/>
                  </a:lnTo>
                  <a:cubicBezTo>
                    <a:pt x="1488" y="2532"/>
                    <a:pt x="1483" y="2509"/>
                    <a:pt x="1474" y="2488"/>
                  </a:cubicBezTo>
                  <a:cubicBezTo>
                    <a:pt x="1374" y="2283"/>
                    <a:pt x="1322" y="2058"/>
                    <a:pt x="1322" y="1831"/>
                  </a:cubicBezTo>
                  <a:lnTo>
                    <a:pt x="1322" y="1496"/>
                  </a:lnTo>
                  <a:cubicBezTo>
                    <a:pt x="1323" y="843"/>
                    <a:pt x="1852" y="314"/>
                    <a:pt x="2505" y="312"/>
                  </a:cubicBezTo>
                  <a:close/>
                  <a:moveTo>
                    <a:pt x="2159" y="4619"/>
                  </a:moveTo>
                  <a:cubicBezTo>
                    <a:pt x="2382" y="4740"/>
                    <a:pt x="2630" y="4811"/>
                    <a:pt x="2884" y="4827"/>
                  </a:cubicBezTo>
                  <a:cubicBezTo>
                    <a:pt x="2926" y="4830"/>
                    <a:pt x="2967" y="4831"/>
                    <a:pt x="3008" y="4831"/>
                  </a:cubicBezTo>
                  <a:cubicBezTo>
                    <a:pt x="3011" y="4831"/>
                    <a:pt x="3014" y="4831"/>
                    <a:pt x="3016" y="4831"/>
                  </a:cubicBezTo>
                  <a:cubicBezTo>
                    <a:pt x="3307" y="4831"/>
                    <a:pt x="3595" y="4760"/>
                    <a:pt x="3854" y="4625"/>
                  </a:cubicBezTo>
                  <a:lnTo>
                    <a:pt x="3854" y="4911"/>
                  </a:lnTo>
                  <a:lnTo>
                    <a:pt x="3006" y="5490"/>
                  </a:lnTo>
                  <a:lnTo>
                    <a:pt x="2159" y="4911"/>
                  </a:lnTo>
                  <a:lnTo>
                    <a:pt x="2159" y="4619"/>
                  </a:lnTo>
                  <a:close/>
                  <a:moveTo>
                    <a:pt x="2023" y="5198"/>
                  </a:moveTo>
                  <a:lnTo>
                    <a:pt x="2762" y="5702"/>
                  </a:lnTo>
                  <a:lnTo>
                    <a:pt x="2370" y="6094"/>
                  </a:lnTo>
                  <a:cubicBezTo>
                    <a:pt x="2367" y="6097"/>
                    <a:pt x="2365" y="6097"/>
                    <a:pt x="2362" y="6097"/>
                  </a:cubicBezTo>
                  <a:cubicBezTo>
                    <a:pt x="2358" y="6097"/>
                    <a:pt x="2355" y="6095"/>
                    <a:pt x="2354" y="6093"/>
                  </a:cubicBezTo>
                  <a:lnTo>
                    <a:pt x="1867" y="5362"/>
                  </a:lnTo>
                  <a:lnTo>
                    <a:pt x="2023" y="5198"/>
                  </a:lnTo>
                  <a:close/>
                  <a:moveTo>
                    <a:pt x="3988" y="5198"/>
                  </a:moveTo>
                  <a:lnTo>
                    <a:pt x="4146" y="5362"/>
                  </a:lnTo>
                  <a:lnTo>
                    <a:pt x="3658" y="6093"/>
                  </a:lnTo>
                  <a:cubicBezTo>
                    <a:pt x="3656" y="6096"/>
                    <a:pt x="3653" y="6097"/>
                    <a:pt x="3650" y="6097"/>
                  </a:cubicBezTo>
                  <a:cubicBezTo>
                    <a:pt x="3647" y="6097"/>
                    <a:pt x="3644" y="6096"/>
                    <a:pt x="3642" y="6094"/>
                  </a:cubicBezTo>
                  <a:lnTo>
                    <a:pt x="3251" y="5702"/>
                  </a:lnTo>
                  <a:lnTo>
                    <a:pt x="3988" y="5198"/>
                  </a:lnTo>
                  <a:close/>
                  <a:moveTo>
                    <a:pt x="2503" y="0"/>
                  </a:moveTo>
                  <a:cubicBezTo>
                    <a:pt x="1678" y="1"/>
                    <a:pt x="1009" y="671"/>
                    <a:pt x="1008" y="1496"/>
                  </a:cubicBezTo>
                  <a:lnTo>
                    <a:pt x="1008" y="1830"/>
                  </a:lnTo>
                  <a:cubicBezTo>
                    <a:pt x="1008" y="2093"/>
                    <a:pt x="1066" y="2352"/>
                    <a:pt x="1176" y="2591"/>
                  </a:cubicBezTo>
                  <a:lnTo>
                    <a:pt x="1176" y="2944"/>
                  </a:lnTo>
                  <a:cubicBezTo>
                    <a:pt x="1173" y="3505"/>
                    <a:pt x="1418" y="4040"/>
                    <a:pt x="1845" y="4405"/>
                  </a:cubicBezTo>
                  <a:lnTo>
                    <a:pt x="1845" y="4930"/>
                  </a:lnTo>
                  <a:lnTo>
                    <a:pt x="1553" y="5237"/>
                  </a:lnTo>
                  <a:cubicBezTo>
                    <a:pt x="1523" y="5269"/>
                    <a:pt x="1507" y="5312"/>
                    <a:pt x="1511" y="5356"/>
                  </a:cubicBezTo>
                  <a:lnTo>
                    <a:pt x="548" y="5706"/>
                  </a:lnTo>
                  <a:cubicBezTo>
                    <a:pt x="222" y="5826"/>
                    <a:pt x="5" y="6136"/>
                    <a:pt x="4" y="6483"/>
                  </a:cubicBezTo>
                  <a:lnTo>
                    <a:pt x="4" y="7353"/>
                  </a:lnTo>
                  <a:cubicBezTo>
                    <a:pt x="1" y="7442"/>
                    <a:pt x="72" y="7514"/>
                    <a:pt x="161" y="7514"/>
                  </a:cubicBezTo>
                  <a:cubicBezTo>
                    <a:pt x="249" y="7514"/>
                    <a:pt x="320" y="7442"/>
                    <a:pt x="317" y="7353"/>
                  </a:cubicBezTo>
                  <a:lnTo>
                    <a:pt x="317" y="6483"/>
                  </a:lnTo>
                  <a:cubicBezTo>
                    <a:pt x="317" y="6268"/>
                    <a:pt x="452" y="6075"/>
                    <a:pt x="655" y="6001"/>
                  </a:cubicBezTo>
                  <a:lnTo>
                    <a:pt x="1670" y="5632"/>
                  </a:lnTo>
                  <a:lnTo>
                    <a:pt x="2093" y="6266"/>
                  </a:lnTo>
                  <a:cubicBezTo>
                    <a:pt x="2147" y="6347"/>
                    <a:pt x="2234" y="6400"/>
                    <a:pt x="2331" y="6409"/>
                  </a:cubicBezTo>
                  <a:cubicBezTo>
                    <a:pt x="2342" y="6409"/>
                    <a:pt x="2353" y="6410"/>
                    <a:pt x="2363" y="6410"/>
                  </a:cubicBezTo>
                  <a:cubicBezTo>
                    <a:pt x="2448" y="6410"/>
                    <a:pt x="2530" y="6375"/>
                    <a:pt x="2592" y="6315"/>
                  </a:cubicBezTo>
                  <a:lnTo>
                    <a:pt x="2849" y="6058"/>
                  </a:lnTo>
                  <a:lnTo>
                    <a:pt x="2849" y="7353"/>
                  </a:lnTo>
                  <a:cubicBezTo>
                    <a:pt x="2847" y="7442"/>
                    <a:pt x="2918" y="7514"/>
                    <a:pt x="3006" y="7514"/>
                  </a:cubicBezTo>
                  <a:cubicBezTo>
                    <a:pt x="3094" y="7514"/>
                    <a:pt x="3166" y="7442"/>
                    <a:pt x="3163" y="7353"/>
                  </a:cubicBezTo>
                  <a:lnTo>
                    <a:pt x="3163" y="6058"/>
                  </a:lnTo>
                  <a:lnTo>
                    <a:pt x="3420" y="6315"/>
                  </a:lnTo>
                  <a:cubicBezTo>
                    <a:pt x="3481" y="6375"/>
                    <a:pt x="3563" y="6410"/>
                    <a:pt x="3649" y="6410"/>
                  </a:cubicBezTo>
                  <a:cubicBezTo>
                    <a:pt x="3660" y="6410"/>
                    <a:pt x="3671" y="6409"/>
                    <a:pt x="3681" y="6409"/>
                  </a:cubicBezTo>
                  <a:cubicBezTo>
                    <a:pt x="3778" y="6400"/>
                    <a:pt x="3866" y="6347"/>
                    <a:pt x="3920" y="6266"/>
                  </a:cubicBezTo>
                  <a:lnTo>
                    <a:pt x="4342" y="5632"/>
                  </a:lnTo>
                  <a:lnTo>
                    <a:pt x="5357" y="6001"/>
                  </a:lnTo>
                  <a:cubicBezTo>
                    <a:pt x="5559" y="6075"/>
                    <a:pt x="5694" y="6268"/>
                    <a:pt x="5695" y="6483"/>
                  </a:cubicBezTo>
                  <a:lnTo>
                    <a:pt x="5695" y="7353"/>
                  </a:lnTo>
                  <a:cubicBezTo>
                    <a:pt x="5695" y="7440"/>
                    <a:pt x="5765" y="7510"/>
                    <a:pt x="5851" y="7510"/>
                  </a:cubicBezTo>
                  <a:cubicBezTo>
                    <a:pt x="5937" y="7510"/>
                    <a:pt x="6007" y="7440"/>
                    <a:pt x="6007" y="7353"/>
                  </a:cubicBezTo>
                  <a:lnTo>
                    <a:pt x="6007" y="6483"/>
                  </a:lnTo>
                  <a:cubicBezTo>
                    <a:pt x="6007" y="6136"/>
                    <a:pt x="5789" y="5826"/>
                    <a:pt x="5464" y="5706"/>
                  </a:cubicBezTo>
                  <a:lnTo>
                    <a:pt x="4501" y="5356"/>
                  </a:lnTo>
                  <a:cubicBezTo>
                    <a:pt x="4504" y="5312"/>
                    <a:pt x="4489" y="5269"/>
                    <a:pt x="4458" y="5237"/>
                  </a:cubicBezTo>
                  <a:lnTo>
                    <a:pt x="4167" y="4931"/>
                  </a:lnTo>
                  <a:lnTo>
                    <a:pt x="4167" y="4417"/>
                  </a:lnTo>
                  <a:cubicBezTo>
                    <a:pt x="4198" y="4391"/>
                    <a:pt x="4228" y="4364"/>
                    <a:pt x="4257" y="4337"/>
                  </a:cubicBezTo>
                  <a:cubicBezTo>
                    <a:pt x="4626" y="3990"/>
                    <a:pt x="4835" y="3507"/>
                    <a:pt x="4836" y="3002"/>
                  </a:cubicBezTo>
                  <a:lnTo>
                    <a:pt x="4836" y="2591"/>
                  </a:lnTo>
                  <a:cubicBezTo>
                    <a:pt x="4947" y="2353"/>
                    <a:pt x="5005" y="2093"/>
                    <a:pt x="5005" y="1830"/>
                  </a:cubicBezTo>
                  <a:lnTo>
                    <a:pt x="5005" y="156"/>
                  </a:lnTo>
                  <a:cubicBezTo>
                    <a:pt x="5005" y="70"/>
                    <a:pt x="4935" y="0"/>
                    <a:pt x="4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72"/>
            <p:cNvSpPr/>
            <p:nvPr/>
          </p:nvSpPr>
          <p:spPr>
            <a:xfrm>
              <a:off x="3427275" y="490550"/>
              <a:ext cx="8000" cy="16350"/>
            </a:xfrm>
            <a:custGeom>
              <a:avLst/>
              <a:gdLst/>
              <a:ahLst/>
              <a:cxnLst/>
              <a:rect l="l" t="t" r="r" b="b"/>
              <a:pathLst>
                <a:path w="320" h="654" extrusionOk="0">
                  <a:moveTo>
                    <a:pt x="160" y="0"/>
                  </a:moveTo>
                  <a:cubicBezTo>
                    <a:pt x="73" y="0"/>
                    <a:pt x="3" y="70"/>
                    <a:pt x="3" y="158"/>
                  </a:cubicBezTo>
                  <a:lnTo>
                    <a:pt x="3" y="492"/>
                  </a:lnTo>
                  <a:cubicBezTo>
                    <a:pt x="0" y="581"/>
                    <a:pt x="72" y="653"/>
                    <a:pt x="160" y="653"/>
                  </a:cubicBezTo>
                  <a:cubicBezTo>
                    <a:pt x="248" y="653"/>
                    <a:pt x="319" y="581"/>
                    <a:pt x="317" y="492"/>
                  </a:cubicBezTo>
                  <a:lnTo>
                    <a:pt x="317" y="158"/>
                  </a:lnTo>
                  <a:cubicBezTo>
                    <a:pt x="317" y="70"/>
                    <a:pt x="247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72"/>
            <p:cNvSpPr/>
            <p:nvPr/>
          </p:nvSpPr>
          <p:spPr>
            <a:xfrm>
              <a:off x="3519300" y="490550"/>
              <a:ext cx="8000" cy="16350"/>
            </a:xfrm>
            <a:custGeom>
              <a:avLst/>
              <a:gdLst/>
              <a:ahLst/>
              <a:cxnLst/>
              <a:rect l="l" t="t" r="r" b="b"/>
              <a:pathLst>
                <a:path w="320" h="654" extrusionOk="0">
                  <a:moveTo>
                    <a:pt x="161" y="0"/>
                  </a:moveTo>
                  <a:cubicBezTo>
                    <a:pt x="75" y="0"/>
                    <a:pt x="5" y="70"/>
                    <a:pt x="5" y="158"/>
                  </a:cubicBezTo>
                  <a:lnTo>
                    <a:pt x="5" y="492"/>
                  </a:lnTo>
                  <a:cubicBezTo>
                    <a:pt x="1" y="581"/>
                    <a:pt x="72" y="653"/>
                    <a:pt x="161" y="653"/>
                  </a:cubicBezTo>
                  <a:cubicBezTo>
                    <a:pt x="250" y="653"/>
                    <a:pt x="320" y="581"/>
                    <a:pt x="317" y="492"/>
                  </a:cubicBezTo>
                  <a:lnTo>
                    <a:pt x="317" y="158"/>
                  </a:lnTo>
                  <a:cubicBezTo>
                    <a:pt x="317" y="70"/>
                    <a:pt x="247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72"/>
            <p:cNvSpPr/>
            <p:nvPr/>
          </p:nvSpPr>
          <p:spPr>
            <a:xfrm>
              <a:off x="3360050" y="239525"/>
              <a:ext cx="230050" cy="213200"/>
            </a:xfrm>
            <a:custGeom>
              <a:avLst/>
              <a:gdLst/>
              <a:ahLst/>
              <a:cxnLst/>
              <a:rect l="l" t="t" r="r" b="b"/>
              <a:pathLst>
                <a:path w="9202" h="8528" extrusionOk="0">
                  <a:moveTo>
                    <a:pt x="3203" y="585"/>
                  </a:moveTo>
                  <a:lnTo>
                    <a:pt x="3203" y="585"/>
                  </a:lnTo>
                  <a:cubicBezTo>
                    <a:pt x="2965" y="789"/>
                    <a:pt x="2744" y="1044"/>
                    <a:pt x="2547" y="1345"/>
                  </a:cubicBezTo>
                  <a:cubicBezTo>
                    <a:pt x="2411" y="1557"/>
                    <a:pt x="2289" y="1777"/>
                    <a:pt x="2188" y="2008"/>
                  </a:cubicBezTo>
                  <a:lnTo>
                    <a:pt x="1323" y="2008"/>
                  </a:lnTo>
                  <a:cubicBezTo>
                    <a:pt x="1802" y="1364"/>
                    <a:pt x="2454" y="871"/>
                    <a:pt x="3203" y="585"/>
                  </a:cubicBezTo>
                  <a:close/>
                  <a:moveTo>
                    <a:pt x="4533" y="321"/>
                  </a:moveTo>
                  <a:lnTo>
                    <a:pt x="4533" y="2008"/>
                  </a:lnTo>
                  <a:lnTo>
                    <a:pt x="2532" y="2008"/>
                  </a:lnTo>
                  <a:cubicBezTo>
                    <a:pt x="2993" y="1041"/>
                    <a:pt x="3715" y="394"/>
                    <a:pt x="4533" y="321"/>
                  </a:cubicBezTo>
                  <a:close/>
                  <a:moveTo>
                    <a:pt x="4847" y="321"/>
                  </a:moveTo>
                  <a:cubicBezTo>
                    <a:pt x="5666" y="394"/>
                    <a:pt x="6387" y="1041"/>
                    <a:pt x="6847" y="2008"/>
                  </a:cubicBezTo>
                  <a:lnTo>
                    <a:pt x="4847" y="2008"/>
                  </a:lnTo>
                  <a:lnTo>
                    <a:pt x="4847" y="321"/>
                  </a:lnTo>
                  <a:close/>
                  <a:moveTo>
                    <a:pt x="6177" y="585"/>
                  </a:moveTo>
                  <a:lnTo>
                    <a:pt x="6177" y="585"/>
                  </a:lnTo>
                  <a:cubicBezTo>
                    <a:pt x="6926" y="871"/>
                    <a:pt x="7578" y="1364"/>
                    <a:pt x="8056" y="2008"/>
                  </a:cubicBezTo>
                  <a:lnTo>
                    <a:pt x="7192" y="2008"/>
                  </a:lnTo>
                  <a:cubicBezTo>
                    <a:pt x="7090" y="1777"/>
                    <a:pt x="6970" y="1557"/>
                    <a:pt x="6833" y="1345"/>
                  </a:cubicBezTo>
                  <a:cubicBezTo>
                    <a:pt x="6636" y="1044"/>
                    <a:pt x="6415" y="789"/>
                    <a:pt x="6177" y="585"/>
                  </a:cubicBezTo>
                  <a:close/>
                  <a:moveTo>
                    <a:pt x="2062" y="2321"/>
                  </a:moveTo>
                  <a:cubicBezTo>
                    <a:pt x="1834" y="2938"/>
                    <a:pt x="1707" y="3630"/>
                    <a:pt x="1690" y="4351"/>
                  </a:cubicBezTo>
                  <a:lnTo>
                    <a:pt x="499" y="4351"/>
                  </a:lnTo>
                  <a:cubicBezTo>
                    <a:pt x="525" y="3632"/>
                    <a:pt x="736" y="2934"/>
                    <a:pt x="1112" y="2321"/>
                  </a:cubicBezTo>
                  <a:close/>
                  <a:moveTo>
                    <a:pt x="8269" y="2321"/>
                  </a:moveTo>
                  <a:cubicBezTo>
                    <a:pt x="8645" y="2934"/>
                    <a:pt x="8856" y="3632"/>
                    <a:pt x="8881" y="4351"/>
                  </a:cubicBezTo>
                  <a:lnTo>
                    <a:pt x="7690" y="4351"/>
                  </a:lnTo>
                  <a:cubicBezTo>
                    <a:pt x="7674" y="3630"/>
                    <a:pt x="7546" y="2938"/>
                    <a:pt x="7319" y="2321"/>
                  </a:cubicBezTo>
                  <a:close/>
                  <a:moveTo>
                    <a:pt x="8881" y="4664"/>
                  </a:moveTo>
                  <a:cubicBezTo>
                    <a:pt x="8856" y="5358"/>
                    <a:pt x="8659" y="6035"/>
                    <a:pt x="8307" y="6636"/>
                  </a:cubicBezTo>
                  <a:lnTo>
                    <a:pt x="8307" y="6634"/>
                  </a:lnTo>
                  <a:cubicBezTo>
                    <a:pt x="8295" y="6655"/>
                    <a:pt x="8282" y="6675"/>
                    <a:pt x="8270" y="6694"/>
                  </a:cubicBezTo>
                  <a:lnTo>
                    <a:pt x="7317" y="6694"/>
                  </a:lnTo>
                  <a:cubicBezTo>
                    <a:pt x="7335" y="6650"/>
                    <a:pt x="7350" y="6605"/>
                    <a:pt x="7366" y="6559"/>
                  </a:cubicBezTo>
                  <a:cubicBezTo>
                    <a:pt x="7566" y="5967"/>
                    <a:pt x="7675" y="5330"/>
                    <a:pt x="7690" y="4664"/>
                  </a:cubicBezTo>
                  <a:close/>
                  <a:moveTo>
                    <a:pt x="1690" y="4665"/>
                  </a:moveTo>
                  <a:cubicBezTo>
                    <a:pt x="1705" y="5331"/>
                    <a:pt x="1814" y="5968"/>
                    <a:pt x="2015" y="6560"/>
                  </a:cubicBezTo>
                  <a:cubicBezTo>
                    <a:pt x="2030" y="6605"/>
                    <a:pt x="2046" y="6649"/>
                    <a:pt x="2063" y="6695"/>
                  </a:cubicBezTo>
                  <a:lnTo>
                    <a:pt x="1107" y="6695"/>
                  </a:lnTo>
                  <a:cubicBezTo>
                    <a:pt x="733" y="6081"/>
                    <a:pt x="523" y="5382"/>
                    <a:pt x="498" y="4665"/>
                  </a:cubicBezTo>
                  <a:close/>
                  <a:moveTo>
                    <a:pt x="4692" y="1"/>
                  </a:moveTo>
                  <a:cubicBezTo>
                    <a:pt x="4577" y="1"/>
                    <a:pt x="4462" y="5"/>
                    <a:pt x="4346" y="14"/>
                  </a:cubicBezTo>
                  <a:cubicBezTo>
                    <a:pt x="3034" y="115"/>
                    <a:pt x="1832" y="783"/>
                    <a:pt x="1055" y="1843"/>
                  </a:cubicBezTo>
                  <a:cubicBezTo>
                    <a:pt x="277" y="2906"/>
                    <a:pt x="1" y="4253"/>
                    <a:pt x="300" y="5533"/>
                  </a:cubicBezTo>
                  <a:cubicBezTo>
                    <a:pt x="599" y="6815"/>
                    <a:pt x="1443" y="7901"/>
                    <a:pt x="2610" y="8508"/>
                  </a:cubicBezTo>
                  <a:cubicBezTo>
                    <a:pt x="2634" y="8522"/>
                    <a:pt x="2660" y="8528"/>
                    <a:pt x="2685" y="8528"/>
                  </a:cubicBezTo>
                  <a:cubicBezTo>
                    <a:pt x="2742" y="8528"/>
                    <a:pt x="2796" y="8497"/>
                    <a:pt x="2824" y="8444"/>
                  </a:cubicBezTo>
                  <a:cubicBezTo>
                    <a:pt x="2864" y="8365"/>
                    <a:pt x="2833" y="8270"/>
                    <a:pt x="2754" y="8231"/>
                  </a:cubicBezTo>
                  <a:cubicBezTo>
                    <a:pt x="2190" y="7937"/>
                    <a:pt x="1698" y="7519"/>
                    <a:pt x="1319" y="7007"/>
                  </a:cubicBezTo>
                  <a:lnTo>
                    <a:pt x="2190" y="7007"/>
                  </a:lnTo>
                  <a:cubicBezTo>
                    <a:pt x="2380" y="7438"/>
                    <a:pt x="2621" y="7819"/>
                    <a:pt x="2897" y="8127"/>
                  </a:cubicBezTo>
                  <a:cubicBezTo>
                    <a:pt x="2927" y="8161"/>
                    <a:pt x="2970" y="8178"/>
                    <a:pt x="3012" y="8178"/>
                  </a:cubicBezTo>
                  <a:cubicBezTo>
                    <a:pt x="3049" y="8178"/>
                    <a:pt x="3086" y="8165"/>
                    <a:pt x="3116" y="8138"/>
                  </a:cubicBezTo>
                  <a:cubicBezTo>
                    <a:pt x="3181" y="8081"/>
                    <a:pt x="3186" y="7983"/>
                    <a:pt x="3129" y="7919"/>
                  </a:cubicBezTo>
                  <a:cubicBezTo>
                    <a:pt x="2899" y="7661"/>
                    <a:pt x="2700" y="7352"/>
                    <a:pt x="2536" y="7006"/>
                  </a:cubicBezTo>
                  <a:cubicBezTo>
                    <a:pt x="2618" y="6996"/>
                    <a:pt x="2677" y="6924"/>
                    <a:pt x="2672" y="6840"/>
                  </a:cubicBezTo>
                  <a:cubicBezTo>
                    <a:pt x="2666" y="6759"/>
                    <a:pt x="2599" y="6695"/>
                    <a:pt x="2518" y="6695"/>
                  </a:cubicBezTo>
                  <a:cubicBezTo>
                    <a:pt x="2517" y="6695"/>
                    <a:pt x="2516" y="6695"/>
                    <a:pt x="2516" y="6695"/>
                  </a:cubicBezTo>
                  <a:lnTo>
                    <a:pt x="2400" y="6695"/>
                  </a:lnTo>
                  <a:cubicBezTo>
                    <a:pt x="2162" y="6086"/>
                    <a:pt x="2022" y="5388"/>
                    <a:pt x="2004" y="4665"/>
                  </a:cubicBezTo>
                  <a:lnTo>
                    <a:pt x="2180" y="4665"/>
                  </a:lnTo>
                  <a:cubicBezTo>
                    <a:pt x="2265" y="4662"/>
                    <a:pt x="2331" y="4592"/>
                    <a:pt x="2331" y="4507"/>
                  </a:cubicBezTo>
                  <a:cubicBezTo>
                    <a:pt x="2331" y="4424"/>
                    <a:pt x="2265" y="4354"/>
                    <a:pt x="2180" y="4351"/>
                  </a:cubicBezTo>
                  <a:lnTo>
                    <a:pt x="2004" y="4351"/>
                  </a:lnTo>
                  <a:cubicBezTo>
                    <a:pt x="2022" y="3610"/>
                    <a:pt x="2163" y="2916"/>
                    <a:pt x="2397" y="2321"/>
                  </a:cubicBezTo>
                  <a:lnTo>
                    <a:pt x="4533" y="2321"/>
                  </a:lnTo>
                  <a:lnTo>
                    <a:pt x="4533" y="2667"/>
                  </a:lnTo>
                  <a:cubicBezTo>
                    <a:pt x="4531" y="2755"/>
                    <a:pt x="4602" y="2829"/>
                    <a:pt x="4691" y="2829"/>
                  </a:cubicBezTo>
                  <a:cubicBezTo>
                    <a:pt x="4778" y="2829"/>
                    <a:pt x="4850" y="2755"/>
                    <a:pt x="4847" y="2667"/>
                  </a:cubicBezTo>
                  <a:lnTo>
                    <a:pt x="4847" y="2321"/>
                  </a:lnTo>
                  <a:lnTo>
                    <a:pt x="6985" y="2321"/>
                  </a:lnTo>
                  <a:cubicBezTo>
                    <a:pt x="7218" y="2916"/>
                    <a:pt x="7359" y="3610"/>
                    <a:pt x="7376" y="4351"/>
                  </a:cubicBezTo>
                  <a:lnTo>
                    <a:pt x="7201" y="4351"/>
                  </a:lnTo>
                  <a:cubicBezTo>
                    <a:pt x="7200" y="4351"/>
                    <a:pt x="7198" y="4351"/>
                    <a:pt x="7197" y="4351"/>
                  </a:cubicBezTo>
                  <a:cubicBezTo>
                    <a:pt x="7110" y="4351"/>
                    <a:pt x="7039" y="4422"/>
                    <a:pt x="7039" y="4507"/>
                  </a:cubicBezTo>
                  <a:cubicBezTo>
                    <a:pt x="7039" y="4595"/>
                    <a:pt x="7110" y="4665"/>
                    <a:pt x="7197" y="4665"/>
                  </a:cubicBezTo>
                  <a:cubicBezTo>
                    <a:pt x="7198" y="4665"/>
                    <a:pt x="7200" y="4665"/>
                    <a:pt x="7201" y="4665"/>
                  </a:cubicBezTo>
                  <a:lnTo>
                    <a:pt x="7376" y="4665"/>
                  </a:lnTo>
                  <a:cubicBezTo>
                    <a:pt x="7359" y="5388"/>
                    <a:pt x="7220" y="6086"/>
                    <a:pt x="6981" y="6695"/>
                  </a:cubicBezTo>
                  <a:lnTo>
                    <a:pt x="6866" y="6695"/>
                  </a:lnTo>
                  <a:cubicBezTo>
                    <a:pt x="6865" y="6695"/>
                    <a:pt x="6865" y="6695"/>
                    <a:pt x="6864" y="6695"/>
                  </a:cubicBezTo>
                  <a:cubicBezTo>
                    <a:pt x="6781" y="6695"/>
                    <a:pt x="6714" y="6759"/>
                    <a:pt x="6709" y="6840"/>
                  </a:cubicBezTo>
                  <a:cubicBezTo>
                    <a:pt x="6703" y="6924"/>
                    <a:pt x="6764" y="6996"/>
                    <a:pt x="6846" y="7006"/>
                  </a:cubicBezTo>
                  <a:cubicBezTo>
                    <a:pt x="6682" y="7352"/>
                    <a:pt x="6481" y="7661"/>
                    <a:pt x="6251" y="7919"/>
                  </a:cubicBezTo>
                  <a:cubicBezTo>
                    <a:pt x="6197" y="7983"/>
                    <a:pt x="6204" y="8079"/>
                    <a:pt x="6267" y="8135"/>
                  </a:cubicBezTo>
                  <a:cubicBezTo>
                    <a:pt x="6297" y="8162"/>
                    <a:pt x="6335" y="8175"/>
                    <a:pt x="6372" y="8175"/>
                  </a:cubicBezTo>
                  <a:cubicBezTo>
                    <a:pt x="6413" y="8175"/>
                    <a:pt x="6454" y="8159"/>
                    <a:pt x="6485" y="8127"/>
                  </a:cubicBezTo>
                  <a:cubicBezTo>
                    <a:pt x="6761" y="7819"/>
                    <a:pt x="7001" y="7437"/>
                    <a:pt x="7192" y="7007"/>
                  </a:cubicBezTo>
                  <a:lnTo>
                    <a:pt x="8059" y="7007"/>
                  </a:lnTo>
                  <a:cubicBezTo>
                    <a:pt x="7717" y="7468"/>
                    <a:pt x="7285" y="7854"/>
                    <a:pt x="6788" y="8142"/>
                  </a:cubicBezTo>
                  <a:cubicBezTo>
                    <a:pt x="6713" y="8185"/>
                    <a:pt x="6687" y="8281"/>
                    <a:pt x="6732" y="8356"/>
                  </a:cubicBezTo>
                  <a:cubicBezTo>
                    <a:pt x="6761" y="8406"/>
                    <a:pt x="6813" y="8434"/>
                    <a:pt x="6867" y="8434"/>
                  </a:cubicBezTo>
                  <a:cubicBezTo>
                    <a:pt x="6894" y="8434"/>
                    <a:pt x="6921" y="8427"/>
                    <a:pt x="6946" y="8413"/>
                  </a:cubicBezTo>
                  <a:cubicBezTo>
                    <a:pt x="8340" y="7608"/>
                    <a:pt x="9199" y="6119"/>
                    <a:pt x="9199" y="4507"/>
                  </a:cubicBezTo>
                  <a:cubicBezTo>
                    <a:pt x="9202" y="3312"/>
                    <a:pt x="8727" y="2164"/>
                    <a:pt x="7877" y="1320"/>
                  </a:cubicBezTo>
                  <a:cubicBezTo>
                    <a:pt x="7029" y="473"/>
                    <a:pt x="5882" y="1"/>
                    <a:pt x="4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72"/>
          <p:cNvGrpSpPr/>
          <p:nvPr/>
        </p:nvGrpSpPr>
        <p:grpSpPr>
          <a:xfrm>
            <a:off x="5828075" y="3123663"/>
            <a:ext cx="267275" cy="233950"/>
            <a:chOff x="813800" y="989925"/>
            <a:chExt cx="267275" cy="233950"/>
          </a:xfrm>
        </p:grpSpPr>
        <p:sp>
          <p:nvSpPr>
            <p:cNvPr id="791" name="Google Shape;791;p72"/>
            <p:cNvSpPr/>
            <p:nvPr/>
          </p:nvSpPr>
          <p:spPr>
            <a:xfrm>
              <a:off x="813800" y="1015050"/>
              <a:ext cx="267275" cy="208825"/>
            </a:xfrm>
            <a:custGeom>
              <a:avLst/>
              <a:gdLst/>
              <a:ahLst/>
              <a:cxnLst/>
              <a:rect l="l" t="t" r="r" b="b"/>
              <a:pathLst>
                <a:path w="10691" h="8353" extrusionOk="0">
                  <a:moveTo>
                    <a:pt x="2998" y="314"/>
                  </a:moveTo>
                  <a:cubicBezTo>
                    <a:pt x="3281" y="314"/>
                    <a:pt x="3511" y="506"/>
                    <a:pt x="3511" y="743"/>
                  </a:cubicBezTo>
                  <a:cubicBezTo>
                    <a:pt x="3511" y="753"/>
                    <a:pt x="3510" y="763"/>
                    <a:pt x="3509" y="773"/>
                  </a:cubicBezTo>
                  <a:cubicBezTo>
                    <a:pt x="3345" y="704"/>
                    <a:pt x="3171" y="670"/>
                    <a:pt x="2998" y="670"/>
                  </a:cubicBezTo>
                  <a:cubicBezTo>
                    <a:pt x="2824" y="670"/>
                    <a:pt x="2650" y="704"/>
                    <a:pt x="2487" y="773"/>
                  </a:cubicBezTo>
                  <a:cubicBezTo>
                    <a:pt x="2486" y="763"/>
                    <a:pt x="2486" y="753"/>
                    <a:pt x="2486" y="743"/>
                  </a:cubicBezTo>
                  <a:cubicBezTo>
                    <a:pt x="2484" y="506"/>
                    <a:pt x="2714" y="314"/>
                    <a:pt x="2998" y="314"/>
                  </a:cubicBezTo>
                  <a:close/>
                  <a:moveTo>
                    <a:pt x="3002" y="981"/>
                  </a:moveTo>
                  <a:cubicBezTo>
                    <a:pt x="3680" y="981"/>
                    <a:pt x="4182" y="1649"/>
                    <a:pt x="3961" y="2315"/>
                  </a:cubicBezTo>
                  <a:cubicBezTo>
                    <a:pt x="3517" y="1863"/>
                    <a:pt x="2735" y="1687"/>
                    <a:pt x="2697" y="1677"/>
                  </a:cubicBezTo>
                  <a:cubicBezTo>
                    <a:pt x="2685" y="1675"/>
                    <a:pt x="2673" y="1673"/>
                    <a:pt x="2661" y="1673"/>
                  </a:cubicBezTo>
                  <a:cubicBezTo>
                    <a:pt x="2625" y="1673"/>
                    <a:pt x="2590" y="1685"/>
                    <a:pt x="2562" y="1707"/>
                  </a:cubicBezTo>
                  <a:cubicBezTo>
                    <a:pt x="2526" y="1737"/>
                    <a:pt x="2504" y="1782"/>
                    <a:pt x="2507" y="1829"/>
                  </a:cubicBezTo>
                  <a:cubicBezTo>
                    <a:pt x="2506" y="1844"/>
                    <a:pt x="2494" y="1947"/>
                    <a:pt x="2385" y="2054"/>
                  </a:cubicBezTo>
                  <a:cubicBezTo>
                    <a:pt x="2329" y="2116"/>
                    <a:pt x="2331" y="2212"/>
                    <a:pt x="2390" y="2271"/>
                  </a:cubicBezTo>
                  <a:cubicBezTo>
                    <a:pt x="2421" y="2302"/>
                    <a:pt x="2461" y="2317"/>
                    <a:pt x="2501" y="2317"/>
                  </a:cubicBezTo>
                  <a:cubicBezTo>
                    <a:pt x="2538" y="2317"/>
                    <a:pt x="2576" y="2304"/>
                    <a:pt x="2605" y="2276"/>
                  </a:cubicBezTo>
                  <a:cubicBezTo>
                    <a:pt x="2679" y="2205"/>
                    <a:pt x="2737" y="2119"/>
                    <a:pt x="2776" y="2025"/>
                  </a:cubicBezTo>
                  <a:cubicBezTo>
                    <a:pt x="3039" y="2103"/>
                    <a:pt x="3587" y="2301"/>
                    <a:pt x="3832" y="2647"/>
                  </a:cubicBezTo>
                  <a:cubicBezTo>
                    <a:pt x="3761" y="3054"/>
                    <a:pt x="3407" y="3348"/>
                    <a:pt x="2998" y="3348"/>
                  </a:cubicBezTo>
                  <a:cubicBezTo>
                    <a:pt x="2988" y="3348"/>
                    <a:pt x="2979" y="3348"/>
                    <a:pt x="2970" y="3348"/>
                  </a:cubicBezTo>
                  <a:cubicBezTo>
                    <a:pt x="2549" y="3334"/>
                    <a:pt x="2200" y="3013"/>
                    <a:pt x="2154" y="2593"/>
                  </a:cubicBezTo>
                  <a:lnTo>
                    <a:pt x="2156" y="2593"/>
                  </a:lnTo>
                  <a:cubicBezTo>
                    <a:pt x="2153" y="2570"/>
                    <a:pt x="2145" y="2547"/>
                    <a:pt x="2133" y="2528"/>
                  </a:cubicBezTo>
                  <a:cubicBezTo>
                    <a:pt x="1744" y="1895"/>
                    <a:pt x="2144" y="1073"/>
                    <a:pt x="2880" y="988"/>
                  </a:cubicBezTo>
                  <a:cubicBezTo>
                    <a:pt x="2921" y="983"/>
                    <a:pt x="2962" y="981"/>
                    <a:pt x="3002" y="981"/>
                  </a:cubicBezTo>
                  <a:close/>
                  <a:moveTo>
                    <a:pt x="3343" y="3609"/>
                  </a:moveTo>
                  <a:lnTo>
                    <a:pt x="3343" y="3775"/>
                  </a:lnTo>
                  <a:cubicBezTo>
                    <a:pt x="3343" y="3828"/>
                    <a:pt x="3355" y="3881"/>
                    <a:pt x="3381" y="3928"/>
                  </a:cubicBezTo>
                  <a:lnTo>
                    <a:pt x="3235" y="4067"/>
                  </a:lnTo>
                  <a:cubicBezTo>
                    <a:pt x="3169" y="4130"/>
                    <a:pt x="3083" y="4162"/>
                    <a:pt x="2998" y="4162"/>
                  </a:cubicBezTo>
                  <a:cubicBezTo>
                    <a:pt x="2912" y="4162"/>
                    <a:pt x="2827" y="4130"/>
                    <a:pt x="2760" y="4067"/>
                  </a:cubicBezTo>
                  <a:lnTo>
                    <a:pt x="2615" y="3928"/>
                  </a:lnTo>
                  <a:cubicBezTo>
                    <a:pt x="2639" y="3881"/>
                    <a:pt x="2653" y="3828"/>
                    <a:pt x="2653" y="3776"/>
                  </a:cubicBezTo>
                  <a:lnTo>
                    <a:pt x="2653" y="3609"/>
                  </a:lnTo>
                  <a:cubicBezTo>
                    <a:pt x="2765" y="3644"/>
                    <a:pt x="2881" y="3662"/>
                    <a:pt x="2998" y="3662"/>
                  </a:cubicBezTo>
                  <a:cubicBezTo>
                    <a:pt x="3114" y="3662"/>
                    <a:pt x="3231" y="3644"/>
                    <a:pt x="3343" y="3609"/>
                  </a:cubicBezTo>
                  <a:close/>
                  <a:moveTo>
                    <a:pt x="3633" y="4121"/>
                  </a:moveTo>
                  <a:lnTo>
                    <a:pt x="4156" y="4382"/>
                  </a:lnTo>
                  <a:cubicBezTo>
                    <a:pt x="4272" y="4440"/>
                    <a:pt x="4346" y="4558"/>
                    <a:pt x="4347" y="4687"/>
                  </a:cubicBezTo>
                  <a:lnTo>
                    <a:pt x="2998" y="4687"/>
                  </a:lnTo>
                  <a:cubicBezTo>
                    <a:pt x="2819" y="4687"/>
                    <a:pt x="2674" y="4833"/>
                    <a:pt x="2674" y="5010"/>
                  </a:cubicBezTo>
                  <a:lnTo>
                    <a:pt x="2674" y="5692"/>
                  </a:lnTo>
                  <a:lnTo>
                    <a:pt x="2317" y="5692"/>
                  </a:lnTo>
                  <a:lnTo>
                    <a:pt x="2317" y="5051"/>
                  </a:lnTo>
                  <a:cubicBezTo>
                    <a:pt x="2317" y="4963"/>
                    <a:pt x="2247" y="4893"/>
                    <a:pt x="2160" y="4893"/>
                  </a:cubicBezTo>
                  <a:cubicBezTo>
                    <a:pt x="2074" y="4893"/>
                    <a:pt x="2004" y="4963"/>
                    <a:pt x="2004" y="5051"/>
                  </a:cubicBezTo>
                  <a:lnTo>
                    <a:pt x="2004" y="5848"/>
                  </a:lnTo>
                  <a:cubicBezTo>
                    <a:pt x="2004" y="5934"/>
                    <a:pt x="2074" y="6004"/>
                    <a:pt x="2160" y="6004"/>
                  </a:cubicBezTo>
                  <a:lnTo>
                    <a:pt x="2673" y="6004"/>
                  </a:lnTo>
                  <a:lnTo>
                    <a:pt x="2673" y="6350"/>
                  </a:lnTo>
                  <a:lnTo>
                    <a:pt x="2673" y="6361"/>
                  </a:lnTo>
                  <a:lnTo>
                    <a:pt x="1993" y="6361"/>
                  </a:lnTo>
                  <a:cubicBezTo>
                    <a:pt x="1802" y="6361"/>
                    <a:pt x="1648" y="6206"/>
                    <a:pt x="1647" y="6015"/>
                  </a:cubicBezTo>
                  <a:lnTo>
                    <a:pt x="1648" y="4691"/>
                  </a:lnTo>
                  <a:cubicBezTo>
                    <a:pt x="1648" y="4561"/>
                    <a:pt x="1722" y="4441"/>
                    <a:pt x="1839" y="4382"/>
                  </a:cubicBezTo>
                  <a:lnTo>
                    <a:pt x="2362" y="4121"/>
                  </a:lnTo>
                  <a:lnTo>
                    <a:pt x="2543" y="4294"/>
                  </a:lnTo>
                  <a:cubicBezTo>
                    <a:pt x="2671" y="4415"/>
                    <a:pt x="2834" y="4475"/>
                    <a:pt x="2997" y="4475"/>
                  </a:cubicBezTo>
                  <a:cubicBezTo>
                    <a:pt x="3160" y="4475"/>
                    <a:pt x="3324" y="4415"/>
                    <a:pt x="3451" y="4294"/>
                  </a:cubicBezTo>
                  <a:lnTo>
                    <a:pt x="3633" y="4121"/>
                  </a:lnTo>
                  <a:close/>
                  <a:moveTo>
                    <a:pt x="5006" y="5000"/>
                  </a:moveTo>
                  <a:cubicBezTo>
                    <a:pt x="5011" y="5000"/>
                    <a:pt x="5016" y="5005"/>
                    <a:pt x="5016" y="5010"/>
                  </a:cubicBezTo>
                  <a:lnTo>
                    <a:pt x="5016" y="6350"/>
                  </a:lnTo>
                  <a:cubicBezTo>
                    <a:pt x="5016" y="6355"/>
                    <a:pt x="5011" y="6361"/>
                    <a:pt x="5006" y="6361"/>
                  </a:cubicBezTo>
                  <a:lnTo>
                    <a:pt x="2998" y="6361"/>
                  </a:lnTo>
                  <a:cubicBezTo>
                    <a:pt x="2992" y="6361"/>
                    <a:pt x="2988" y="6355"/>
                    <a:pt x="2988" y="6350"/>
                  </a:cubicBezTo>
                  <a:lnTo>
                    <a:pt x="2988" y="5010"/>
                  </a:lnTo>
                  <a:cubicBezTo>
                    <a:pt x="2988" y="5005"/>
                    <a:pt x="2992" y="5000"/>
                    <a:pt x="2998" y="5000"/>
                  </a:cubicBezTo>
                  <a:close/>
                  <a:moveTo>
                    <a:pt x="10037" y="6674"/>
                  </a:moveTo>
                  <a:lnTo>
                    <a:pt x="10037" y="7030"/>
                  </a:lnTo>
                  <a:lnTo>
                    <a:pt x="643" y="7030"/>
                  </a:lnTo>
                  <a:lnTo>
                    <a:pt x="643" y="6674"/>
                  </a:lnTo>
                  <a:close/>
                  <a:moveTo>
                    <a:pt x="2997" y="0"/>
                  </a:moveTo>
                  <a:cubicBezTo>
                    <a:pt x="2541" y="0"/>
                    <a:pt x="2171" y="334"/>
                    <a:pt x="2171" y="743"/>
                  </a:cubicBezTo>
                  <a:cubicBezTo>
                    <a:pt x="2171" y="809"/>
                    <a:pt x="2180" y="874"/>
                    <a:pt x="2200" y="937"/>
                  </a:cubicBezTo>
                  <a:cubicBezTo>
                    <a:pt x="1662" y="1339"/>
                    <a:pt x="1511" y="2081"/>
                    <a:pt x="1848" y="2661"/>
                  </a:cubicBezTo>
                  <a:cubicBezTo>
                    <a:pt x="1892" y="2984"/>
                    <a:pt x="2070" y="3273"/>
                    <a:pt x="2339" y="3457"/>
                  </a:cubicBezTo>
                  <a:lnTo>
                    <a:pt x="2339" y="3776"/>
                  </a:lnTo>
                  <a:cubicBezTo>
                    <a:pt x="2339" y="3780"/>
                    <a:pt x="2336" y="3783"/>
                    <a:pt x="2332" y="3785"/>
                  </a:cubicBezTo>
                  <a:lnTo>
                    <a:pt x="1698" y="4102"/>
                  </a:lnTo>
                  <a:cubicBezTo>
                    <a:pt x="1475" y="4213"/>
                    <a:pt x="1333" y="4441"/>
                    <a:pt x="1335" y="4691"/>
                  </a:cubicBezTo>
                  <a:lnTo>
                    <a:pt x="1335" y="6015"/>
                  </a:lnTo>
                  <a:cubicBezTo>
                    <a:pt x="1335" y="6137"/>
                    <a:pt x="1368" y="6257"/>
                    <a:pt x="1433" y="6361"/>
                  </a:cubicBezTo>
                  <a:lnTo>
                    <a:pt x="153" y="6361"/>
                  </a:lnTo>
                  <a:cubicBezTo>
                    <a:pt x="68" y="6363"/>
                    <a:pt x="1" y="6433"/>
                    <a:pt x="1" y="6517"/>
                  </a:cubicBezTo>
                  <a:cubicBezTo>
                    <a:pt x="1" y="6602"/>
                    <a:pt x="68" y="6672"/>
                    <a:pt x="153" y="6674"/>
                  </a:cubicBezTo>
                  <a:lnTo>
                    <a:pt x="330" y="6674"/>
                  </a:lnTo>
                  <a:lnTo>
                    <a:pt x="330" y="8191"/>
                  </a:lnTo>
                  <a:cubicBezTo>
                    <a:pt x="328" y="8279"/>
                    <a:pt x="399" y="8353"/>
                    <a:pt x="487" y="8353"/>
                  </a:cubicBezTo>
                  <a:cubicBezTo>
                    <a:pt x="575" y="8353"/>
                    <a:pt x="647" y="8279"/>
                    <a:pt x="644" y="8191"/>
                  </a:cubicBezTo>
                  <a:lnTo>
                    <a:pt x="644" y="7343"/>
                  </a:lnTo>
                  <a:lnTo>
                    <a:pt x="10037" y="7343"/>
                  </a:lnTo>
                  <a:lnTo>
                    <a:pt x="10037" y="8191"/>
                  </a:lnTo>
                  <a:cubicBezTo>
                    <a:pt x="10035" y="8279"/>
                    <a:pt x="10106" y="8353"/>
                    <a:pt x="10195" y="8353"/>
                  </a:cubicBezTo>
                  <a:cubicBezTo>
                    <a:pt x="10282" y="8353"/>
                    <a:pt x="10354" y="8279"/>
                    <a:pt x="10351" y="8191"/>
                  </a:cubicBezTo>
                  <a:lnTo>
                    <a:pt x="10351" y="6674"/>
                  </a:lnTo>
                  <a:lnTo>
                    <a:pt x="10529" y="6674"/>
                  </a:lnTo>
                  <a:cubicBezTo>
                    <a:pt x="10530" y="6674"/>
                    <a:pt x="10532" y="6674"/>
                    <a:pt x="10534" y="6674"/>
                  </a:cubicBezTo>
                  <a:cubicBezTo>
                    <a:pt x="10620" y="6674"/>
                    <a:pt x="10690" y="6604"/>
                    <a:pt x="10690" y="6517"/>
                  </a:cubicBezTo>
                  <a:cubicBezTo>
                    <a:pt x="10690" y="6431"/>
                    <a:pt x="10620" y="6361"/>
                    <a:pt x="10534" y="6361"/>
                  </a:cubicBezTo>
                  <a:cubicBezTo>
                    <a:pt x="10532" y="6361"/>
                    <a:pt x="10530" y="6361"/>
                    <a:pt x="10529" y="6361"/>
                  </a:cubicBezTo>
                  <a:lnTo>
                    <a:pt x="5329" y="6361"/>
                  </a:lnTo>
                  <a:lnTo>
                    <a:pt x="5329" y="6350"/>
                  </a:lnTo>
                  <a:lnTo>
                    <a:pt x="5329" y="5010"/>
                  </a:lnTo>
                  <a:cubicBezTo>
                    <a:pt x="5329" y="4831"/>
                    <a:pt x="5185" y="4687"/>
                    <a:pt x="5006" y="4687"/>
                  </a:cubicBezTo>
                  <a:lnTo>
                    <a:pt x="4660" y="4687"/>
                  </a:lnTo>
                  <a:cubicBezTo>
                    <a:pt x="4660" y="4438"/>
                    <a:pt x="4518" y="4212"/>
                    <a:pt x="4296" y="4102"/>
                  </a:cubicBezTo>
                  <a:lnTo>
                    <a:pt x="3662" y="3785"/>
                  </a:lnTo>
                  <a:cubicBezTo>
                    <a:pt x="3658" y="3783"/>
                    <a:pt x="3655" y="3780"/>
                    <a:pt x="3655" y="3776"/>
                  </a:cubicBezTo>
                  <a:lnTo>
                    <a:pt x="3655" y="3457"/>
                  </a:lnTo>
                  <a:cubicBezTo>
                    <a:pt x="3923" y="3273"/>
                    <a:pt x="4102" y="2984"/>
                    <a:pt x="4147" y="2661"/>
                  </a:cubicBezTo>
                  <a:cubicBezTo>
                    <a:pt x="4483" y="2081"/>
                    <a:pt x="4332" y="1339"/>
                    <a:pt x="3794" y="937"/>
                  </a:cubicBezTo>
                  <a:cubicBezTo>
                    <a:pt x="3813" y="874"/>
                    <a:pt x="3822" y="809"/>
                    <a:pt x="3824" y="743"/>
                  </a:cubicBezTo>
                  <a:cubicBezTo>
                    <a:pt x="3824" y="334"/>
                    <a:pt x="3453" y="0"/>
                    <a:pt x="2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72"/>
            <p:cNvSpPr/>
            <p:nvPr/>
          </p:nvSpPr>
          <p:spPr>
            <a:xfrm>
              <a:off x="905600" y="1153150"/>
              <a:ext cx="16225" cy="7850"/>
            </a:xfrm>
            <a:custGeom>
              <a:avLst/>
              <a:gdLst/>
              <a:ahLst/>
              <a:cxnLst/>
              <a:rect l="l" t="t" r="r" b="b"/>
              <a:pathLst>
                <a:path w="649" h="314" extrusionOk="0">
                  <a:moveTo>
                    <a:pt x="157" y="1"/>
                  </a:moveTo>
                  <a:cubicBezTo>
                    <a:pt x="71" y="1"/>
                    <a:pt x="1" y="70"/>
                    <a:pt x="1" y="157"/>
                  </a:cubicBezTo>
                  <a:cubicBezTo>
                    <a:pt x="1" y="243"/>
                    <a:pt x="70" y="313"/>
                    <a:pt x="155" y="313"/>
                  </a:cubicBezTo>
                  <a:cubicBezTo>
                    <a:pt x="158" y="313"/>
                    <a:pt x="160" y="313"/>
                    <a:pt x="162" y="313"/>
                  </a:cubicBezTo>
                  <a:lnTo>
                    <a:pt x="496" y="313"/>
                  </a:lnTo>
                  <a:cubicBezTo>
                    <a:pt x="581" y="310"/>
                    <a:pt x="648" y="242"/>
                    <a:pt x="648" y="157"/>
                  </a:cubicBezTo>
                  <a:cubicBezTo>
                    <a:pt x="648" y="72"/>
                    <a:pt x="581" y="3"/>
                    <a:pt x="496" y="1"/>
                  </a:cubicBezTo>
                  <a:lnTo>
                    <a:pt x="162" y="1"/>
                  </a:lnTo>
                  <a:cubicBezTo>
                    <a:pt x="161" y="1"/>
                    <a:pt x="159" y="1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72"/>
            <p:cNvSpPr/>
            <p:nvPr/>
          </p:nvSpPr>
          <p:spPr>
            <a:xfrm>
              <a:off x="939225" y="989925"/>
              <a:ext cx="133325" cy="130450"/>
            </a:xfrm>
            <a:custGeom>
              <a:avLst/>
              <a:gdLst/>
              <a:ahLst/>
              <a:cxnLst/>
              <a:rect l="l" t="t" r="r" b="b"/>
              <a:pathLst>
                <a:path w="5333" h="5218" extrusionOk="0">
                  <a:moveTo>
                    <a:pt x="4674" y="314"/>
                  </a:moveTo>
                  <a:cubicBezTo>
                    <a:pt x="4866" y="314"/>
                    <a:pt x="5020" y="469"/>
                    <a:pt x="5020" y="660"/>
                  </a:cubicBezTo>
                  <a:lnTo>
                    <a:pt x="5020" y="3338"/>
                  </a:lnTo>
                  <a:cubicBezTo>
                    <a:pt x="5020" y="3529"/>
                    <a:pt x="4866" y="3684"/>
                    <a:pt x="4674" y="3684"/>
                  </a:cubicBezTo>
                  <a:lnTo>
                    <a:pt x="2666" y="3684"/>
                  </a:lnTo>
                  <a:cubicBezTo>
                    <a:pt x="2634" y="3684"/>
                    <a:pt x="2601" y="3695"/>
                    <a:pt x="2575" y="3713"/>
                  </a:cubicBezTo>
                  <a:lnTo>
                    <a:pt x="1082" y="4798"/>
                  </a:lnTo>
                  <a:lnTo>
                    <a:pt x="1313" y="3878"/>
                  </a:lnTo>
                  <a:cubicBezTo>
                    <a:pt x="1337" y="3779"/>
                    <a:pt x="1263" y="3684"/>
                    <a:pt x="1161" y="3684"/>
                  </a:cubicBezTo>
                  <a:lnTo>
                    <a:pt x="658" y="3684"/>
                  </a:lnTo>
                  <a:cubicBezTo>
                    <a:pt x="468" y="3684"/>
                    <a:pt x="313" y="3529"/>
                    <a:pt x="313" y="3338"/>
                  </a:cubicBezTo>
                  <a:lnTo>
                    <a:pt x="313" y="660"/>
                  </a:lnTo>
                  <a:cubicBezTo>
                    <a:pt x="313" y="469"/>
                    <a:pt x="468" y="314"/>
                    <a:pt x="658" y="314"/>
                  </a:cubicBezTo>
                  <a:close/>
                  <a:moveTo>
                    <a:pt x="658" y="1"/>
                  </a:moveTo>
                  <a:cubicBezTo>
                    <a:pt x="294" y="2"/>
                    <a:pt x="1" y="297"/>
                    <a:pt x="1" y="660"/>
                  </a:cubicBezTo>
                  <a:lnTo>
                    <a:pt x="1" y="3338"/>
                  </a:lnTo>
                  <a:cubicBezTo>
                    <a:pt x="1" y="3701"/>
                    <a:pt x="295" y="3996"/>
                    <a:pt x="659" y="3996"/>
                  </a:cubicBezTo>
                  <a:lnTo>
                    <a:pt x="959" y="3996"/>
                  </a:lnTo>
                  <a:lnTo>
                    <a:pt x="729" y="4917"/>
                  </a:lnTo>
                  <a:cubicBezTo>
                    <a:pt x="687" y="5081"/>
                    <a:pt x="818" y="5217"/>
                    <a:pt x="962" y="5217"/>
                  </a:cubicBezTo>
                  <a:cubicBezTo>
                    <a:pt x="1010" y="5217"/>
                    <a:pt x="1058" y="5203"/>
                    <a:pt x="1103" y="5170"/>
                  </a:cubicBezTo>
                  <a:lnTo>
                    <a:pt x="2717" y="3996"/>
                  </a:lnTo>
                  <a:lnTo>
                    <a:pt x="4674" y="3996"/>
                  </a:lnTo>
                  <a:cubicBezTo>
                    <a:pt x="5038" y="3996"/>
                    <a:pt x="5333" y="3701"/>
                    <a:pt x="5333" y="3338"/>
                  </a:cubicBezTo>
                  <a:lnTo>
                    <a:pt x="5333" y="660"/>
                  </a:lnTo>
                  <a:cubicBezTo>
                    <a:pt x="5333" y="297"/>
                    <a:pt x="5038" y="2"/>
                    <a:pt x="4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72"/>
            <p:cNvSpPr/>
            <p:nvPr/>
          </p:nvSpPr>
          <p:spPr>
            <a:xfrm>
              <a:off x="964425" y="1015025"/>
              <a:ext cx="20400" cy="7875"/>
            </a:xfrm>
            <a:custGeom>
              <a:avLst/>
              <a:gdLst/>
              <a:ahLst/>
              <a:cxnLst/>
              <a:rect l="l" t="t" r="r" b="b"/>
              <a:pathLst>
                <a:path w="816" h="315" extrusionOk="0">
                  <a:moveTo>
                    <a:pt x="659" y="1"/>
                  </a:moveTo>
                  <a:cubicBezTo>
                    <a:pt x="657" y="1"/>
                    <a:pt x="655" y="1"/>
                    <a:pt x="654" y="1"/>
                  </a:cubicBezTo>
                  <a:lnTo>
                    <a:pt x="152" y="1"/>
                  </a:lnTo>
                  <a:cubicBezTo>
                    <a:pt x="67" y="5"/>
                    <a:pt x="1" y="74"/>
                    <a:pt x="1" y="159"/>
                  </a:cubicBezTo>
                  <a:cubicBezTo>
                    <a:pt x="1" y="243"/>
                    <a:pt x="67" y="312"/>
                    <a:pt x="152" y="315"/>
                  </a:cubicBezTo>
                  <a:lnTo>
                    <a:pt x="654" y="315"/>
                  </a:lnTo>
                  <a:cubicBezTo>
                    <a:pt x="655" y="315"/>
                    <a:pt x="657" y="315"/>
                    <a:pt x="659" y="315"/>
                  </a:cubicBezTo>
                  <a:cubicBezTo>
                    <a:pt x="745" y="315"/>
                    <a:pt x="815" y="246"/>
                    <a:pt x="815" y="159"/>
                  </a:cubicBezTo>
                  <a:cubicBezTo>
                    <a:pt x="815" y="71"/>
                    <a:pt x="745" y="1"/>
                    <a:pt x="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72"/>
            <p:cNvSpPr/>
            <p:nvPr/>
          </p:nvSpPr>
          <p:spPr>
            <a:xfrm>
              <a:off x="993450" y="1015025"/>
              <a:ext cx="54175" cy="7875"/>
            </a:xfrm>
            <a:custGeom>
              <a:avLst/>
              <a:gdLst/>
              <a:ahLst/>
              <a:cxnLst/>
              <a:rect l="l" t="t" r="r" b="b"/>
              <a:pathLst>
                <a:path w="2167" h="315" extrusionOk="0">
                  <a:moveTo>
                    <a:pt x="158" y="1"/>
                  </a:moveTo>
                  <a:cubicBezTo>
                    <a:pt x="72" y="1"/>
                    <a:pt x="0" y="71"/>
                    <a:pt x="0" y="159"/>
                  </a:cubicBezTo>
                  <a:cubicBezTo>
                    <a:pt x="0" y="246"/>
                    <a:pt x="72" y="315"/>
                    <a:pt x="158" y="315"/>
                  </a:cubicBezTo>
                  <a:cubicBezTo>
                    <a:pt x="160" y="315"/>
                    <a:pt x="162" y="315"/>
                    <a:pt x="163" y="315"/>
                  </a:cubicBezTo>
                  <a:lnTo>
                    <a:pt x="2005" y="315"/>
                  </a:lnTo>
                  <a:cubicBezTo>
                    <a:pt x="2006" y="315"/>
                    <a:pt x="2008" y="315"/>
                    <a:pt x="2010" y="315"/>
                  </a:cubicBezTo>
                  <a:cubicBezTo>
                    <a:pt x="2095" y="315"/>
                    <a:pt x="2166" y="246"/>
                    <a:pt x="2166" y="159"/>
                  </a:cubicBezTo>
                  <a:cubicBezTo>
                    <a:pt x="2166" y="71"/>
                    <a:pt x="2095" y="1"/>
                    <a:pt x="2010" y="1"/>
                  </a:cubicBezTo>
                  <a:cubicBezTo>
                    <a:pt x="2008" y="1"/>
                    <a:pt x="2006" y="1"/>
                    <a:pt x="2005" y="1"/>
                  </a:cubicBezTo>
                  <a:lnTo>
                    <a:pt x="163" y="1"/>
                  </a:lnTo>
                  <a:cubicBezTo>
                    <a:pt x="162" y="1"/>
                    <a:pt x="160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72"/>
            <p:cNvSpPr/>
            <p:nvPr/>
          </p:nvSpPr>
          <p:spPr>
            <a:xfrm>
              <a:off x="964425" y="1035975"/>
              <a:ext cx="83200" cy="7875"/>
            </a:xfrm>
            <a:custGeom>
              <a:avLst/>
              <a:gdLst/>
              <a:ahLst/>
              <a:cxnLst/>
              <a:rect l="l" t="t" r="r" b="b"/>
              <a:pathLst>
                <a:path w="3328" h="315" extrusionOk="0">
                  <a:moveTo>
                    <a:pt x="3171" y="0"/>
                  </a:moveTo>
                  <a:cubicBezTo>
                    <a:pt x="3169" y="0"/>
                    <a:pt x="3167" y="0"/>
                    <a:pt x="3166" y="0"/>
                  </a:cubicBezTo>
                  <a:lnTo>
                    <a:pt x="153" y="0"/>
                  </a:lnTo>
                  <a:cubicBezTo>
                    <a:pt x="68" y="3"/>
                    <a:pt x="1" y="73"/>
                    <a:pt x="1" y="157"/>
                  </a:cubicBezTo>
                  <a:cubicBezTo>
                    <a:pt x="1" y="241"/>
                    <a:pt x="68" y="311"/>
                    <a:pt x="153" y="314"/>
                  </a:cubicBezTo>
                  <a:lnTo>
                    <a:pt x="3166" y="314"/>
                  </a:lnTo>
                  <a:cubicBezTo>
                    <a:pt x="3167" y="314"/>
                    <a:pt x="3169" y="314"/>
                    <a:pt x="3171" y="314"/>
                  </a:cubicBezTo>
                  <a:cubicBezTo>
                    <a:pt x="3256" y="314"/>
                    <a:pt x="3327" y="244"/>
                    <a:pt x="3327" y="157"/>
                  </a:cubicBezTo>
                  <a:cubicBezTo>
                    <a:pt x="3327" y="71"/>
                    <a:pt x="3256" y="0"/>
                    <a:pt x="3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72"/>
            <p:cNvSpPr/>
            <p:nvPr/>
          </p:nvSpPr>
          <p:spPr>
            <a:xfrm>
              <a:off x="964425" y="1056900"/>
              <a:ext cx="53875" cy="7850"/>
            </a:xfrm>
            <a:custGeom>
              <a:avLst/>
              <a:gdLst/>
              <a:ahLst/>
              <a:cxnLst/>
              <a:rect l="l" t="t" r="r" b="b"/>
              <a:pathLst>
                <a:path w="2155" h="314" extrusionOk="0">
                  <a:moveTo>
                    <a:pt x="1998" y="1"/>
                  </a:moveTo>
                  <a:cubicBezTo>
                    <a:pt x="1997" y="1"/>
                    <a:pt x="1995" y="1"/>
                    <a:pt x="1993" y="1"/>
                  </a:cubicBezTo>
                  <a:lnTo>
                    <a:pt x="152" y="1"/>
                  </a:lnTo>
                  <a:cubicBezTo>
                    <a:pt x="67" y="3"/>
                    <a:pt x="1" y="72"/>
                    <a:pt x="1" y="157"/>
                  </a:cubicBezTo>
                  <a:cubicBezTo>
                    <a:pt x="1" y="242"/>
                    <a:pt x="67" y="310"/>
                    <a:pt x="152" y="313"/>
                  </a:cubicBezTo>
                  <a:lnTo>
                    <a:pt x="1993" y="313"/>
                  </a:lnTo>
                  <a:cubicBezTo>
                    <a:pt x="1996" y="313"/>
                    <a:pt x="1998" y="313"/>
                    <a:pt x="2000" y="313"/>
                  </a:cubicBezTo>
                  <a:cubicBezTo>
                    <a:pt x="2086" y="313"/>
                    <a:pt x="2155" y="243"/>
                    <a:pt x="2155" y="157"/>
                  </a:cubicBezTo>
                  <a:cubicBezTo>
                    <a:pt x="2155" y="70"/>
                    <a:pt x="2085" y="1"/>
                    <a:pt x="1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72"/>
            <p:cNvSpPr/>
            <p:nvPr/>
          </p:nvSpPr>
          <p:spPr>
            <a:xfrm>
              <a:off x="1027200" y="1056900"/>
              <a:ext cx="20425" cy="7850"/>
            </a:xfrm>
            <a:custGeom>
              <a:avLst/>
              <a:gdLst/>
              <a:ahLst/>
              <a:cxnLst/>
              <a:rect l="l" t="t" r="r" b="b"/>
              <a:pathLst>
                <a:path w="817" h="314" extrusionOk="0">
                  <a:moveTo>
                    <a:pt x="660" y="1"/>
                  </a:moveTo>
                  <a:cubicBezTo>
                    <a:pt x="658" y="1"/>
                    <a:pt x="656" y="1"/>
                    <a:pt x="655" y="1"/>
                  </a:cubicBezTo>
                  <a:lnTo>
                    <a:pt x="153" y="1"/>
                  </a:lnTo>
                  <a:cubicBezTo>
                    <a:pt x="68" y="3"/>
                    <a:pt x="0" y="72"/>
                    <a:pt x="0" y="157"/>
                  </a:cubicBezTo>
                  <a:cubicBezTo>
                    <a:pt x="0" y="242"/>
                    <a:pt x="68" y="310"/>
                    <a:pt x="153" y="313"/>
                  </a:cubicBezTo>
                  <a:lnTo>
                    <a:pt x="655" y="313"/>
                  </a:lnTo>
                  <a:cubicBezTo>
                    <a:pt x="657" y="313"/>
                    <a:pt x="659" y="313"/>
                    <a:pt x="662" y="313"/>
                  </a:cubicBezTo>
                  <a:cubicBezTo>
                    <a:pt x="746" y="313"/>
                    <a:pt x="816" y="243"/>
                    <a:pt x="816" y="157"/>
                  </a:cubicBezTo>
                  <a:cubicBezTo>
                    <a:pt x="816" y="70"/>
                    <a:pt x="745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9" name="Google Shape;799;p72"/>
          <p:cNvSpPr txBox="1">
            <a:spLocks noGrp="1"/>
          </p:cNvSpPr>
          <p:nvPr>
            <p:ph type="subTitle" idx="1"/>
          </p:nvPr>
        </p:nvSpPr>
        <p:spPr>
          <a:xfrm>
            <a:off x="2269044" y="2064316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Forked from KubeCost.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Free and OpenSource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800" name="Google Shape;800;p72"/>
          <p:cNvSpPr txBox="1">
            <a:spLocks noGrp="1"/>
          </p:cNvSpPr>
          <p:nvPr>
            <p:ph type="ctrTitle" idx="5"/>
          </p:nvPr>
        </p:nvSpPr>
        <p:spPr>
          <a:xfrm>
            <a:off x="1967544" y="3229976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Cast.ai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801" name="Google Shape;801;p72"/>
          <p:cNvSpPr txBox="1">
            <a:spLocks noGrp="1"/>
          </p:cNvSpPr>
          <p:nvPr>
            <p:ph type="subTitle" idx="6"/>
          </p:nvPr>
        </p:nvSpPr>
        <p:spPr>
          <a:xfrm>
            <a:off x="2269044" y="3691450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Free Plan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Commercial Offering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802" name="Google Shape;802;p72"/>
          <p:cNvSpPr txBox="1">
            <a:spLocks noGrp="1"/>
          </p:cNvSpPr>
          <p:nvPr>
            <p:ph type="ctrTitle" idx="7"/>
          </p:nvPr>
        </p:nvSpPr>
        <p:spPr>
          <a:xfrm>
            <a:off x="4747031" y="3247354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Ternary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803" name="Google Shape;803;p72"/>
          <p:cNvSpPr txBox="1">
            <a:spLocks noGrp="1"/>
          </p:cNvSpPr>
          <p:nvPr>
            <p:ph type="subTitle" idx="8"/>
          </p:nvPr>
        </p:nvSpPr>
        <p:spPr>
          <a:xfrm>
            <a:off x="5048531" y="3708824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Commercial Offering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9"/>
    </mc:Choice>
    <mc:Fallback xmlns="">
      <p:transition spd="slow" advTm="16879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7F1C4-C4BC-0C3C-E852-B9B25CAC5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0" y="181065"/>
            <a:ext cx="2164380" cy="946200"/>
          </a:xfrm>
        </p:spPr>
        <p:txBody>
          <a:bodyPr/>
          <a:lstStyle/>
          <a:p>
            <a:r>
              <a:rPr lang="en-US" dirty="0" err="1"/>
              <a:t>OpenCost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416008-D2F3-A88A-3B2F-8910DE6CD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9" y="684967"/>
            <a:ext cx="347302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C096F31-2221-F816-DB9F-9C01DBB36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972" y="674698"/>
            <a:ext cx="3949488" cy="425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1DBD018-8244-6E30-0220-8875897C3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485" y="674697"/>
            <a:ext cx="3724816" cy="425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A05C3ED3-D84A-4753-1B3D-C89299408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208" y="674697"/>
            <a:ext cx="5297381" cy="425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6D595824-A0F3-689B-CA63-03328BD06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5" y="681115"/>
            <a:ext cx="4016962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F5EEA3B6-B38C-25F5-2882-59DBA1EF2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663" y="681115"/>
            <a:ext cx="5496330" cy="428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993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26"/>
    </mc:Choice>
    <mc:Fallback xmlns="">
      <p:transition spd="slow" advTm="97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D6C41-7A01-8B8B-8715-D651E8D8A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2055886" cy="946200"/>
          </a:xfrm>
        </p:spPr>
        <p:txBody>
          <a:bodyPr/>
          <a:lstStyle/>
          <a:p>
            <a:r>
              <a:rPr lang="en-US" dirty="0" err="1"/>
              <a:t>OpenCost</a:t>
            </a:r>
            <a:r>
              <a:rPr lang="en-US" dirty="0"/>
              <a:t> : API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BD8C0-CCFF-1B32-96F3-C9DBABF44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31" y="457833"/>
            <a:ext cx="4005369" cy="4511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8033B-9FCC-151C-0343-6BF7C8595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14" y="457833"/>
            <a:ext cx="8195375" cy="4511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2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1"/>
    </mc:Choice>
    <mc:Fallback xmlns="">
      <p:transition spd="slow" advTm="1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F994-9E98-8B8F-1B3B-9DDE5128D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567800" cy="946200"/>
          </a:xfrm>
        </p:spPr>
        <p:txBody>
          <a:bodyPr/>
          <a:lstStyle/>
          <a:p>
            <a:r>
              <a:rPr lang="en-US" dirty="0" err="1"/>
              <a:t>KubeCost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60CBFC3-834E-6DB7-21AC-4EE33F300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20" y="473100"/>
            <a:ext cx="3651440" cy="431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66637BA-744E-5EBC-60BA-59B4B5D2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196" y="473101"/>
            <a:ext cx="2841489" cy="431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0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9"/>
    </mc:Choice>
    <mc:Fallback xmlns="">
      <p:transition spd="slow" advTm="14689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F994-9E98-8B8F-1B3B-9DDE5128D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4575243" cy="946200"/>
          </a:xfrm>
        </p:spPr>
        <p:txBody>
          <a:bodyPr/>
          <a:lstStyle/>
          <a:p>
            <a:r>
              <a:rPr lang="en-US" dirty="0" err="1"/>
              <a:t>KubeCost</a:t>
            </a:r>
            <a:r>
              <a:rPr lang="en-US" dirty="0"/>
              <a:t>: Kubernetes Rightsizing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82E1C2D-4092-C01B-6BB6-7D53E4E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7" y="473100"/>
            <a:ext cx="4328302" cy="4512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6BF55F4-AA42-79C9-4873-4D9253EF7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542" y="473100"/>
            <a:ext cx="7100600" cy="3327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24B24975-2E23-0269-C655-D5F772754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543" y="867868"/>
            <a:ext cx="7100600" cy="4117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24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03"/>
    </mc:Choice>
    <mc:Fallback xmlns="">
      <p:transition spd="slow" advTm="34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F994-9E98-8B8F-1B3B-9DDE5128D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5261430" cy="946200"/>
          </a:xfrm>
        </p:spPr>
        <p:txBody>
          <a:bodyPr/>
          <a:lstStyle/>
          <a:p>
            <a:r>
              <a:rPr lang="en-US" dirty="0" err="1"/>
              <a:t>KubeCost</a:t>
            </a:r>
            <a:r>
              <a:rPr lang="en-US" dirty="0"/>
              <a:t>: Kubernetes Rightsizing and Alerts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59EE831-2F73-3B25-6D53-9CBA8334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74" y="609600"/>
            <a:ext cx="4249891" cy="4301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348283A-DCE6-78C5-AE93-4AF94C653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9599"/>
            <a:ext cx="5060950" cy="4295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3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1"/>
    </mc:Choice>
    <mc:Fallback xmlns="">
      <p:transition spd="slow" advTm="26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C58C-5963-C073-8248-233B696D9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2291400" cy="1416825"/>
          </a:xfrm>
        </p:spPr>
        <p:txBody>
          <a:bodyPr/>
          <a:lstStyle/>
          <a:p>
            <a:r>
              <a:rPr lang="en-US" dirty="0"/>
              <a:t>Cast.ai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D6F41F9-EE7B-89DA-991B-996DADFE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8" y="471714"/>
            <a:ext cx="3963431" cy="451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9A9EBBB6-DC21-30B5-0788-262608178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29" y="471713"/>
            <a:ext cx="6042630" cy="451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7"/>
    </mc:Choice>
    <mc:Fallback xmlns="">
      <p:transition spd="slow" advTm="16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2"/>
          <p:cNvSpPr/>
          <p:nvPr/>
        </p:nvSpPr>
        <p:spPr>
          <a:xfrm>
            <a:off x="1578888" y="1536078"/>
            <a:ext cx="7618500" cy="486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279" name="Google Shape;279;p52"/>
          <p:cNvSpPr/>
          <p:nvPr/>
        </p:nvSpPr>
        <p:spPr>
          <a:xfrm>
            <a:off x="-99062" y="3110610"/>
            <a:ext cx="7618500" cy="486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280" name="Google Shape;280;p52"/>
          <p:cNvSpPr txBox="1">
            <a:spLocks noGrp="1"/>
          </p:cNvSpPr>
          <p:nvPr>
            <p:ph type="ctrTitle" idx="2"/>
          </p:nvPr>
        </p:nvSpPr>
        <p:spPr>
          <a:xfrm>
            <a:off x="2515921" y="2202425"/>
            <a:ext cx="152357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Sun Microsystems Introduces Java</a:t>
            </a:r>
            <a:endParaRPr dirty="0"/>
          </a:p>
        </p:txBody>
      </p:sp>
      <p:sp>
        <p:nvSpPr>
          <p:cNvPr id="282" name="Google Shape;282;p52">
            <a:hlinkClick r:id="rId3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2285884" y="1624335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95</a:t>
            </a:r>
            <a:endParaRPr dirty="0"/>
          </a:p>
        </p:txBody>
      </p:sp>
      <p:sp>
        <p:nvSpPr>
          <p:cNvPr id="283" name="Google Shape;283;p52"/>
          <p:cNvSpPr txBox="1">
            <a:spLocks noGrp="1"/>
          </p:cNvSpPr>
          <p:nvPr>
            <p:ph type="ctrTitle" idx="4"/>
          </p:nvPr>
        </p:nvSpPr>
        <p:spPr>
          <a:xfrm>
            <a:off x="3965788" y="2199025"/>
            <a:ext cx="2251800" cy="4211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Java taught in Universities</a:t>
            </a:r>
            <a:endParaRPr dirty="0"/>
          </a:p>
        </p:txBody>
      </p:sp>
      <p:sp>
        <p:nvSpPr>
          <p:cNvPr id="284" name="Google Shape;284;p52"/>
          <p:cNvSpPr txBox="1">
            <a:spLocks noGrp="1"/>
          </p:cNvSpPr>
          <p:nvPr>
            <p:ph type="subTitle" idx="5"/>
          </p:nvPr>
        </p:nvSpPr>
        <p:spPr>
          <a:xfrm>
            <a:off x="4240888" y="2436136"/>
            <a:ext cx="1976700" cy="7484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Here at UST, Pascal/C++ to Java in 2001</a:t>
            </a:r>
            <a:endParaRPr dirty="0"/>
          </a:p>
        </p:txBody>
      </p:sp>
      <p:sp>
        <p:nvSpPr>
          <p:cNvPr id="285" name="Google Shape;285;p52">
            <a:hlinkClick r:id="rId4" action="ppaction://hlinksldjump"/>
          </p:cNvPr>
          <p:cNvSpPr txBox="1">
            <a:spLocks noGrp="1"/>
          </p:cNvSpPr>
          <p:nvPr>
            <p:ph type="title" idx="6"/>
          </p:nvPr>
        </p:nvSpPr>
        <p:spPr>
          <a:xfrm>
            <a:off x="4483545" y="162093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00</a:t>
            </a:r>
            <a:endParaRPr dirty="0"/>
          </a:p>
        </p:txBody>
      </p:sp>
      <p:sp>
        <p:nvSpPr>
          <p:cNvPr id="286" name="Google Shape;286;p52"/>
          <p:cNvSpPr txBox="1">
            <a:spLocks noGrp="1"/>
          </p:cNvSpPr>
          <p:nvPr>
            <p:ph type="ctrTitle" idx="7"/>
          </p:nvPr>
        </p:nvSpPr>
        <p:spPr>
          <a:xfrm>
            <a:off x="6974340" y="2199050"/>
            <a:ext cx="1444800" cy="4131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Sun GPLs Java</a:t>
            </a:r>
            <a:endParaRPr dirty="0"/>
          </a:p>
        </p:txBody>
      </p:sp>
      <p:sp>
        <p:nvSpPr>
          <p:cNvPr id="287" name="Google Shape;287;p52"/>
          <p:cNvSpPr txBox="1">
            <a:spLocks noGrp="1"/>
          </p:cNvSpPr>
          <p:nvPr>
            <p:ph type="subTitle" idx="8"/>
          </p:nvPr>
        </p:nvSpPr>
        <p:spPr>
          <a:xfrm>
            <a:off x="6512506" y="2423258"/>
            <a:ext cx="1906500" cy="7613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GPL 2. </a:t>
            </a:r>
            <a:br>
              <a:rPr lang="en" dirty="0"/>
            </a:br>
            <a:r>
              <a:rPr lang="en" dirty="0"/>
              <a:t>Initial release May 8, 2007</a:t>
            </a:r>
            <a:endParaRPr dirty="0"/>
          </a:p>
        </p:txBody>
      </p:sp>
      <p:sp>
        <p:nvSpPr>
          <p:cNvPr id="288" name="Google Shape;288;p52">
            <a:hlinkClick r:id="" action="ppaction://noaction"/>
          </p:cNvPr>
          <p:cNvSpPr txBox="1">
            <a:spLocks noGrp="1"/>
          </p:cNvSpPr>
          <p:nvPr>
            <p:ph type="title" idx="9"/>
          </p:nvPr>
        </p:nvSpPr>
        <p:spPr>
          <a:xfrm>
            <a:off x="6665206" y="162094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289" name="Google Shape;289;p52"/>
          <p:cNvSpPr txBox="1">
            <a:spLocks noGrp="1"/>
          </p:cNvSpPr>
          <p:nvPr>
            <p:ph type="ctrTitle" idx="13"/>
          </p:nvPr>
        </p:nvSpPr>
        <p:spPr>
          <a:xfrm>
            <a:off x="557346" y="3784901"/>
            <a:ext cx="1475938" cy="31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Oracle “buys” Sun</a:t>
            </a:r>
          </a:p>
        </p:txBody>
      </p:sp>
      <p:sp>
        <p:nvSpPr>
          <p:cNvPr id="290" name="Google Shape;290;p52"/>
          <p:cNvSpPr txBox="1">
            <a:spLocks noGrp="1"/>
          </p:cNvSpPr>
          <p:nvPr>
            <p:ph type="subTitle" idx="14"/>
          </p:nvPr>
        </p:nvSpPr>
        <p:spPr>
          <a:xfrm>
            <a:off x="315425" y="3943530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MySQL &gt; MariaDB</a:t>
            </a:r>
            <a:br>
              <a:rPr lang="en-US" dirty="0"/>
            </a:br>
            <a:r>
              <a:rPr lang="en-US" dirty="0"/>
              <a:t>Hudson &gt; Jenkins</a:t>
            </a:r>
          </a:p>
        </p:txBody>
      </p:sp>
      <p:sp>
        <p:nvSpPr>
          <p:cNvPr id="291" name="Google Shape;291;p52">
            <a:hlinkClick r:id="" action="ppaction://noaction"/>
          </p:cNvPr>
          <p:cNvSpPr txBox="1">
            <a:spLocks noGrp="1"/>
          </p:cNvSpPr>
          <p:nvPr>
            <p:ph type="title" idx="15"/>
          </p:nvPr>
        </p:nvSpPr>
        <p:spPr>
          <a:xfrm>
            <a:off x="725637" y="3219993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09</a:t>
            </a:r>
            <a:endParaRPr dirty="0"/>
          </a:p>
        </p:txBody>
      </p:sp>
      <p:sp>
        <p:nvSpPr>
          <p:cNvPr id="292" name="Google Shape;292;p52"/>
          <p:cNvSpPr txBox="1">
            <a:spLocks noGrp="1"/>
          </p:cNvSpPr>
          <p:nvPr>
            <p:ph type="ctrTitle" idx="16"/>
          </p:nvPr>
        </p:nvSpPr>
        <p:spPr>
          <a:xfrm>
            <a:off x="2870600" y="3781501"/>
            <a:ext cx="1370288" cy="3144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Java 11 release</a:t>
            </a:r>
            <a:endParaRPr dirty="0"/>
          </a:p>
        </p:txBody>
      </p:sp>
      <p:sp>
        <p:nvSpPr>
          <p:cNvPr id="293" name="Google Shape;293;p52"/>
          <p:cNvSpPr txBox="1">
            <a:spLocks noGrp="1"/>
          </p:cNvSpPr>
          <p:nvPr>
            <p:ph type="subTitle" idx="17"/>
          </p:nvPr>
        </p:nvSpPr>
        <p:spPr>
          <a:xfrm>
            <a:off x="2870596" y="3978385"/>
            <a:ext cx="1976700" cy="7886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Restrictive licensing on JDF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4" name="Google Shape;294;p52">
            <a:hlinkClick r:id="" action="ppaction://noaction"/>
          </p:cNvPr>
          <p:cNvSpPr txBox="1">
            <a:spLocks noGrp="1"/>
          </p:cNvSpPr>
          <p:nvPr>
            <p:ph type="title" idx="18"/>
          </p:nvPr>
        </p:nvSpPr>
        <p:spPr>
          <a:xfrm>
            <a:off x="2870612" y="321659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18</a:t>
            </a:r>
            <a:endParaRPr dirty="0"/>
          </a:p>
        </p:txBody>
      </p:sp>
      <p:sp>
        <p:nvSpPr>
          <p:cNvPr id="295" name="Google Shape;295;p52"/>
          <p:cNvSpPr txBox="1">
            <a:spLocks noGrp="1"/>
          </p:cNvSpPr>
          <p:nvPr>
            <p:ph type="ctrTitle" idx="19"/>
          </p:nvPr>
        </p:nvSpPr>
        <p:spPr>
          <a:xfrm>
            <a:off x="5015392" y="3638995"/>
            <a:ext cx="91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Java SE 8 licensing</a:t>
            </a:r>
            <a:endParaRPr dirty="0"/>
          </a:p>
        </p:txBody>
      </p:sp>
      <p:sp>
        <p:nvSpPr>
          <p:cNvPr id="296" name="Google Shape;296;p52"/>
          <p:cNvSpPr txBox="1">
            <a:spLocks noGrp="1"/>
          </p:cNvSpPr>
          <p:nvPr>
            <p:ph type="subTitle" idx="20"/>
          </p:nvPr>
        </p:nvSpPr>
        <p:spPr>
          <a:xfrm>
            <a:off x="5015392" y="4048568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Businesses require Oracle Subscription for Updates</a:t>
            </a:r>
            <a:endParaRPr dirty="0"/>
          </a:p>
        </p:txBody>
      </p:sp>
      <p:sp>
        <p:nvSpPr>
          <p:cNvPr id="297" name="Google Shape;297;p52">
            <a:hlinkClick r:id="" action="ppaction://noaction"/>
          </p:cNvPr>
          <p:cNvSpPr txBox="1">
            <a:spLocks noGrp="1"/>
          </p:cNvSpPr>
          <p:nvPr>
            <p:ph type="title" idx="21"/>
          </p:nvPr>
        </p:nvSpPr>
        <p:spPr>
          <a:xfrm>
            <a:off x="5015587" y="3216604"/>
            <a:ext cx="1753800" cy="577800"/>
          </a:xfrm>
          <a:prstGeom prst="rect">
            <a:avLst/>
          </a:prstGeom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19</a:t>
            </a:r>
          </a:p>
        </p:txBody>
      </p:sp>
      <p:sp>
        <p:nvSpPr>
          <p:cNvPr id="298" name="Google Shape;298;p52"/>
          <p:cNvSpPr txBox="1">
            <a:spLocks noGrp="1"/>
          </p:cNvSpPr>
          <p:nvPr>
            <p:ph type="ctrTitle"/>
          </p:nvPr>
        </p:nvSpPr>
        <p:spPr>
          <a:xfrm>
            <a:off x="723600" y="470622"/>
            <a:ext cx="1753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 dirty="0"/>
          </a:p>
        </p:txBody>
      </p:sp>
      <p:sp>
        <p:nvSpPr>
          <p:cNvPr id="6" name="Google Shape;297;p52">
            <a:hlinkClick r:id="" action="ppaction://noaction"/>
            <a:extLst>
              <a:ext uri="{FF2B5EF4-FFF2-40B4-BE49-F238E27FC236}">
                <a16:creationId xmlns:a16="http://schemas.microsoft.com/office/drawing/2014/main" id="{CD5F227D-EAF5-C4C1-CF4A-6D361BB86D1E}"/>
              </a:ext>
            </a:extLst>
          </p:cNvPr>
          <p:cNvSpPr txBox="1">
            <a:spLocks/>
          </p:cNvSpPr>
          <p:nvPr/>
        </p:nvSpPr>
        <p:spPr>
          <a:xfrm>
            <a:off x="6843934" y="3184583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21</a:t>
            </a:r>
          </a:p>
        </p:txBody>
      </p:sp>
      <p:sp>
        <p:nvSpPr>
          <p:cNvPr id="7" name="Google Shape;295;p52">
            <a:extLst>
              <a:ext uri="{FF2B5EF4-FFF2-40B4-BE49-F238E27FC236}">
                <a16:creationId xmlns:a16="http://schemas.microsoft.com/office/drawing/2014/main" id="{ED2C9327-429D-4DE1-18C3-DE982758AF20}"/>
              </a:ext>
            </a:extLst>
          </p:cNvPr>
          <p:cNvSpPr txBox="1">
            <a:spLocks/>
          </p:cNvSpPr>
          <p:nvPr/>
        </p:nvSpPr>
        <p:spPr>
          <a:xfrm>
            <a:off x="6937483" y="3638995"/>
            <a:ext cx="1344972" cy="76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erif Display"/>
              <a:buNone/>
              <a:defRPr sz="12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Free again for Commercial use…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95"/>
    </mc:Choice>
    <mc:Fallback xmlns="">
      <p:transition spd="slow" advTm="65295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C58C-5963-C073-8248-233B696D9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2910114" cy="1416825"/>
          </a:xfrm>
        </p:spPr>
        <p:txBody>
          <a:bodyPr/>
          <a:lstStyle/>
          <a:p>
            <a:r>
              <a:rPr lang="en-US" dirty="0"/>
              <a:t>Cast.ai: Forecasting Cost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48BA0C4-5F9B-5B9E-C2AB-718BF0D76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217" y="587828"/>
            <a:ext cx="6186971" cy="430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7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42"/>
    </mc:Choice>
    <mc:Fallback xmlns="">
      <p:transition spd="slow" advTm="19942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C58C-5963-C073-8248-233B696D9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2910114" cy="1416825"/>
          </a:xfrm>
        </p:spPr>
        <p:txBody>
          <a:bodyPr/>
          <a:lstStyle/>
          <a:p>
            <a:r>
              <a:rPr lang="en-US" dirty="0"/>
              <a:t>Cast.ai: Smart Node Pools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316943A-FD9E-138B-224B-063A6503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0" y="1097420"/>
            <a:ext cx="8374743" cy="3165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81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0"/>
    </mc:Choice>
    <mc:Fallback xmlns="">
      <p:transition spd="slow" advTm="169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70EA8-1B94-0B0D-5412-48C76DBE7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567800" cy="946200"/>
          </a:xfrm>
        </p:spPr>
        <p:txBody>
          <a:bodyPr/>
          <a:lstStyle/>
          <a:p>
            <a:r>
              <a:rPr lang="en-US" dirty="0" err="1"/>
              <a:t>Ternary.app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2A9BC-C33C-D99D-5056-4ADC61DF3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84" y="616729"/>
            <a:ext cx="5215009" cy="430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1AA12A-F735-91FD-7E26-373F7B256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971" y="586136"/>
            <a:ext cx="3556000" cy="4332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58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93"/>
    </mc:Choice>
    <mc:Fallback xmlns="">
      <p:transition spd="slow" advTm="38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70EA8-1B94-0B0D-5412-48C76DBE7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567800" cy="946200"/>
          </a:xfrm>
        </p:spPr>
        <p:txBody>
          <a:bodyPr/>
          <a:lstStyle/>
          <a:p>
            <a:r>
              <a:rPr lang="en-US" dirty="0" err="1"/>
              <a:t>Ternary.app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66433-BB06-FB91-C8A0-058A71E4C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48" y="537028"/>
            <a:ext cx="7216623" cy="4295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782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7"/>
    </mc:Choice>
    <mc:Fallback xmlns="">
      <p:transition spd="slow" advTm="10487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1"/>
          <p:cNvSpPr txBox="1">
            <a:spLocks noGrp="1"/>
          </p:cNvSpPr>
          <p:nvPr>
            <p:ph type="subTitle" idx="1"/>
          </p:nvPr>
        </p:nvSpPr>
        <p:spPr>
          <a:xfrm flipH="1">
            <a:off x="2144466" y="3403376"/>
            <a:ext cx="48552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Terminate and Destroy</a:t>
            </a:r>
            <a:endParaRPr lang="en" b="1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1991925" y="1380450"/>
            <a:ext cx="5071815" cy="16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dk1"/>
                </a:solidFill>
              </a:rPr>
              <a:t>Mitigation</a:t>
            </a:r>
            <a:endParaRPr sz="7200" dirty="0">
              <a:solidFill>
                <a:schemeClr val="dk1"/>
              </a:solidFill>
            </a:endParaRPr>
          </a:p>
        </p:txBody>
      </p:sp>
      <p:sp>
        <p:nvSpPr>
          <p:cNvPr id="273" name="Google Shape;273;p51"/>
          <p:cNvSpPr/>
          <p:nvPr/>
        </p:nvSpPr>
        <p:spPr>
          <a:xfrm>
            <a:off x="-2107275" y="1742925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4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"/>
    </mc:Choice>
    <mc:Fallback xmlns="">
      <p:transition spd="slow" advTm="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1AED79-74AF-D998-2112-E7AEE02ADC92}"/>
              </a:ext>
            </a:extLst>
          </p:cNvPr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r>
              <a:rPr lang="en-US" dirty="0"/>
              <a:t>Create a Policy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344ACD8-B758-A663-DF0A-2E14F5C06C58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r>
              <a:rPr lang="en-US" dirty="0"/>
              <a:t>Run Cloud Custodian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842CF0-1D02-866C-2F50-4E9C9CC125DB}"/>
              </a:ext>
            </a:extLst>
          </p:cNvPr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r>
              <a:rPr lang="en-US" dirty="0"/>
              <a:t>Refine and Improve Policies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67C7196-F63E-980A-B0E6-C77CE1751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0425" y="3552974"/>
            <a:ext cx="1581900" cy="642507"/>
          </a:xfrm>
        </p:spPr>
        <p:txBody>
          <a:bodyPr/>
          <a:lstStyle/>
          <a:p>
            <a:r>
              <a:rPr lang="en-US" dirty="0"/>
              <a:t>Define the rules for our environment(s)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3083DD50-5518-CB91-D4C3-E71976EA0928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en-US" dirty="0"/>
              <a:t>Using container, script or service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38D8B8D-165E-9F4C-23E7-BDF3336C0854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r>
              <a:rPr lang="en-US" dirty="0"/>
              <a:t>Update and refine to improve</a:t>
            </a:r>
          </a:p>
        </p:txBody>
      </p:sp>
      <p:grpSp>
        <p:nvGrpSpPr>
          <p:cNvPr id="11" name="Google Shape;14060;p132">
            <a:extLst>
              <a:ext uri="{FF2B5EF4-FFF2-40B4-BE49-F238E27FC236}">
                <a16:creationId xmlns:a16="http://schemas.microsoft.com/office/drawing/2014/main" id="{8F82C6B8-FFF8-B968-0CA1-6850A2AEA425}"/>
              </a:ext>
            </a:extLst>
          </p:cNvPr>
          <p:cNvGrpSpPr/>
          <p:nvPr/>
        </p:nvGrpSpPr>
        <p:grpSpPr>
          <a:xfrm>
            <a:off x="1786875" y="2610288"/>
            <a:ext cx="349000" cy="297800"/>
            <a:chOff x="1680925" y="2517875"/>
            <a:chExt cx="349000" cy="297800"/>
          </a:xfrm>
        </p:grpSpPr>
        <p:sp>
          <p:nvSpPr>
            <p:cNvPr id="12" name="Google Shape;14061;p132">
              <a:extLst>
                <a:ext uri="{FF2B5EF4-FFF2-40B4-BE49-F238E27FC236}">
                  <a16:creationId xmlns:a16="http://schemas.microsoft.com/office/drawing/2014/main" id="{1C78DE8F-D474-9BB6-6D65-432F9A2BCA91}"/>
                </a:ext>
              </a:extLst>
            </p:cNvPr>
            <p:cNvSpPr/>
            <p:nvPr/>
          </p:nvSpPr>
          <p:spPr>
            <a:xfrm>
              <a:off x="1946525" y="2568275"/>
              <a:ext cx="11275" cy="7900"/>
            </a:xfrm>
            <a:custGeom>
              <a:avLst/>
              <a:gdLst/>
              <a:ahLst/>
              <a:cxnLst/>
              <a:rect l="l" t="t" r="r" b="b"/>
              <a:pathLst>
                <a:path w="451" h="316" extrusionOk="0">
                  <a:moveTo>
                    <a:pt x="264" y="1"/>
                  </a:moveTo>
                  <a:cubicBezTo>
                    <a:pt x="1" y="1"/>
                    <a:pt x="256" y="316"/>
                    <a:pt x="385" y="316"/>
                  </a:cubicBezTo>
                  <a:cubicBezTo>
                    <a:pt x="423" y="316"/>
                    <a:pt x="451" y="288"/>
                    <a:pt x="451" y="218"/>
                  </a:cubicBezTo>
                  <a:cubicBezTo>
                    <a:pt x="451" y="94"/>
                    <a:pt x="358" y="1"/>
                    <a:pt x="26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062;p132">
              <a:extLst>
                <a:ext uri="{FF2B5EF4-FFF2-40B4-BE49-F238E27FC236}">
                  <a16:creationId xmlns:a16="http://schemas.microsoft.com/office/drawing/2014/main" id="{0BEB05E2-DD24-F44F-129F-7BCB0334208B}"/>
                </a:ext>
              </a:extLst>
            </p:cNvPr>
            <p:cNvSpPr/>
            <p:nvPr/>
          </p:nvSpPr>
          <p:spPr>
            <a:xfrm>
              <a:off x="1967075" y="2568275"/>
              <a:ext cx="11675" cy="10125"/>
            </a:xfrm>
            <a:custGeom>
              <a:avLst/>
              <a:gdLst/>
              <a:ahLst/>
              <a:cxnLst/>
              <a:rect l="l" t="t" r="r" b="b"/>
              <a:pathLst>
                <a:path w="467" h="405" extrusionOk="0">
                  <a:moveTo>
                    <a:pt x="280" y="1"/>
                  </a:moveTo>
                  <a:cubicBezTo>
                    <a:pt x="1" y="1"/>
                    <a:pt x="1" y="404"/>
                    <a:pt x="280" y="404"/>
                  </a:cubicBezTo>
                  <a:cubicBezTo>
                    <a:pt x="373" y="404"/>
                    <a:pt x="466" y="311"/>
                    <a:pt x="466" y="218"/>
                  </a:cubicBezTo>
                  <a:cubicBezTo>
                    <a:pt x="466" y="94"/>
                    <a:pt x="373" y="1"/>
                    <a:pt x="28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063;p132">
              <a:extLst>
                <a:ext uri="{FF2B5EF4-FFF2-40B4-BE49-F238E27FC236}">
                  <a16:creationId xmlns:a16="http://schemas.microsoft.com/office/drawing/2014/main" id="{175D4F68-1E23-E738-C7B6-1EEDCE222470}"/>
                </a:ext>
              </a:extLst>
            </p:cNvPr>
            <p:cNvSpPr/>
            <p:nvPr/>
          </p:nvSpPr>
          <p:spPr>
            <a:xfrm>
              <a:off x="1989000" y="2568275"/>
              <a:ext cx="11450" cy="7900"/>
            </a:xfrm>
            <a:custGeom>
              <a:avLst/>
              <a:gdLst/>
              <a:ahLst/>
              <a:cxnLst/>
              <a:rect l="l" t="t" r="r" b="b"/>
              <a:pathLst>
                <a:path w="458" h="316" extrusionOk="0">
                  <a:moveTo>
                    <a:pt x="240" y="1"/>
                  </a:moveTo>
                  <a:cubicBezTo>
                    <a:pt x="1" y="1"/>
                    <a:pt x="261" y="316"/>
                    <a:pt x="392" y="316"/>
                  </a:cubicBezTo>
                  <a:cubicBezTo>
                    <a:pt x="430" y="316"/>
                    <a:pt x="458" y="288"/>
                    <a:pt x="458" y="218"/>
                  </a:cubicBezTo>
                  <a:cubicBezTo>
                    <a:pt x="458" y="94"/>
                    <a:pt x="365" y="1"/>
                    <a:pt x="2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064;p132">
              <a:extLst>
                <a:ext uri="{FF2B5EF4-FFF2-40B4-BE49-F238E27FC236}">
                  <a16:creationId xmlns:a16="http://schemas.microsoft.com/office/drawing/2014/main" id="{63A83735-C8D6-8EF8-AC33-193670F56600}"/>
                </a:ext>
              </a:extLst>
            </p:cNvPr>
            <p:cNvSpPr/>
            <p:nvPr/>
          </p:nvSpPr>
          <p:spPr>
            <a:xfrm>
              <a:off x="1680925" y="2517875"/>
              <a:ext cx="349000" cy="297800"/>
            </a:xfrm>
            <a:custGeom>
              <a:avLst/>
              <a:gdLst/>
              <a:ahLst/>
              <a:cxnLst/>
              <a:rect l="l" t="t" r="r" b="b"/>
              <a:pathLst>
                <a:path w="13960" h="11912" extrusionOk="0">
                  <a:moveTo>
                    <a:pt x="4592" y="404"/>
                  </a:moveTo>
                  <a:cubicBezTo>
                    <a:pt x="4747" y="404"/>
                    <a:pt x="4871" y="528"/>
                    <a:pt x="4871" y="683"/>
                  </a:cubicBezTo>
                  <a:lnTo>
                    <a:pt x="4871" y="1179"/>
                  </a:lnTo>
                  <a:lnTo>
                    <a:pt x="435" y="1179"/>
                  </a:lnTo>
                  <a:lnTo>
                    <a:pt x="435" y="683"/>
                  </a:lnTo>
                  <a:cubicBezTo>
                    <a:pt x="435" y="528"/>
                    <a:pt x="559" y="404"/>
                    <a:pt x="714" y="404"/>
                  </a:cubicBezTo>
                  <a:close/>
                  <a:moveTo>
                    <a:pt x="13587" y="3258"/>
                  </a:moveTo>
                  <a:lnTo>
                    <a:pt x="13587" y="11478"/>
                  </a:lnTo>
                  <a:lnTo>
                    <a:pt x="7197" y="11478"/>
                  </a:lnTo>
                  <a:lnTo>
                    <a:pt x="7197" y="3258"/>
                  </a:lnTo>
                  <a:close/>
                  <a:moveTo>
                    <a:pt x="714" y="1"/>
                  </a:moveTo>
                  <a:cubicBezTo>
                    <a:pt x="311" y="1"/>
                    <a:pt x="32" y="280"/>
                    <a:pt x="32" y="683"/>
                  </a:cubicBezTo>
                  <a:lnTo>
                    <a:pt x="32" y="11478"/>
                  </a:lnTo>
                  <a:cubicBezTo>
                    <a:pt x="1" y="11726"/>
                    <a:pt x="187" y="11912"/>
                    <a:pt x="435" y="11912"/>
                  </a:cubicBezTo>
                  <a:lnTo>
                    <a:pt x="3754" y="11912"/>
                  </a:lnTo>
                  <a:cubicBezTo>
                    <a:pt x="3847" y="11912"/>
                    <a:pt x="3940" y="11819"/>
                    <a:pt x="3940" y="11726"/>
                  </a:cubicBezTo>
                  <a:cubicBezTo>
                    <a:pt x="3940" y="11602"/>
                    <a:pt x="3847" y="11509"/>
                    <a:pt x="3754" y="11509"/>
                  </a:cubicBezTo>
                  <a:lnTo>
                    <a:pt x="435" y="11509"/>
                  </a:lnTo>
                  <a:lnTo>
                    <a:pt x="435" y="3258"/>
                  </a:lnTo>
                  <a:lnTo>
                    <a:pt x="6794" y="3258"/>
                  </a:lnTo>
                  <a:lnTo>
                    <a:pt x="6794" y="11478"/>
                  </a:lnTo>
                  <a:lnTo>
                    <a:pt x="4561" y="11478"/>
                  </a:lnTo>
                  <a:cubicBezTo>
                    <a:pt x="4436" y="11478"/>
                    <a:pt x="4343" y="11571"/>
                    <a:pt x="4343" y="11695"/>
                  </a:cubicBezTo>
                  <a:cubicBezTo>
                    <a:pt x="4312" y="11819"/>
                    <a:pt x="4436" y="11912"/>
                    <a:pt x="4561" y="11912"/>
                  </a:cubicBezTo>
                  <a:lnTo>
                    <a:pt x="13556" y="11912"/>
                  </a:lnTo>
                  <a:cubicBezTo>
                    <a:pt x="13773" y="11912"/>
                    <a:pt x="13959" y="11726"/>
                    <a:pt x="13959" y="11509"/>
                  </a:cubicBezTo>
                  <a:lnTo>
                    <a:pt x="13959" y="1583"/>
                  </a:lnTo>
                  <a:cubicBezTo>
                    <a:pt x="13959" y="1365"/>
                    <a:pt x="13773" y="1179"/>
                    <a:pt x="13556" y="1179"/>
                  </a:cubicBezTo>
                  <a:lnTo>
                    <a:pt x="9275" y="1179"/>
                  </a:lnTo>
                  <a:cubicBezTo>
                    <a:pt x="9267" y="1178"/>
                    <a:pt x="9260" y="1178"/>
                    <a:pt x="9252" y="1178"/>
                  </a:cubicBezTo>
                  <a:cubicBezTo>
                    <a:pt x="9035" y="1178"/>
                    <a:pt x="9035" y="1584"/>
                    <a:pt x="9252" y="1584"/>
                  </a:cubicBezTo>
                  <a:cubicBezTo>
                    <a:pt x="9260" y="1584"/>
                    <a:pt x="9267" y="1584"/>
                    <a:pt x="9275" y="1583"/>
                  </a:cubicBezTo>
                  <a:lnTo>
                    <a:pt x="13556" y="1583"/>
                  </a:lnTo>
                  <a:lnTo>
                    <a:pt x="13556" y="2854"/>
                  </a:lnTo>
                  <a:lnTo>
                    <a:pt x="435" y="2854"/>
                  </a:lnTo>
                  <a:lnTo>
                    <a:pt x="435" y="1583"/>
                  </a:lnTo>
                  <a:lnTo>
                    <a:pt x="8438" y="1583"/>
                  </a:lnTo>
                  <a:cubicBezTo>
                    <a:pt x="8446" y="1584"/>
                    <a:pt x="8454" y="1584"/>
                    <a:pt x="8461" y="1584"/>
                  </a:cubicBezTo>
                  <a:cubicBezTo>
                    <a:pt x="8678" y="1584"/>
                    <a:pt x="8678" y="1178"/>
                    <a:pt x="8461" y="1178"/>
                  </a:cubicBezTo>
                  <a:cubicBezTo>
                    <a:pt x="8454" y="1178"/>
                    <a:pt x="8446" y="1178"/>
                    <a:pt x="8438" y="1179"/>
                  </a:cubicBezTo>
                  <a:lnTo>
                    <a:pt x="5274" y="1179"/>
                  </a:lnTo>
                  <a:lnTo>
                    <a:pt x="5274" y="683"/>
                  </a:lnTo>
                  <a:cubicBezTo>
                    <a:pt x="5274" y="280"/>
                    <a:pt x="4964" y="1"/>
                    <a:pt x="459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065;p132">
              <a:extLst>
                <a:ext uri="{FF2B5EF4-FFF2-40B4-BE49-F238E27FC236}">
                  <a16:creationId xmlns:a16="http://schemas.microsoft.com/office/drawing/2014/main" id="{00BD484C-B7EF-83AD-FFAD-AF63F387FBE7}"/>
                </a:ext>
              </a:extLst>
            </p:cNvPr>
            <p:cNvSpPr/>
            <p:nvPr/>
          </p:nvSpPr>
          <p:spPr>
            <a:xfrm>
              <a:off x="1708850" y="2623350"/>
              <a:ext cx="124875" cy="32600"/>
            </a:xfrm>
            <a:custGeom>
              <a:avLst/>
              <a:gdLst/>
              <a:ahLst/>
              <a:cxnLst/>
              <a:rect l="l" t="t" r="r" b="b"/>
              <a:pathLst>
                <a:path w="4995" h="1304" extrusionOk="0">
                  <a:moveTo>
                    <a:pt x="4149" y="433"/>
                  </a:moveTo>
                  <a:cubicBezTo>
                    <a:pt x="4397" y="433"/>
                    <a:pt x="4397" y="901"/>
                    <a:pt x="4149" y="901"/>
                  </a:cubicBezTo>
                  <a:cubicBezTo>
                    <a:pt x="4142" y="901"/>
                    <a:pt x="4134" y="901"/>
                    <a:pt x="4126" y="900"/>
                  </a:cubicBezTo>
                  <a:lnTo>
                    <a:pt x="838" y="900"/>
                  </a:lnTo>
                  <a:cubicBezTo>
                    <a:pt x="559" y="838"/>
                    <a:pt x="559" y="466"/>
                    <a:pt x="838" y="434"/>
                  </a:cubicBezTo>
                  <a:lnTo>
                    <a:pt x="4126" y="434"/>
                  </a:lnTo>
                  <a:cubicBezTo>
                    <a:pt x="4134" y="434"/>
                    <a:pt x="4142" y="433"/>
                    <a:pt x="4149" y="433"/>
                  </a:cubicBezTo>
                  <a:close/>
                  <a:moveTo>
                    <a:pt x="838" y="0"/>
                  </a:moveTo>
                  <a:cubicBezTo>
                    <a:pt x="0" y="0"/>
                    <a:pt x="0" y="1303"/>
                    <a:pt x="838" y="1303"/>
                  </a:cubicBezTo>
                  <a:lnTo>
                    <a:pt x="4126" y="1303"/>
                  </a:lnTo>
                  <a:cubicBezTo>
                    <a:pt x="4994" y="1303"/>
                    <a:pt x="4994" y="0"/>
                    <a:pt x="412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066;p132">
              <a:extLst>
                <a:ext uri="{FF2B5EF4-FFF2-40B4-BE49-F238E27FC236}">
                  <a16:creationId xmlns:a16="http://schemas.microsoft.com/office/drawing/2014/main" id="{62F49FED-A8E2-B6DB-622C-843E5DEA85A2}"/>
                </a:ext>
              </a:extLst>
            </p:cNvPr>
            <p:cNvSpPr/>
            <p:nvPr/>
          </p:nvSpPr>
          <p:spPr>
            <a:xfrm>
              <a:off x="1715825" y="2670650"/>
              <a:ext cx="111700" cy="10100"/>
            </a:xfrm>
            <a:custGeom>
              <a:avLst/>
              <a:gdLst/>
              <a:ahLst/>
              <a:cxnLst/>
              <a:rect l="l" t="t" r="r" b="b"/>
              <a:pathLst>
                <a:path w="4468" h="404" extrusionOk="0">
                  <a:moveTo>
                    <a:pt x="280" y="0"/>
                  </a:moveTo>
                  <a:cubicBezTo>
                    <a:pt x="1" y="0"/>
                    <a:pt x="1" y="404"/>
                    <a:pt x="280" y="404"/>
                  </a:cubicBezTo>
                  <a:lnTo>
                    <a:pt x="4188" y="404"/>
                  </a:lnTo>
                  <a:cubicBezTo>
                    <a:pt x="4467" y="404"/>
                    <a:pt x="4467" y="0"/>
                    <a:pt x="418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067;p132">
              <a:extLst>
                <a:ext uri="{FF2B5EF4-FFF2-40B4-BE49-F238E27FC236}">
                  <a16:creationId xmlns:a16="http://schemas.microsoft.com/office/drawing/2014/main" id="{76F242B9-1998-CCC4-86C1-7A77350CEB07}"/>
                </a:ext>
              </a:extLst>
            </p:cNvPr>
            <p:cNvSpPr/>
            <p:nvPr/>
          </p:nvSpPr>
          <p:spPr>
            <a:xfrm>
              <a:off x="1718150" y="2695200"/>
              <a:ext cx="108275" cy="10500"/>
            </a:xfrm>
            <a:custGeom>
              <a:avLst/>
              <a:gdLst/>
              <a:ahLst/>
              <a:cxnLst/>
              <a:rect l="l" t="t" r="r" b="b"/>
              <a:pathLst>
                <a:path w="4331" h="420" extrusionOk="0">
                  <a:moveTo>
                    <a:pt x="4148" y="1"/>
                  </a:moveTo>
                  <a:cubicBezTo>
                    <a:pt x="4132" y="1"/>
                    <a:pt x="4114" y="4"/>
                    <a:pt x="4095" y="11"/>
                  </a:cubicBezTo>
                  <a:lnTo>
                    <a:pt x="187" y="11"/>
                  </a:lnTo>
                  <a:cubicBezTo>
                    <a:pt x="1" y="73"/>
                    <a:pt x="1" y="352"/>
                    <a:pt x="187" y="414"/>
                  </a:cubicBezTo>
                  <a:lnTo>
                    <a:pt x="4095" y="414"/>
                  </a:lnTo>
                  <a:cubicBezTo>
                    <a:pt x="4108" y="418"/>
                    <a:pt x="4121" y="419"/>
                    <a:pt x="4132" y="419"/>
                  </a:cubicBezTo>
                  <a:cubicBezTo>
                    <a:pt x="4325" y="419"/>
                    <a:pt x="4331" y="1"/>
                    <a:pt x="41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068;p132">
              <a:extLst>
                <a:ext uri="{FF2B5EF4-FFF2-40B4-BE49-F238E27FC236}">
                  <a16:creationId xmlns:a16="http://schemas.microsoft.com/office/drawing/2014/main" id="{F3BDA29A-D217-8B67-F6D2-818DB0B24358}"/>
                </a:ext>
              </a:extLst>
            </p:cNvPr>
            <p:cNvSpPr/>
            <p:nvPr/>
          </p:nvSpPr>
          <p:spPr>
            <a:xfrm>
              <a:off x="1715825" y="2720275"/>
              <a:ext cx="111700" cy="10875"/>
            </a:xfrm>
            <a:custGeom>
              <a:avLst/>
              <a:gdLst/>
              <a:ahLst/>
              <a:cxnLst/>
              <a:rect l="l" t="t" r="r" b="b"/>
              <a:pathLst>
                <a:path w="4468" h="435" extrusionOk="0">
                  <a:moveTo>
                    <a:pt x="280" y="1"/>
                  </a:moveTo>
                  <a:cubicBezTo>
                    <a:pt x="1" y="1"/>
                    <a:pt x="1" y="435"/>
                    <a:pt x="280" y="435"/>
                  </a:cubicBezTo>
                  <a:lnTo>
                    <a:pt x="4188" y="435"/>
                  </a:lnTo>
                  <a:cubicBezTo>
                    <a:pt x="4467" y="435"/>
                    <a:pt x="4467" y="1"/>
                    <a:pt x="418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069;p132">
              <a:extLst>
                <a:ext uri="{FF2B5EF4-FFF2-40B4-BE49-F238E27FC236}">
                  <a16:creationId xmlns:a16="http://schemas.microsoft.com/office/drawing/2014/main" id="{243FA45A-FB6B-EEF2-F88C-A82E42E0E9A3}"/>
                </a:ext>
              </a:extLst>
            </p:cNvPr>
            <p:cNvSpPr/>
            <p:nvPr/>
          </p:nvSpPr>
          <p:spPr>
            <a:xfrm>
              <a:off x="1877125" y="2623350"/>
              <a:ext cx="125650" cy="32600"/>
            </a:xfrm>
            <a:custGeom>
              <a:avLst/>
              <a:gdLst/>
              <a:ahLst/>
              <a:cxnLst/>
              <a:rect l="l" t="t" r="r" b="b"/>
              <a:pathLst>
                <a:path w="5026" h="1304" extrusionOk="0">
                  <a:moveTo>
                    <a:pt x="846" y="433"/>
                  </a:moveTo>
                  <a:cubicBezTo>
                    <a:pt x="853" y="433"/>
                    <a:pt x="861" y="434"/>
                    <a:pt x="869" y="434"/>
                  </a:cubicBezTo>
                  <a:lnTo>
                    <a:pt x="4157" y="434"/>
                  </a:lnTo>
                  <a:cubicBezTo>
                    <a:pt x="4436" y="466"/>
                    <a:pt x="4436" y="838"/>
                    <a:pt x="4157" y="900"/>
                  </a:cubicBezTo>
                  <a:lnTo>
                    <a:pt x="869" y="900"/>
                  </a:lnTo>
                  <a:cubicBezTo>
                    <a:pt x="861" y="901"/>
                    <a:pt x="853" y="901"/>
                    <a:pt x="846" y="901"/>
                  </a:cubicBezTo>
                  <a:cubicBezTo>
                    <a:pt x="598" y="901"/>
                    <a:pt x="598" y="433"/>
                    <a:pt x="846" y="433"/>
                  </a:cubicBezTo>
                  <a:close/>
                  <a:moveTo>
                    <a:pt x="869" y="0"/>
                  </a:moveTo>
                  <a:cubicBezTo>
                    <a:pt x="1" y="0"/>
                    <a:pt x="1" y="1303"/>
                    <a:pt x="869" y="1303"/>
                  </a:cubicBezTo>
                  <a:lnTo>
                    <a:pt x="4157" y="1303"/>
                  </a:lnTo>
                  <a:cubicBezTo>
                    <a:pt x="5026" y="1303"/>
                    <a:pt x="5026" y="0"/>
                    <a:pt x="415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070;p132">
              <a:extLst>
                <a:ext uri="{FF2B5EF4-FFF2-40B4-BE49-F238E27FC236}">
                  <a16:creationId xmlns:a16="http://schemas.microsoft.com/office/drawing/2014/main" id="{E3545F3C-B3F2-FD9A-632E-6E7390C544FB}"/>
                </a:ext>
              </a:extLst>
            </p:cNvPr>
            <p:cNvSpPr/>
            <p:nvPr/>
          </p:nvSpPr>
          <p:spPr>
            <a:xfrm>
              <a:off x="1877125" y="2748200"/>
              <a:ext cx="125650" cy="31825"/>
            </a:xfrm>
            <a:custGeom>
              <a:avLst/>
              <a:gdLst/>
              <a:ahLst/>
              <a:cxnLst/>
              <a:rect l="l" t="t" r="r" b="b"/>
              <a:pathLst>
                <a:path w="5026" h="1273" extrusionOk="0">
                  <a:moveTo>
                    <a:pt x="4157" y="404"/>
                  </a:moveTo>
                  <a:cubicBezTo>
                    <a:pt x="4281" y="404"/>
                    <a:pt x="4405" y="497"/>
                    <a:pt x="4405" y="621"/>
                  </a:cubicBezTo>
                  <a:cubicBezTo>
                    <a:pt x="4405" y="745"/>
                    <a:pt x="4281" y="869"/>
                    <a:pt x="4157" y="869"/>
                  </a:cubicBezTo>
                  <a:lnTo>
                    <a:pt x="869" y="869"/>
                  </a:lnTo>
                  <a:cubicBezTo>
                    <a:pt x="745" y="869"/>
                    <a:pt x="621" y="745"/>
                    <a:pt x="621" y="621"/>
                  </a:cubicBezTo>
                  <a:cubicBezTo>
                    <a:pt x="621" y="497"/>
                    <a:pt x="745" y="404"/>
                    <a:pt x="869" y="404"/>
                  </a:cubicBezTo>
                  <a:close/>
                  <a:moveTo>
                    <a:pt x="869" y="0"/>
                  </a:moveTo>
                  <a:cubicBezTo>
                    <a:pt x="1" y="0"/>
                    <a:pt x="1" y="1272"/>
                    <a:pt x="869" y="1272"/>
                  </a:cubicBezTo>
                  <a:lnTo>
                    <a:pt x="4157" y="1272"/>
                  </a:lnTo>
                  <a:cubicBezTo>
                    <a:pt x="5026" y="1272"/>
                    <a:pt x="5026" y="0"/>
                    <a:pt x="415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071;p132">
              <a:extLst>
                <a:ext uri="{FF2B5EF4-FFF2-40B4-BE49-F238E27FC236}">
                  <a16:creationId xmlns:a16="http://schemas.microsoft.com/office/drawing/2014/main" id="{878C97CB-05F7-BF2F-EA0B-FB67A754E2F0}"/>
                </a:ext>
              </a:extLst>
            </p:cNvPr>
            <p:cNvSpPr/>
            <p:nvPr/>
          </p:nvSpPr>
          <p:spPr>
            <a:xfrm>
              <a:off x="1709625" y="2748200"/>
              <a:ext cx="124875" cy="31825"/>
            </a:xfrm>
            <a:custGeom>
              <a:avLst/>
              <a:gdLst/>
              <a:ahLst/>
              <a:cxnLst/>
              <a:rect l="l" t="t" r="r" b="b"/>
              <a:pathLst>
                <a:path w="4995" h="1273" extrusionOk="0">
                  <a:moveTo>
                    <a:pt x="4157" y="404"/>
                  </a:moveTo>
                  <a:cubicBezTo>
                    <a:pt x="4281" y="404"/>
                    <a:pt x="4374" y="497"/>
                    <a:pt x="4374" y="652"/>
                  </a:cubicBezTo>
                  <a:cubicBezTo>
                    <a:pt x="4374" y="776"/>
                    <a:pt x="4281" y="869"/>
                    <a:pt x="4157" y="869"/>
                  </a:cubicBezTo>
                  <a:lnTo>
                    <a:pt x="838" y="869"/>
                  </a:lnTo>
                  <a:cubicBezTo>
                    <a:pt x="714" y="869"/>
                    <a:pt x="621" y="776"/>
                    <a:pt x="621" y="652"/>
                  </a:cubicBezTo>
                  <a:cubicBezTo>
                    <a:pt x="621" y="497"/>
                    <a:pt x="714" y="404"/>
                    <a:pt x="838" y="404"/>
                  </a:cubicBezTo>
                  <a:close/>
                  <a:moveTo>
                    <a:pt x="838" y="0"/>
                  </a:moveTo>
                  <a:cubicBezTo>
                    <a:pt x="0" y="0"/>
                    <a:pt x="0" y="1272"/>
                    <a:pt x="838" y="1272"/>
                  </a:cubicBezTo>
                  <a:lnTo>
                    <a:pt x="4157" y="1272"/>
                  </a:lnTo>
                  <a:cubicBezTo>
                    <a:pt x="4994" y="1272"/>
                    <a:pt x="4994" y="0"/>
                    <a:pt x="415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072;p132">
              <a:extLst>
                <a:ext uri="{FF2B5EF4-FFF2-40B4-BE49-F238E27FC236}">
                  <a16:creationId xmlns:a16="http://schemas.microsoft.com/office/drawing/2014/main" id="{723FE437-686D-97C2-06CF-21819DA45A22}"/>
                </a:ext>
              </a:extLst>
            </p:cNvPr>
            <p:cNvSpPr/>
            <p:nvPr/>
          </p:nvSpPr>
          <p:spPr>
            <a:xfrm>
              <a:off x="1884875" y="2670650"/>
              <a:ext cx="111700" cy="10100"/>
            </a:xfrm>
            <a:custGeom>
              <a:avLst/>
              <a:gdLst/>
              <a:ahLst/>
              <a:cxnLst/>
              <a:rect l="l" t="t" r="r" b="b"/>
              <a:pathLst>
                <a:path w="4468" h="404" extrusionOk="0">
                  <a:moveTo>
                    <a:pt x="280" y="0"/>
                  </a:moveTo>
                  <a:cubicBezTo>
                    <a:pt x="1" y="0"/>
                    <a:pt x="1" y="404"/>
                    <a:pt x="280" y="404"/>
                  </a:cubicBezTo>
                  <a:lnTo>
                    <a:pt x="4188" y="404"/>
                  </a:lnTo>
                  <a:cubicBezTo>
                    <a:pt x="4468" y="404"/>
                    <a:pt x="4468" y="0"/>
                    <a:pt x="418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073;p132">
              <a:extLst>
                <a:ext uri="{FF2B5EF4-FFF2-40B4-BE49-F238E27FC236}">
                  <a16:creationId xmlns:a16="http://schemas.microsoft.com/office/drawing/2014/main" id="{EE401D0B-A03B-1845-7AC7-BE5FE6D7D1C3}"/>
                </a:ext>
              </a:extLst>
            </p:cNvPr>
            <p:cNvSpPr/>
            <p:nvPr/>
          </p:nvSpPr>
          <p:spPr>
            <a:xfrm>
              <a:off x="1886100" y="2695975"/>
              <a:ext cx="109250" cy="9850"/>
            </a:xfrm>
            <a:custGeom>
              <a:avLst/>
              <a:gdLst/>
              <a:ahLst/>
              <a:cxnLst/>
              <a:rect l="l" t="t" r="r" b="b"/>
              <a:pathLst>
                <a:path w="4370" h="394" extrusionOk="0">
                  <a:moveTo>
                    <a:pt x="178" y="1"/>
                  </a:moveTo>
                  <a:cubicBezTo>
                    <a:pt x="0" y="1"/>
                    <a:pt x="0" y="394"/>
                    <a:pt x="178" y="394"/>
                  </a:cubicBezTo>
                  <a:cubicBezTo>
                    <a:pt x="194" y="394"/>
                    <a:pt x="212" y="390"/>
                    <a:pt x="231" y="383"/>
                  </a:cubicBezTo>
                  <a:lnTo>
                    <a:pt x="4139" y="383"/>
                  </a:lnTo>
                  <a:cubicBezTo>
                    <a:pt x="4159" y="390"/>
                    <a:pt x="4176" y="394"/>
                    <a:pt x="4193" y="394"/>
                  </a:cubicBezTo>
                  <a:cubicBezTo>
                    <a:pt x="4370" y="394"/>
                    <a:pt x="4370" y="1"/>
                    <a:pt x="4193" y="1"/>
                  </a:cubicBezTo>
                  <a:cubicBezTo>
                    <a:pt x="4176" y="1"/>
                    <a:pt x="4159" y="4"/>
                    <a:pt x="4139" y="11"/>
                  </a:cubicBezTo>
                  <a:lnTo>
                    <a:pt x="231" y="11"/>
                  </a:lnTo>
                  <a:cubicBezTo>
                    <a:pt x="212" y="4"/>
                    <a:pt x="194" y="1"/>
                    <a:pt x="1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074;p132">
              <a:extLst>
                <a:ext uri="{FF2B5EF4-FFF2-40B4-BE49-F238E27FC236}">
                  <a16:creationId xmlns:a16="http://schemas.microsoft.com/office/drawing/2014/main" id="{118F2DFB-9414-9CC1-BB2C-1C41FF384A3A}"/>
                </a:ext>
              </a:extLst>
            </p:cNvPr>
            <p:cNvSpPr/>
            <p:nvPr/>
          </p:nvSpPr>
          <p:spPr>
            <a:xfrm>
              <a:off x="1884875" y="2720275"/>
              <a:ext cx="111700" cy="10875"/>
            </a:xfrm>
            <a:custGeom>
              <a:avLst/>
              <a:gdLst/>
              <a:ahLst/>
              <a:cxnLst/>
              <a:rect l="l" t="t" r="r" b="b"/>
              <a:pathLst>
                <a:path w="4468" h="435" extrusionOk="0">
                  <a:moveTo>
                    <a:pt x="280" y="1"/>
                  </a:moveTo>
                  <a:cubicBezTo>
                    <a:pt x="1" y="1"/>
                    <a:pt x="1" y="435"/>
                    <a:pt x="280" y="435"/>
                  </a:cubicBezTo>
                  <a:lnTo>
                    <a:pt x="4188" y="435"/>
                  </a:lnTo>
                  <a:cubicBezTo>
                    <a:pt x="4468" y="435"/>
                    <a:pt x="4468" y="1"/>
                    <a:pt x="418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9540;p122">
            <a:extLst>
              <a:ext uri="{FF2B5EF4-FFF2-40B4-BE49-F238E27FC236}">
                <a16:creationId xmlns:a16="http://schemas.microsoft.com/office/drawing/2014/main" id="{F68B9D40-EF5C-10DC-E256-AFF7A5AF5504}"/>
              </a:ext>
            </a:extLst>
          </p:cNvPr>
          <p:cNvSpPr/>
          <p:nvPr/>
        </p:nvSpPr>
        <p:spPr>
          <a:xfrm>
            <a:off x="7102385" y="2580518"/>
            <a:ext cx="357688" cy="357339"/>
          </a:xfrm>
          <a:custGeom>
            <a:avLst/>
            <a:gdLst/>
            <a:ahLst/>
            <a:cxnLst/>
            <a:rect l="l" t="t" r="r" b="b"/>
            <a:pathLst>
              <a:path w="11264" h="11253" extrusionOk="0">
                <a:moveTo>
                  <a:pt x="9847" y="548"/>
                </a:moveTo>
                <a:lnTo>
                  <a:pt x="9847" y="1203"/>
                </a:lnTo>
                <a:cubicBezTo>
                  <a:pt x="9847" y="1299"/>
                  <a:pt x="9930" y="1370"/>
                  <a:pt x="10014" y="1370"/>
                </a:cubicBezTo>
                <a:lnTo>
                  <a:pt x="10669" y="1370"/>
                </a:lnTo>
                <a:lnTo>
                  <a:pt x="9252" y="2811"/>
                </a:lnTo>
                <a:lnTo>
                  <a:pt x="8656" y="2811"/>
                </a:lnTo>
                <a:lnTo>
                  <a:pt x="9609" y="1858"/>
                </a:lnTo>
                <a:cubicBezTo>
                  <a:pt x="9668" y="1799"/>
                  <a:pt x="9668" y="1703"/>
                  <a:pt x="9609" y="1620"/>
                </a:cubicBezTo>
                <a:cubicBezTo>
                  <a:pt x="9579" y="1590"/>
                  <a:pt x="9537" y="1575"/>
                  <a:pt x="9494" y="1575"/>
                </a:cubicBezTo>
                <a:cubicBezTo>
                  <a:pt x="9451" y="1575"/>
                  <a:pt x="9406" y="1590"/>
                  <a:pt x="9371" y="1620"/>
                </a:cubicBezTo>
                <a:lnTo>
                  <a:pt x="8418" y="2572"/>
                </a:lnTo>
                <a:lnTo>
                  <a:pt x="8418" y="1977"/>
                </a:lnTo>
                <a:lnTo>
                  <a:pt x="9847" y="548"/>
                </a:lnTo>
                <a:close/>
                <a:moveTo>
                  <a:pt x="4549" y="2442"/>
                </a:moveTo>
                <a:cubicBezTo>
                  <a:pt x="5668" y="2442"/>
                  <a:pt x="6680" y="2870"/>
                  <a:pt x="7430" y="3573"/>
                </a:cubicBezTo>
                <a:lnTo>
                  <a:pt x="4430" y="6561"/>
                </a:lnTo>
                <a:cubicBezTo>
                  <a:pt x="4370" y="6621"/>
                  <a:pt x="4370" y="6728"/>
                  <a:pt x="4430" y="6799"/>
                </a:cubicBezTo>
                <a:cubicBezTo>
                  <a:pt x="4465" y="6835"/>
                  <a:pt x="4513" y="6847"/>
                  <a:pt x="4549" y="6847"/>
                </a:cubicBezTo>
                <a:cubicBezTo>
                  <a:pt x="4596" y="6847"/>
                  <a:pt x="4644" y="6835"/>
                  <a:pt x="4668" y="6799"/>
                </a:cubicBezTo>
                <a:lnTo>
                  <a:pt x="5418" y="6061"/>
                </a:lnTo>
                <a:cubicBezTo>
                  <a:pt x="5549" y="6240"/>
                  <a:pt x="5620" y="6466"/>
                  <a:pt x="5620" y="6680"/>
                </a:cubicBezTo>
                <a:cubicBezTo>
                  <a:pt x="5620" y="7275"/>
                  <a:pt x="5144" y="7752"/>
                  <a:pt x="4549" y="7752"/>
                </a:cubicBezTo>
                <a:cubicBezTo>
                  <a:pt x="3953" y="7752"/>
                  <a:pt x="3477" y="7275"/>
                  <a:pt x="3477" y="6680"/>
                </a:cubicBezTo>
                <a:cubicBezTo>
                  <a:pt x="3477" y="6085"/>
                  <a:pt x="3953" y="5609"/>
                  <a:pt x="4549" y="5609"/>
                </a:cubicBezTo>
                <a:cubicBezTo>
                  <a:pt x="4608" y="5609"/>
                  <a:pt x="4680" y="5609"/>
                  <a:pt x="4739" y="5632"/>
                </a:cubicBezTo>
                <a:cubicBezTo>
                  <a:pt x="4747" y="5633"/>
                  <a:pt x="4755" y="5634"/>
                  <a:pt x="4763" y="5634"/>
                </a:cubicBezTo>
                <a:cubicBezTo>
                  <a:pt x="4848" y="5634"/>
                  <a:pt x="4920" y="5577"/>
                  <a:pt x="4942" y="5490"/>
                </a:cubicBezTo>
                <a:cubicBezTo>
                  <a:pt x="4954" y="5406"/>
                  <a:pt x="4894" y="5311"/>
                  <a:pt x="4799" y="5299"/>
                </a:cubicBezTo>
                <a:cubicBezTo>
                  <a:pt x="4715" y="5287"/>
                  <a:pt x="4620" y="5275"/>
                  <a:pt x="4549" y="5275"/>
                </a:cubicBezTo>
                <a:cubicBezTo>
                  <a:pt x="3775" y="5275"/>
                  <a:pt x="3156" y="5894"/>
                  <a:pt x="3156" y="6668"/>
                </a:cubicBezTo>
                <a:cubicBezTo>
                  <a:pt x="3156" y="7442"/>
                  <a:pt x="3775" y="8073"/>
                  <a:pt x="4549" y="8073"/>
                </a:cubicBezTo>
                <a:cubicBezTo>
                  <a:pt x="5323" y="8073"/>
                  <a:pt x="5954" y="7442"/>
                  <a:pt x="5954" y="6668"/>
                </a:cubicBezTo>
                <a:cubicBezTo>
                  <a:pt x="5954" y="6359"/>
                  <a:pt x="5847" y="6049"/>
                  <a:pt x="5656" y="5811"/>
                </a:cubicBezTo>
                <a:lnTo>
                  <a:pt x="6168" y="5287"/>
                </a:lnTo>
                <a:cubicBezTo>
                  <a:pt x="6501" y="5668"/>
                  <a:pt x="6680" y="6168"/>
                  <a:pt x="6680" y="6668"/>
                </a:cubicBezTo>
                <a:cubicBezTo>
                  <a:pt x="6680" y="7847"/>
                  <a:pt x="5727" y="8799"/>
                  <a:pt x="4549" y="8799"/>
                </a:cubicBezTo>
                <a:cubicBezTo>
                  <a:pt x="3370" y="8799"/>
                  <a:pt x="2418" y="7847"/>
                  <a:pt x="2418" y="6668"/>
                </a:cubicBezTo>
                <a:cubicBezTo>
                  <a:pt x="2418" y="5490"/>
                  <a:pt x="3370" y="4537"/>
                  <a:pt x="4549" y="4537"/>
                </a:cubicBezTo>
                <a:cubicBezTo>
                  <a:pt x="4906" y="4537"/>
                  <a:pt x="5251" y="4632"/>
                  <a:pt x="5561" y="4799"/>
                </a:cubicBezTo>
                <a:cubicBezTo>
                  <a:pt x="5583" y="4810"/>
                  <a:pt x="5608" y="4815"/>
                  <a:pt x="5635" y="4815"/>
                </a:cubicBezTo>
                <a:cubicBezTo>
                  <a:pt x="5693" y="4815"/>
                  <a:pt x="5754" y="4789"/>
                  <a:pt x="5787" y="4739"/>
                </a:cubicBezTo>
                <a:cubicBezTo>
                  <a:pt x="5835" y="4656"/>
                  <a:pt x="5799" y="4561"/>
                  <a:pt x="5727" y="4513"/>
                </a:cubicBezTo>
                <a:cubicBezTo>
                  <a:pt x="5370" y="4323"/>
                  <a:pt x="4965" y="4216"/>
                  <a:pt x="4561" y="4216"/>
                </a:cubicBezTo>
                <a:cubicBezTo>
                  <a:pt x="3215" y="4216"/>
                  <a:pt x="2108" y="5311"/>
                  <a:pt x="2108" y="6668"/>
                </a:cubicBezTo>
                <a:cubicBezTo>
                  <a:pt x="2108" y="8026"/>
                  <a:pt x="3215" y="9121"/>
                  <a:pt x="4561" y="9121"/>
                </a:cubicBezTo>
                <a:cubicBezTo>
                  <a:pt x="5918" y="9121"/>
                  <a:pt x="7025" y="8026"/>
                  <a:pt x="7025" y="6668"/>
                </a:cubicBezTo>
                <a:cubicBezTo>
                  <a:pt x="7025" y="6073"/>
                  <a:pt x="6811" y="5490"/>
                  <a:pt x="6406" y="5049"/>
                </a:cubicBezTo>
                <a:lnTo>
                  <a:pt x="6930" y="4525"/>
                </a:lnTo>
                <a:cubicBezTo>
                  <a:pt x="7466" y="5109"/>
                  <a:pt x="7752" y="5871"/>
                  <a:pt x="7752" y="6656"/>
                </a:cubicBezTo>
                <a:cubicBezTo>
                  <a:pt x="7752" y="8407"/>
                  <a:pt x="6323" y="9835"/>
                  <a:pt x="4561" y="9835"/>
                </a:cubicBezTo>
                <a:cubicBezTo>
                  <a:pt x="2810" y="9835"/>
                  <a:pt x="1382" y="8407"/>
                  <a:pt x="1382" y="6656"/>
                </a:cubicBezTo>
                <a:cubicBezTo>
                  <a:pt x="1382" y="4894"/>
                  <a:pt x="2810" y="3465"/>
                  <a:pt x="4561" y="3465"/>
                </a:cubicBezTo>
                <a:cubicBezTo>
                  <a:pt x="5180" y="3465"/>
                  <a:pt x="5775" y="3644"/>
                  <a:pt x="6275" y="3977"/>
                </a:cubicBezTo>
                <a:cubicBezTo>
                  <a:pt x="6300" y="3994"/>
                  <a:pt x="6330" y="4002"/>
                  <a:pt x="6360" y="4002"/>
                </a:cubicBezTo>
                <a:cubicBezTo>
                  <a:pt x="6415" y="4002"/>
                  <a:pt x="6471" y="3976"/>
                  <a:pt x="6501" y="3930"/>
                </a:cubicBezTo>
                <a:cubicBezTo>
                  <a:pt x="6549" y="3858"/>
                  <a:pt x="6525" y="3751"/>
                  <a:pt x="6454" y="3704"/>
                </a:cubicBezTo>
                <a:cubicBezTo>
                  <a:pt x="5894" y="3346"/>
                  <a:pt x="5239" y="3156"/>
                  <a:pt x="4561" y="3156"/>
                </a:cubicBezTo>
                <a:cubicBezTo>
                  <a:pt x="2632" y="3156"/>
                  <a:pt x="1048" y="4739"/>
                  <a:pt x="1048" y="6668"/>
                </a:cubicBezTo>
                <a:cubicBezTo>
                  <a:pt x="1048" y="8609"/>
                  <a:pt x="2632" y="10181"/>
                  <a:pt x="4561" y="10181"/>
                </a:cubicBezTo>
                <a:cubicBezTo>
                  <a:pt x="6501" y="10181"/>
                  <a:pt x="8073" y="8609"/>
                  <a:pt x="8073" y="6668"/>
                </a:cubicBezTo>
                <a:cubicBezTo>
                  <a:pt x="8073" y="5787"/>
                  <a:pt x="7752" y="4954"/>
                  <a:pt x="7156" y="4299"/>
                </a:cubicBezTo>
                <a:lnTo>
                  <a:pt x="7680" y="3787"/>
                </a:lnTo>
                <a:cubicBezTo>
                  <a:pt x="8383" y="4561"/>
                  <a:pt x="8799" y="5573"/>
                  <a:pt x="8799" y="6680"/>
                </a:cubicBezTo>
                <a:cubicBezTo>
                  <a:pt x="8799" y="9026"/>
                  <a:pt x="6894" y="10931"/>
                  <a:pt x="4549" y="10931"/>
                </a:cubicBezTo>
                <a:cubicBezTo>
                  <a:pt x="2215" y="10931"/>
                  <a:pt x="310" y="9026"/>
                  <a:pt x="310" y="6680"/>
                </a:cubicBezTo>
                <a:cubicBezTo>
                  <a:pt x="310" y="4347"/>
                  <a:pt x="2215" y="2442"/>
                  <a:pt x="4549" y="2442"/>
                </a:cubicBezTo>
                <a:close/>
                <a:moveTo>
                  <a:pt x="10023" y="1"/>
                </a:moveTo>
                <a:cubicBezTo>
                  <a:pt x="9981" y="1"/>
                  <a:pt x="9938" y="17"/>
                  <a:pt x="9907" y="48"/>
                </a:cubicBezTo>
                <a:lnTo>
                  <a:pt x="8156" y="1799"/>
                </a:lnTo>
                <a:cubicBezTo>
                  <a:pt x="8121" y="1834"/>
                  <a:pt x="8109" y="1882"/>
                  <a:pt x="8109" y="1918"/>
                </a:cubicBezTo>
                <a:lnTo>
                  <a:pt x="8109" y="2906"/>
                </a:lnTo>
                <a:lnTo>
                  <a:pt x="7680" y="3334"/>
                </a:lnTo>
                <a:cubicBezTo>
                  <a:pt x="6859" y="2572"/>
                  <a:pt x="5775" y="2120"/>
                  <a:pt x="4573" y="2120"/>
                </a:cubicBezTo>
                <a:cubicBezTo>
                  <a:pt x="2048" y="2120"/>
                  <a:pt x="1" y="4168"/>
                  <a:pt x="1" y="6680"/>
                </a:cubicBezTo>
                <a:cubicBezTo>
                  <a:pt x="1" y="9204"/>
                  <a:pt x="2048" y="11252"/>
                  <a:pt x="4573" y="11252"/>
                </a:cubicBezTo>
                <a:cubicBezTo>
                  <a:pt x="7085" y="11252"/>
                  <a:pt x="9133" y="9204"/>
                  <a:pt x="9133" y="6680"/>
                </a:cubicBezTo>
                <a:cubicBezTo>
                  <a:pt x="9133" y="5478"/>
                  <a:pt x="8680" y="4394"/>
                  <a:pt x="7918" y="3573"/>
                </a:cubicBezTo>
                <a:lnTo>
                  <a:pt x="8347" y="3144"/>
                </a:lnTo>
                <a:lnTo>
                  <a:pt x="9335" y="3144"/>
                </a:lnTo>
                <a:cubicBezTo>
                  <a:pt x="9371" y="3144"/>
                  <a:pt x="9418" y="3132"/>
                  <a:pt x="9454" y="3096"/>
                </a:cubicBezTo>
                <a:lnTo>
                  <a:pt x="11204" y="1346"/>
                </a:lnTo>
                <a:cubicBezTo>
                  <a:pt x="11252" y="1287"/>
                  <a:pt x="11264" y="1227"/>
                  <a:pt x="11240" y="1168"/>
                </a:cubicBezTo>
                <a:cubicBezTo>
                  <a:pt x="11204" y="1108"/>
                  <a:pt x="11145" y="1060"/>
                  <a:pt x="11085" y="1060"/>
                </a:cubicBezTo>
                <a:lnTo>
                  <a:pt x="10192" y="1060"/>
                </a:lnTo>
                <a:lnTo>
                  <a:pt x="10192" y="167"/>
                </a:lnTo>
                <a:cubicBezTo>
                  <a:pt x="10192" y="108"/>
                  <a:pt x="10145" y="36"/>
                  <a:pt x="10085" y="13"/>
                </a:cubicBezTo>
                <a:cubicBezTo>
                  <a:pt x="10065" y="5"/>
                  <a:pt x="10044" y="1"/>
                  <a:pt x="10023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11041;p124">
            <a:extLst>
              <a:ext uri="{FF2B5EF4-FFF2-40B4-BE49-F238E27FC236}">
                <a16:creationId xmlns:a16="http://schemas.microsoft.com/office/drawing/2014/main" id="{5B6AB90A-74A4-DE18-D65D-E938E05C7B81}"/>
              </a:ext>
            </a:extLst>
          </p:cNvPr>
          <p:cNvGrpSpPr/>
          <p:nvPr/>
        </p:nvGrpSpPr>
        <p:grpSpPr>
          <a:xfrm>
            <a:off x="4395580" y="2590754"/>
            <a:ext cx="352840" cy="354717"/>
            <a:chOff x="3095745" y="3805393"/>
            <a:chExt cx="352840" cy="354717"/>
          </a:xfrm>
        </p:grpSpPr>
        <p:sp>
          <p:nvSpPr>
            <p:cNvPr id="28" name="Google Shape;11042;p124">
              <a:extLst>
                <a:ext uri="{FF2B5EF4-FFF2-40B4-BE49-F238E27FC236}">
                  <a16:creationId xmlns:a16="http://schemas.microsoft.com/office/drawing/2014/main" id="{287B6881-094C-5AC8-A34D-0AF4622E17C7}"/>
                </a:ext>
              </a:extLst>
            </p:cNvPr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043;p124">
              <a:extLst>
                <a:ext uri="{FF2B5EF4-FFF2-40B4-BE49-F238E27FC236}">
                  <a16:creationId xmlns:a16="http://schemas.microsoft.com/office/drawing/2014/main" id="{5A56C4D1-5961-D74D-263F-60B221919527}"/>
                </a:ext>
              </a:extLst>
            </p:cNvPr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044;p124">
              <a:extLst>
                <a:ext uri="{FF2B5EF4-FFF2-40B4-BE49-F238E27FC236}">
                  <a16:creationId xmlns:a16="http://schemas.microsoft.com/office/drawing/2014/main" id="{883E5E63-6BDD-404F-3A3E-F0D909270BF8}"/>
                </a:ext>
              </a:extLst>
            </p:cNvPr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045;p124">
              <a:extLst>
                <a:ext uri="{FF2B5EF4-FFF2-40B4-BE49-F238E27FC236}">
                  <a16:creationId xmlns:a16="http://schemas.microsoft.com/office/drawing/2014/main" id="{AFAE797D-E778-30E1-10AE-E110BD9BA7DA}"/>
                </a:ext>
              </a:extLst>
            </p:cNvPr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046;p124">
              <a:extLst>
                <a:ext uri="{FF2B5EF4-FFF2-40B4-BE49-F238E27FC236}">
                  <a16:creationId xmlns:a16="http://schemas.microsoft.com/office/drawing/2014/main" id="{6B7B35C8-D3D5-1E67-6F56-0341263A8ACC}"/>
                </a:ext>
              </a:extLst>
            </p:cNvPr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047;p124">
              <a:extLst>
                <a:ext uri="{FF2B5EF4-FFF2-40B4-BE49-F238E27FC236}">
                  <a16:creationId xmlns:a16="http://schemas.microsoft.com/office/drawing/2014/main" id="{B0A1B30F-324E-20E3-731B-C478020EC4C0}"/>
                </a:ext>
              </a:extLst>
            </p:cNvPr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18" name="Picture 2" descr="CNCF Branding | Cloud Custodian">
            <a:extLst>
              <a:ext uri="{FF2B5EF4-FFF2-40B4-BE49-F238E27FC236}">
                <a16:creationId xmlns:a16="http://schemas.microsoft.com/office/drawing/2014/main" id="{0710D2C1-0289-6513-A01B-854D19886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26" y="431938"/>
            <a:ext cx="3014198" cy="95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7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2"/>
    </mc:Choice>
    <mc:Fallback xmlns="">
      <p:transition spd="slow" advTm="16492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49F14-4496-C8E5-8D81-3A2BF096B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600" y="470625"/>
            <a:ext cx="3041576" cy="838222"/>
          </a:xfrm>
        </p:spPr>
        <p:txBody>
          <a:bodyPr/>
          <a:lstStyle/>
          <a:p>
            <a:r>
              <a:rPr lang="en-US" dirty="0"/>
              <a:t>Policy Example: Force a tag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C79365-CC10-887C-245B-E3F11A8C6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394" y="1308847"/>
            <a:ext cx="3982006" cy="2943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F01ADF-37AF-738F-D446-66F30E5DD5DE}"/>
              </a:ext>
            </a:extLst>
          </p:cNvPr>
          <p:cNvSpPr txBox="1"/>
          <p:nvPr/>
        </p:nvSpPr>
        <p:spPr>
          <a:xfrm>
            <a:off x="343870" y="1448365"/>
            <a:ext cx="38010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+mn-lt"/>
            </a:endParaRPr>
          </a:p>
          <a:p>
            <a:pPr lvl="1">
              <a:buSzPts val="1200"/>
            </a:pP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For All Azure VMSS</a:t>
            </a:r>
            <a:b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</a:b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   </a:t>
            </a:r>
            <a:r>
              <a:rPr lang="en-US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That match the name ‘</a:t>
            </a:r>
            <a:r>
              <a:rPr lang="en-US" dirty="0" err="1"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azdovmssexample</a:t>
            </a: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’</a:t>
            </a:r>
          </a:p>
          <a:p>
            <a:pPr lvl="1">
              <a:buSzPts val="1200"/>
            </a:pPr>
            <a:endParaRPr lang="en-US" sz="2000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buSzPts val="1200"/>
            </a:pP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Set a Tag “Hello” to value “World”</a:t>
            </a:r>
            <a:endParaRPr lang="en-US" sz="2000" dirty="0"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Open Sans Light"/>
            </a:endParaRPr>
          </a:p>
          <a:p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672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7"/>
    </mc:Choice>
    <mc:Fallback xmlns="">
      <p:transition spd="slow" advTm="15087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3F4E-ED6A-E172-66EF-EFCD14B0A7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34C1F12-4B13-7279-B1B7-4612354E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88" y="1052096"/>
            <a:ext cx="7718612" cy="36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086D080-836B-ECBE-6B2C-C36AD96DA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88" y="915678"/>
            <a:ext cx="7718612" cy="390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2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8"/>
    </mc:Choice>
    <mc:Fallback xmlns="">
      <p:transition spd="slow" advTm="1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49F14-4496-C8E5-8D81-3A2BF096B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600" y="470625"/>
            <a:ext cx="3041576" cy="838222"/>
          </a:xfrm>
        </p:spPr>
        <p:txBody>
          <a:bodyPr/>
          <a:lstStyle/>
          <a:p>
            <a:r>
              <a:rPr lang="en-US" dirty="0"/>
              <a:t>Policy Example: Force a tag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F01ADF-37AF-738F-D446-66F30E5DD5DE}"/>
              </a:ext>
            </a:extLst>
          </p:cNvPr>
          <p:cNvSpPr txBox="1"/>
          <p:nvPr/>
        </p:nvSpPr>
        <p:spPr>
          <a:xfrm>
            <a:off x="343870" y="1448365"/>
            <a:ext cx="38010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+mn-lt"/>
            </a:endParaRPr>
          </a:p>
          <a:p>
            <a:pPr lvl="1">
              <a:buSzPts val="1200"/>
            </a:pP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rPr>
              <a:t>For all VMSS that do NOT have the Hello tag</a:t>
            </a:r>
          </a:p>
          <a:p>
            <a:pPr lvl="1">
              <a:buSzPts val="1200"/>
            </a:pPr>
            <a:endParaRPr lang="en-US" sz="2000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buSzPts val="1200"/>
            </a:pP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Delete them</a:t>
            </a:r>
            <a:endParaRPr lang="en-US" sz="2000" dirty="0"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Open Sans Light"/>
            </a:endParaRPr>
          </a:p>
          <a:p>
            <a:endParaRPr lang="en-US" sz="20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E5E5D-691F-759F-19A8-BFB0E7AA3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354" y="1228165"/>
            <a:ext cx="3430149" cy="28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485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4"/>
    </mc:Choice>
    <mc:Fallback xmlns="">
      <p:transition spd="slow" advTm="9824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781F1-7AE1-1CD2-7731-25D244A00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76" y="0"/>
            <a:ext cx="3100976" cy="946200"/>
          </a:xfrm>
        </p:spPr>
        <p:txBody>
          <a:bodyPr/>
          <a:lstStyle/>
          <a:p>
            <a:r>
              <a:rPr lang="en-US" dirty="0"/>
              <a:t>Cloud Custodian: Demo</a:t>
            </a:r>
          </a:p>
        </p:txBody>
      </p:sp>
      <p:pic>
        <p:nvPicPr>
          <p:cNvPr id="3" name="CloudCustodianDemoSpedUp">
            <a:hlinkClick r:id="" action="ppaction://media"/>
            <a:extLst>
              <a:ext uri="{FF2B5EF4-FFF2-40B4-BE49-F238E27FC236}">
                <a16:creationId xmlns:a16="http://schemas.microsoft.com/office/drawing/2014/main" id="{5A14D64D-6315-D440-FCFB-B4C876287E3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024" y="379412"/>
            <a:ext cx="8074378" cy="4541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5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93"/>
    </mc:Choice>
    <mc:Fallback xmlns="">
      <p:transition spd="slow" advTm="103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76" objId="3"/>
        <p14:stopEvt time="103041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798-2750-62A8-480E-23C319D4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Case Study on Oracle Java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AF3FB-D1DE-C648-CA02-B4BCF12AF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53" y="1175316"/>
            <a:ext cx="3384842" cy="36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A5D0F-A0A1-33BB-96C0-0BF24BA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75" y="1175316"/>
            <a:ext cx="3541138" cy="1695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BE4138-2E63-010A-6E28-B6C427529294}"/>
              </a:ext>
            </a:extLst>
          </p:cNvPr>
          <p:cNvSpPr txBox="1"/>
          <p:nvPr/>
        </p:nvSpPr>
        <p:spPr>
          <a:xfrm>
            <a:off x="4508573" y="3129045"/>
            <a:ext cx="3969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of 2022, Oracle has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34.48%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JDK Distributions* down from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75%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2020.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a language, it still is used by 33% of developers according to a Statista survey in 2022**</a:t>
            </a:r>
          </a:p>
        </p:txBody>
      </p:sp>
    </p:spTree>
    <p:extLst>
      <p:ext uri="{BB962C8B-B14F-4D97-AF65-F5344CB8AC3E}">
        <p14:creationId xmlns:p14="http://schemas.microsoft.com/office/powerpoint/2010/main" val="29462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2"/>
    </mc:Choice>
    <mc:Fallback xmlns="">
      <p:transition spd="slow" advTm="22052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BEE25-CE65-4D86-BDEA-7E3903059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7213"/>
            <a:ext cx="4045624" cy="946200"/>
          </a:xfrm>
        </p:spPr>
        <p:txBody>
          <a:bodyPr/>
          <a:lstStyle/>
          <a:p>
            <a:r>
              <a:rPr lang="en-US" dirty="0"/>
              <a:t>Cloud Custodian : Automating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2A7FF3-EAA8-EE32-1261-C1C44ECFDD62}"/>
              </a:ext>
            </a:extLst>
          </p:cNvPr>
          <p:cNvSpPr>
            <a:spLocks noGrp="1"/>
          </p:cNvSpPr>
          <p:nvPr>
            <p:ph type="ctrTitle" idx="2"/>
          </p:nvPr>
        </p:nvSpPr>
        <p:spPr>
          <a:xfrm>
            <a:off x="-398399" y="772663"/>
            <a:ext cx="1581900" cy="481500"/>
          </a:xfrm>
        </p:spPr>
        <p:txBody>
          <a:bodyPr/>
          <a:lstStyle/>
          <a:p>
            <a:r>
              <a:rPr lang="en-US" dirty="0" err="1"/>
              <a:t>AzDO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060757-4FCF-3507-5104-CD583F1205E1}"/>
              </a:ext>
            </a:extLst>
          </p:cNvPr>
          <p:cNvSpPr>
            <a:spLocks noGrp="1"/>
          </p:cNvSpPr>
          <p:nvPr>
            <p:ph type="ctrTitle" idx="3"/>
          </p:nvPr>
        </p:nvSpPr>
        <p:spPr>
          <a:xfrm>
            <a:off x="3906556" y="782029"/>
            <a:ext cx="1581900" cy="481500"/>
          </a:xfrm>
        </p:spPr>
        <p:txBody>
          <a:bodyPr/>
          <a:lstStyle/>
          <a:p>
            <a:r>
              <a:rPr lang="en-US" dirty="0"/>
              <a:t>Ansible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630AC6-14BB-0A3C-4E59-DB512557F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25" y="540313"/>
            <a:ext cx="3302999" cy="446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C81837-6B44-F1D9-10AF-4A1DE2AB7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201" y="506706"/>
            <a:ext cx="3258173" cy="4480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AED60C78-1CBF-20CC-818D-7A708110B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09" y="506706"/>
            <a:ext cx="6580094" cy="363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27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46"/>
    </mc:Choice>
    <mc:Fallback xmlns="">
      <p:transition spd="slow" advTm="30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D2D8-05F9-56A6-BE08-52A0182C5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599" y="470625"/>
            <a:ext cx="2467835" cy="946200"/>
          </a:xfrm>
        </p:spPr>
        <p:txBody>
          <a:bodyPr/>
          <a:lstStyle/>
          <a:p>
            <a:r>
              <a:rPr lang="en-US" dirty="0"/>
              <a:t>VSE (MSDN)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9908F-2F6B-99A1-9500-C37BE32B2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247" y="1578415"/>
            <a:ext cx="5889812" cy="243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90AE72-C525-8B6F-9F8B-B5B054C60F19}"/>
              </a:ext>
            </a:extLst>
          </p:cNvPr>
          <p:cNvSpPr txBox="1"/>
          <p:nvPr/>
        </p:nvSpPr>
        <p:spPr>
          <a:xfrm>
            <a:off x="313765" y="1264024"/>
            <a:ext cx="23577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Monthly Credits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$150 </a:t>
            </a:r>
            <a:r>
              <a:rPr lang="en-US" dirty="0"/>
              <a:t>/ VSE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$100 </a:t>
            </a:r>
            <a:r>
              <a:rPr lang="en-US" dirty="0"/>
              <a:t>/ MSDN Platforms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$50 </a:t>
            </a:r>
            <a:r>
              <a:rPr lang="en-US" dirty="0"/>
              <a:t>/ Visual Studio Professional / VS Test Professional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i="1" dirty="0"/>
              <a:t>Presently </a:t>
            </a:r>
          </a:p>
          <a:p>
            <a:r>
              <a:rPr lang="en-US" i="1" dirty="0"/>
              <a:t>$6000/new $2569/renew</a:t>
            </a:r>
          </a:p>
        </p:txBody>
      </p:sp>
    </p:spTree>
    <p:extLst>
      <p:ext uri="{BB962C8B-B14F-4D97-AF65-F5344CB8AC3E}">
        <p14:creationId xmlns:p14="http://schemas.microsoft.com/office/powerpoint/2010/main" val="340255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59"/>
    </mc:Choice>
    <mc:Fallback xmlns="">
      <p:transition spd="slow" advTm="37159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D2D8-05F9-56A6-BE08-52A0182C5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599" y="470625"/>
            <a:ext cx="2467835" cy="946200"/>
          </a:xfrm>
        </p:spPr>
        <p:txBody>
          <a:bodyPr/>
          <a:lstStyle/>
          <a:p>
            <a:r>
              <a:rPr lang="en-US" dirty="0"/>
              <a:t>VSE (MSDN)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90AE72-C525-8B6F-9F8B-B5B054C60F19}"/>
              </a:ext>
            </a:extLst>
          </p:cNvPr>
          <p:cNvSpPr txBox="1"/>
          <p:nvPr/>
        </p:nvSpPr>
        <p:spPr>
          <a:xfrm>
            <a:off x="313765" y="1264024"/>
            <a:ext cx="23577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over-spend, systems disabled, nodes powered down</a:t>
            </a:r>
          </a:p>
          <a:p>
            <a:endParaRPr lang="en-US" dirty="0"/>
          </a:p>
          <a:p>
            <a:r>
              <a:rPr lang="en-US" dirty="0"/>
              <a:t>First of month, re-enabled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BF082-A0BD-5B80-92E8-9B270A87A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015" y="331694"/>
            <a:ext cx="5694471" cy="3583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938E9C-9FFE-E967-28F3-7D6CF5D49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930" y="1155326"/>
            <a:ext cx="5694471" cy="3819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653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3"/>
    </mc:Choice>
    <mc:Fallback xmlns="">
      <p:transition spd="slow" advTm="22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D2D8-05F9-56A6-BE08-52A0182C5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351" y="222250"/>
            <a:ext cx="2931084" cy="1194575"/>
          </a:xfrm>
        </p:spPr>
        <p:txBody>
          <a:bodyPr/>
          <a:lstStyle/>
          <a:p>
            <a:r>
              <a:rPr lang="en-US" dirty="0"/>
              <a:t>Temporary/Sandbox accounts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90AE72-C525-8B6F-9F8B-B5B054C60F19}"/>
              </a:ext>
            </a:extLst>
          </p:cNvPr>
          <p:cNvSpPr txBox="1"/>
          <p:nvPr/>
        </p:nvSpPr>
        <p:spPr>
          <a:xfrm>
            <a:off x="313765" y="1264024"/>
            <a:ext cx="2357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Temporary projects that are deleted.</a:t>
            </a:r>
          </a:p>
          <a:p>
            <a:endParaRPr lang="en-US" dirty="0"/>
          </a:p>
          <a:p>
            <a:r>
              <a:rPr lang="en-US" dirty="0"/>
              <a:t>Used for POCs and Demos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E6BD4-504D-BAC1-B12E-CBEB8543E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482" y="222250"/>
            <a:ext cx="6158753" cy="4325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95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1"/>
    </mc:Choice>
    <mc:Fallback xmlns="">
      <p:transition spd="slow" advTm="21531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7B8C2-7C31-EF4F-3FC2-D51B7E613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94" y="76178"/>
            <a:ext cx="2781600" cy="946200"/>
          </a:xfrm>
        </p:spPr>
        <p:txBody>
          <a:bodyPr/>
          <a:lstStyle/>
          <a:p>
            <a:r>
              <a:rPr lang="en-US" dirty="0"/>
              <a:t>Account Policies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C771946-1902-9FC3-6032-E53A14586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707" y="1177328"/>
            <a:ext cx="1581900" cy="481500"/>
          </a:xfrm>
        </p:spPr>
        <p:txBody>
          <a:bodyPr/>
          <a:lstStyle/>
          <a:p>
            <a:r>
              <a:rPr lang="en-US" dirty="0"/>
              <a:t>Use Allowed or Not Allowed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E549185-E068-E0E0-5FD7-A83A3EC9F006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36707" y="2109834"/>
            <a:ext cx="1581900" cy="481500"/>
          </a:xfrm>
        </p:spPr>
        <p:txBody>
          <a:bodyPr/>
          <a:lstStyle/>
          <a:p>
            <a:r>
              <a:rPr lang="en-US" dirty="0"/>
              <a:t>Assign to Account or RG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054569-2AA8-A118-BE21-771943539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694" y="549278"/>
            <a:ext cx="6719117" cy="3475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8382E6-F94E-48E6-55F3-71B166E87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911" y="119492"/>
            <a:ext cx="4857948" cy="4701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B1245C-3A07-E392-FB96-0C8FBFE74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694" y="32164"/>
            <a:ext cx="6719117" cy="4876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8ED224-1ED2-26C5-A2C4-BD347A7E2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5909" y="119491"/>
            <a:ext cx="3696209" cy="4712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Subtitle 6">
            <a:extLst>
              <a:ext uri="{FF2B5EF4-FFF2-40B4-BE49-F238E27FC236}">
                <a16:creationId xmlns:a16="http://schemas.microsoft.com/office/drawing/2014/main" id="{002CB0E9-DBA2-FC3C-043B-6B48FAFFB726}"/>
              </a:ext>
            </a:extLst>
          </p:cNvPr>
          <p:cNvSpPr txBox="1">
            <a:spLocks/>
          </p:cNvSpPr>
          <p:nvPr/>
        </p:nvSpPr>
        <p:spPr>
          <a:xfrm>
            <a:off x="336707" y="3149740"/>
            <a:ext cx="15819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 Light"/>
              <a:buNone/>
              <a:defRPr sz="10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r>
              <a:rPr lang="en-US" dirty="0"/>
              <a:t>Will block future create and edit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EF145F-D8B2-67C4-9C02-00A26D83C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757" y="3449094"/>
            <a:ext cx="6525536" cy="1371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89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29"/>
    </mc:Choice>
    <mc:Fallback xmlns="">
      <p:transition spd="slow" advTm="66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31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"/>
    </mc:Choice>
    <mc:Fallback xmlns="">
      <p:transition spd="slow" advTm="1264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97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567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Summary</a:t>
            </a:r>
            <a:endParaRPr dirty="0"/>
          </a:p>
        </p:txBody>
      </p:sp>
      <p:sp>
        <p:nvSpPr>
          <p:cNvPr id="1518" name="Google Shape;1518;p97"/>
          <p:cNvSpPr/>
          <p:nvPr/>
        </p:nvSpPr>
        <p:spPr>
          <a:xfrm>
            <a:off x="1527696" y="1357600"/>
            <a:ext cx="1567800" cy="4179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Open Source Platforms</a:t>
            </a:r>
            <a:endParaRPr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519" name="Google Shape;1519;p97"/>
          <p:cNvSpPr txBox="1"/>
          <p:nvPr/>
        </p:nvSpPr>
        <p:spPr>
          <a:xfrm>
            <a:off x="1004047" y="1760000"/>
            <a:ext cx="2091353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Linux is Queen.</a:t>
            </a:r>
            <a:br>
              <a:rPr lang="en-US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US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Use Kubernetes.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Keep with Active OS Containers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520" name="Google Shape;1520;p97"/>
          <p:cNvSpPr/>
          <p:nvPr/>
        </p:nvSpPr>
        <p:spPr>
          <a:xfrm>
            <a:off x="6048750" y="1353312"/>
            <a:ext cx="1567800" cy="4179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Cloud Offerings</a:t>
            </a:r>
            <a:endParaRPr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521" name="Google Shape;1521;p97"/>
          <p:cNvSpPr txBox="1"/>
          <p:nvPr/>
        </p:nvSpPr>
        <p:spPr>
          <a:xfrm>
            <a:off x="6048749" y="1755712"/>
            <a:ext cx="1844105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Think critically of value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Look for free tier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(but do not bank on it)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Consider non big-3 clouds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522" name="Google Shape;1522;p97"/>
          <p:cNvSpPr/>
          <p:nvPr/>
        </p:nvSpPr>
        <p:spPr>
          <a:xfrm>
            <a:off x="1527696" y="2440525"/>
            <a:ext cx="1567800" cy="4179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Open Source Languages</a:t>
            </a:r>
            <a:endParaRPr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523" name="Google Shape;1523;p97"/>
          <p:cNvSpPr txBox="1"/>
          <p:nvPr/>
        </p:nvSpPr>
        <p:spPr>
          <a:xfrm>
            <a:off x="1527600" y="2858431"/>
            <a:ext cx="15678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You can experiment, but stick to GPL and OS Programming Languages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524" name="Google Shape;1524;p97"/>
          <p:cNvSpPr/>
          <p:nvPr/>
        </p:nvSpPr>
        <p:spPr>
          <a:xfrm>
            <a:off x="1527696" y="3546200"/>
            <a:ext cx="1567800" cy="4179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Open Source Provisioning / IaC</a:t>
            </a:r>
            <a:endParaRPr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525" name="Google Shape;1525;p97"/>
          <p:cNvSpPr txBox="1"/>
          <p:nvPr/>
        </p:nvSpPr>
        <p:spPr>
          <a:xfrm>
            <a:off x="1004047" y="3964100"/>
            <a:ext cx="2091353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Tooling like AWX and Terraform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Look for stable OS platforms with Commercial value-adds and support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526" name="Google Shape;1526;p97"/>
          <p:cNvSpPr/>
          <p:nvPr/>
        </p:nvSpPr>
        <p:spPr>
          <a:xfrm>
            <a:off x="6048750" y="3547872"/>
            <a:ext cx="1567800" cy="4179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Mitigation</a:t>
            </a:r>
            <a:endParaRPr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527" name="Google Shape;1527;p97"/>
          <p:cNvSpPr txBox="1"/>
          <p:nvPr/>
        </p:nvSpPr>
        <p:spPr>
          <a:xfrm>
            <a:off x="6048750" y="3965774"/>
            <a:ext cx="2153956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Tooling like Cloud Custodian to control costs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Use VSE and Temporary Learning Accounts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Use Policies to Restrict Resources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528" name="Google Shape;1528;p97"/>
          <p:cNvSpPr/>
          <p:nvPr/>
        </p:nvSpPr>
        <p:spPr>
          <a:xfrm>
            <a:off x="6048750" y="2441448"/>
            <a:ext cx="1567800" cy="4179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Budgets and Monitors</a:t>
            </a:r>
            <a:endParaRPr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1529" name="Google Shape;1529;p97"/>
          <p:cNvSpPr txBox="1"/>
          <p:nvPr/>
        </p:nvSpPr>
        <p:spPr>
          <a:xfrm>
            <a:off x="6048749" y="2859355"/>
            <a:ext cx="2046379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Measure and Report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Use Cloud Budgets for alerting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Use OS tools like OpenCost to monitor</a:t>
            </a:r>
            <a:endParaRPr sz="100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530" name="Google Shape;1530;p97"/>
          <p:cNvSpPr/>
          <p:nvPr/>
        </p:nvSpPr>
        <p:spPr>
          <a:xfrm>
            <a:off x="3328675" y="1549450"/>
            <a:ext cx="642300" cy="365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531" name="Google Shape;1531;p97"/>
          <p:cNvSpPr/>
          <p:nvPr/>
        </p:nvSpPr>
        <p:spPr>
          <a:xfrm>
            <a:off x="5173025" y="1549325"/>
            <a:ext cx="642300" cy="365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grpSp>
        <p:nvGrpSpPr>
          <p:cNvPr id="1532" name="Google Shape;1532;p97"/>
          <p:cNvGrpSpPr/>
          <p:nvPr/>
        </p:nvGrpSpPr>
        <p:grpSpPr>
          <a:xfrm>
            <a:off x="5321171" y="2734077"/>
            <a:ext cx="345997" cy="345997"/>
            <a:chOff x="1756921" y="1509739"/>
            <a:chExt cx="345997" cy="345997"/>
          </a:xfrm>
        </p:grpSpPr>
        <p:sp>
          <p:nvSpPr>
            <p:cNvPr id="1533" name="Google Shape;1533;p97"/>
            <p:cNvSpPr/>
            <p:nvPr/>
          </p:nvSpPr>
          <p:spPr>
            <a:xfrm>
              <a:off x="1756921" y="1509739"/>
              <a:ext cx="345997" cy="345997"/>
            </a:xfrm>
            <a:custGeom>
              <a:avLst/>
              <a:gdLst/>
              <a:ahLst/>
              <a:cxnLst/>
              <a:rect l="l" t="t" r="r" b="b"/>
              <a:pathLst>
                <a:path w="10871" h="10871" extrusionOk="0">
                  <a:moveTo>
                    <a:pt x="5442" y="0"/>
                  </a:moveTo>
                  <a:cubicBezTo>
                    <a:pt x="3977" y="0"/>
                    <a:pt x="2620" y="572"/>
                    <a:pt x="1596" y="1596"/>
                  </a:cubicBezTo>
                  <a:cubicBezTo>
                    <a:pt x="572" y="2620"/>
                    <a:pt x="1" y="3989"/>
                    <a:pt x="1" y="5441"/>
                  </a:cubicBezTo>
                  <a:cubicBezTo>
                    <a:pt x="1" y="6882"/>
                    <a:pt x="572" y="8251"/>
                    <a:pt x="1596" y="9275"/>
                  </a:cubicBezTo>
                  <a:cubicBezTo>
                    <a:pt x="2620" y="10299"/>
                    <a:pt x="3989" y="10871"/>
                    <a:pt x="5442" y="10871"/>
                  </a:cubicBezTo>
                  <a:cubicBezTo>
                    <a:pt x="6882" y="10871"/>
                    <a:pt x="8252" y="10299"/>
                    <a:pt x="9276" y="9275"/>
                  </a:cubicBezTo>
                  <a:cubicBezTo>
                    <a:pt x="10299" y="8251"/>
                    <a:pt x="10871" y="6882"/>
                    <a:pt x="10871" y="5441"/>
                  </a:cubicBezTo>
                  <a:cubicBezTo>
                    <a:pt x="10871" y="5346"/>
                    <a:pt x="10871" y="5263"/>
                    <a:pt x="10859" y="5156"/>
                  </a:cubicBezTo>
                  <a:cubicBezTo>
                    <a:pt x="10859" y="5060"/>
                    <a:pt x="10788" y="5001"/>
                    <a:pt x="10692" y="5001"/>
                  </a:cubicBezTo>
                  <a:cubicBezTo>
                    <a:pt x="10609" y="5001"/>
                    <a:pt x="10549" y="5084"/>
                    <a:pt x="10549" y="5168"/>
                  </a:cubicBezTo>
                  <a:lnTo>
                    <a:pt x="10549" y="5441"/>
                  </a:lnTo>
                  <a:cubicBezTo>
                    <a:pt x="10549" y="6811"/>
                    <a:pt x="10014" y="8085"/>
                    <a:pt x="9037" y="9049"/>
                  </a:cubicBezTo>
                  <a:cubicBezTo>
                    <a:pt x="8073" y="10025"/>
                    <a:pt x="6787" y="10561"/>
                    <a:pt x="5418" y="10561"/>
                  </a:cubicBezTo>
                  <a:cubicBezTo>
                    <a:pt x="4061" y="10561"/>
                    <a:pt x="2775" y="10025"/>
                    <a:pt x="1810" y="9049"/>
                  </a:cubicBezTo>
                  <a:cubicBezTo>
                    <a:pt x="834" y="8085"/>
                    <a:pt x="298" y="6811"/>
                    <a:pt x="298" y="5441"/>
                  </a:cubicBezTo>
                  <a:cubicBezTo>
                    <a:pt x="298" y="4072"/>
                    <a:pt x="834" y="2786"/>
                    <a:pt x="1810" y="1822"/>
                  </a:cubicBezTo>
                  <a:cubicBezTo>
                    <a:pt x="2775" y="858"/>
                    <a:pt x="4061" y="322"/>
                    <a:pt x="5418" y="322"/>
                  </a:cubicBezTo>
                  <a:cubicBezTo>
                    <a:pt x="6632" y="322"/>
                    <a:pt x="7799" y="750"/>
                    <a:pt x="8728" y="1524"/>
                  </a:cubicBezTo>
                  <a:cubicBezTo>
                    <a:pt x="9633" y="2298"/>
                    <a:pt x="10264" y="3358"/>
                    <a:pt x="10466" y="4513"/>
                  </a:cubicBezTo>
                  <a:cubicBezTo>
                    <a:pt x="10476" y="4594"/>
                    <a:pt x="10547" y="4649"/>
                    <a:pt x="10612" y="4649"/>
                  </a:cubicBezTo>
                  <a:cubicBezTo>
                    <a:pt x="10623" y="4649"/>
                    <a:pt x="10634" y="4647"/>
                    <a:pt x="10645" y="4644"/>
                  </a:cubicBezTo>
                  <a:cubicBezTo>
                    <a:pt x="10740" y="4632"/>
                    <a:pt x="10800" y="4548"/>
                    <a:pt x="10776" y="4465"/>
                  </a:cubicBezTo>
                  <a:cubicBezTo>
                    <a:pt x="10561" y="3239"/>
                    <a:pt x="9907" y="2108"/>
                    <a:pt x="8930" y="1286"/>
                  </a:cubicBezTo>
                  <a:cubicBezTo>
                    <a:pt x="7954" y="465"/>
                    <a:pt x="6716" y="0"/>
                    <a:pt x="5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97"/>
            <p:cNvSpPr/>
            <p:nvPr/>
          </p:nvSpPr>
          <p:spPr>
            <a:xfrm>
              <a:off x="1781937" y="1535488"/>
              <a:ext cx="295614" cy="295614"/>
            </a:xfrm>
            <a:custGeom>
              <a:avLst/>
              <a:gdLst/>
              <a:ahLst/>
              <a:cxnLst/>
              <a:rect l="l" t="t" r="r" b="b"/>
              <a:pathLst>
                <a:path w="9288" h="9288" extrusionOk="0">
                  <a:moveTo>
                    <a:pt x="4644" y="1"/>
                  </a:moveTo>
                  <a:cubicBezTo>
                    <a:pt x="3989" y="1"/>
                    <a:pt x="3346" y="132"/>
                    <a:pt x="2751" y="406"/>
                  </a:cubicBezTo>
                  <a:cubicBezTo>
                    <a:pt x="2167" y="656"/>
                    <a:pt x="1667" y="1025"/>
                    <a:pt x="1227" y="1489"/>
                  </a:cubicBezTo>
                  <a:cubicBezTo>
                    <a:pt x="1167" y="1549"/>
                    <a:pt x="1167" y="1656"/>
                    <a:pt x="1251" y="1715"/>
                  </a:cubicBezTo>
                  <a:cubicBezTo>
                    <a:pt x="1278" y="1743"/>
                    <a:pt x="1313" y="1757"/>
                    <a:pt x="1348" y="1757"/>
                  </a:cubicBezTo>
                  <a:cubicBezTo>
                    <a:pt x="1390" y="1757"/>
                    <a:pt x="1433" y="1737"/>
                    <a:pt x="1465" y="1692"/>
                  </a:cubicBezTo>
                  <a:cubicBezTo>
                    <a:pt x="1870" y="1263"/>
                    <a:pt x="2346" y="918"/>
                    <a:pt x="2882" y="680"/>
                  </a:cubicBezTo>
                  <a:cubicBezTo>
                    <a:pt x="3429" y="430"/>
                    <a:pt x="4025" y="310"/>
                    <a:pt x="4644" y="310"/>
                  </a:cubicBezTo>
                  <a:cubicBezTo>
                    <a:pt x="7025" y="310"/>
                    <a:pt x="8966" y="2239"/>
                    <a:pt x="8966" y="4644"/>
                  </a:cubicBezTo>
                  <a:cubicBezTo>
                    <a:pt x="8966" y="7037"/>
                    <a:pt x="7037" y="8978"/>
                    <a:pt x="4644" y="8978"/>
                  </a:cubicBezTo>
                  <a:cubicBezTo>
                    <a:pt x="2263" y="8978"/>
                    <a:pt x="310" y="7037"/>
                    <a:pt x="310" y="4644"/>
                  </a:cubicBezTo>
                  <a:cubicBezTo>
                    <a:pt x="310" y="3799"/>
                    <a:pt x="560" y="2966"/>
                    <a:pt x="1024" y="2263"/>
                  </a:cubicBezTo>
                  <a:cubicBezTo>
                    <a:pt x="1084" y="2192"/>
                    <a:pt x="1072" y="2084"/>
                    <a:pt x="989" y="2037"/>
                  </a:cubicBezTo>
                  <a:cubicBezTo>
                    <a:pt x="963" y="2020"/>
                    <a:pt x="933" y="2012"/>
                    <a:pt x="904" y="2012"/>
                  </a:cubicBezTo>
                  <a:cubicBezTo>
                    <a:pt x="850" y="2012"/>
                    <a:pt x="797" y="2038"/>
                    <a:pt x="774" y="2084"/>
                  </a:cubicBezTo>
                  <a:cubicBezTo>
                    <a:pt x="262" y="2846"/>
                    <a:pt x="0" y="3716"/>
                    <a:pt x="0" y="4644"/>
                  </a:cubicBezTo>
                  <a:cubicBezTo>
                    <a:pt x="0" y="5883"/>
                    <a:pt x="477" y="7049"/>
                    <a:pt x="1346" y="7930"/>
                  </a:cubicBezTo>
                  <a:cubicBezTo>
                    <a:pt x="2227" y="8811"/>
                    <a:pt x="3394" y="9288"/>
                    <a:pt x="4644" y="9288"/>
                  </a:cubicBezTo>
                  <a:cubicBezTo>
                    <a:pt x="5894" y="9288"/>
                    <a:pt x="7049" y="8811"/>
                    <a:pt x="7930" y="7930"/>
                  </a:cubicBezTo>
                  <a:cubicBezTo>
                    <a:pt x="8811" y="7049"/>
                    <a:pt x="9287" y="5894"/>
                    <a:pt x="9287" y="4644"/>
                  </a:cubicBezTo>
                  <a:cubicBezTo>
                    <a:pt x="9287" y="3394"/>
                    <a:pt x="8811" y="2227"/>
                    <a:pt x="7930" y="1346"/>
                  </a:cubicBezTo>
                  <a:cubicBezTo>
                    <a:pt x="7049" y="477"/>
                    <a:pt x="5894" y="1"/>
                    <a:pt x="4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97"/>
            <p:cNvSpPr/>
            <p:nvPr/>
          </p:nvSpPr>
          <p:spPr>
            <a:xfrm>
              <a:off x="1806954" y="1677980"/>
              <a:ext cx="17441" cy="10630"/>
            </a:xfrm>
            <a:custGeom>
              <a:avLst/>
              <a:gdLst/>
              <a:ahLst/>
              <a:cxnLst/>
              <a:rect l="l" t="t" r="r" b="b"/>
              <a:pathLst>
                <a:path w="548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381" y="334"/>
                  </a:lnTo>
                  <a:cubicBezTo>
                    <a:pt x="476" y="334"/>
                    <a:pt x="548" y="251"/>
                    <a:pt x="548" y="167"/>
                  </a:cubicBezTo>
                  <a:cubicBezTo>
                    <a:pt x="548" y="72"/>
                    <a:pt x="476" y="1"/>
                    <a:pt x="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97"/>
            <p:cNvSpPr/>
            <p:nvPr/>
          </p:nvSpPr>
          <p:spPr>
            <a:xfrm>
              <a:off x="1924429" y="1560122"/>
              <a:ext cx="128106" cy="128488"/>
            </a:xfrm>
            <a:custGeom>
              <a:avLst/>
              <a:gdLst/>
              <a:ahLst/>
              <a:cxnLst/>
              <a:rect l="l" t="t" r="r" b="b"/>
              <a:pathLst>
                <a:path w="4025" h="4037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870"/>
                  </a:lnTo>
                  <a:cubicBezTo>
                    <a:pt x="0" y="3954"/>
                    <a:pt x="72" y="4037"/>
                    <a:pt x="155" y="4037"/>
                  </a:cubicBezTo>
                  <a:lnTo>
                    <a:pt x="3870" y="4037"/>
                  </a:lnTo>
                  <a:cubicBezTo>
                    <a:pt x="3953" y="4037"/>
                    <a:pt x="4024" y="3954"/>
                    <a:pt x="4024" y="3870"/>
                  </a:cubicBezTo>
                  <a:cubicBezTo>
                    <a:pt x="4024" y="3775"/>
                    <a:pt x="3953" y="3704"/>
                    <a:pt x="3870" y="3704"/>
                  </a:cubicBezTo>
                  <a:lnTo>
                    <a:pt x="322" y="3704"/>
                  </a:ln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97"/>
            <p:cNvSpPr/>
            <p:nvPr/>
          </p:nvSpPr>
          <p:spPr>
            <a:xfrm>
              <a:off x="1924811" y="1788644"/>
              <a:ext cx="10630" cy="17823"/>
            </a:xfrm>
            <a:custGeom>
              <a:avLst/>
              <a:gdLst/>
              <a:ahLst/>
              <a:cxnLst/>
              <a:rect l="l" t="t" r="r" b="b"/>
              <a:pathLst>
                <a:path w="334" h="560" extrusionOk="0">
                  <a:moveTo>
                    <a:pt x="167" y="0"/>
                  </a:moveTo>
                  <a:cubicBezTo>
                    <a:pt x="71" y="0"/>
                    <a:pt x="0" y="84"/>
                    <a:pt x="0" y="167"/>
                  </a:cubicBezTo>
                  <a:lnTo>
                    <a:pt x="0" y="393"/>
                  </a:lnTo>
                  <a:cubicBezTo>
                    <a:pt x="0" y="488"/>
                    <a:pt x="71" y="560"/>
                    <a:pt x="167" y="560"/>
                  </a:cubicBezTo>
                  <a:cubicBezTo>
                    <a:pt x="250" y="560"/>
                    <a:pt x="333" y="488"/>
                    <a:pt x="333" y="393"/>
                  </a:cubicBezTo>
                  <a:lnTo>
                    <a:pt x="333" y="167"/>
                  </a:lnTo>
                  <a:cubicBezTo>
                    <a:pt x="333" y="84"/>
                    <a:pt x="250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97"/>
            <p:cNvSpPr/>
            <p:nvPr/>
          </p:nvSpPr>
          <p:spPr>
            <a:xfrm>
              <a:off x="1841423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173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212"/>
                    <a:pt x="60" y="259"/>
                  </a:cubicBezTo>
                  <a:lnTo>
                    <a:pt x="215" y="426"/>
                  </a:lnTo>
                  <a:cubicBezTo>
                    <a:pt x="239" y="462"/>
                    <a:pt x="286" y="474"/>
                    <a:pt x="334" y="474"/>
                  </a:cubicBezTo>
                  <a:cubicBezTo>
                    <a:pt x="370" y="474"/>
                    <a:pt x="405" y="462"/>
                    <a:pt x="453" y="426"/>
                  </a:cubicBezTo>
                  <a:cubicBezTo>
                    <a:pt x="513" y="366"/>
                    <a:pt x="513" y="259"/>
                    <a:pt x="453" y="212"/>
                  </a:cubicBezTo>
                  <a:lnTo>
                    <a:pt x="286" y="45"/>
                  </a:lnTo>
                  <a:cubicBezTo>
                    <a:pt x="257" y="15"/>
                    <a:pt x="215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97"/>
            <p:cNvSpPr/>
            <p:nvPr/>
          </p:nvSpPr>
          <p:spPr>
            <a:xfrm>
              <a:off x="2002470" y="1756243"/>
              <a:ext cx="16709" cy="15755"/>
            </a:xfrm>
            <a:custGeom>
              <a:avLst/>
              <a:gdLst/>
              <a:ahLst/>
              <a:cxnLst/>
              <a:rect l="l" t="t" r="r" b="b"/>
              <a:pathLst>
                <a:path w="525" h="495" extrusionOk="0">
                  <a:moveTo>
                    <a:pt x="175" y="0"/>
                  </a:moveTo>
                  <a:cubicBezTo>
                    <a:pt x="132" y="0"/>
                    <a:pt x="90" y="18"/>
                    <a:pt x="60" y="54"/>
                  </a:cubicBezTo>
                  <a:cubicBezTo>
                    <a:pt x="1" y="113"/>
                    <a:pt x="1" y="221"/>
                    <a:pt x="60" y="280"/>
                  </a:cubicBezTo>
                  <a:lnTo>
                    <a:pt x="227" y="447"/>
                  </a:lnTo>
                  <a:cubicBezTo>
                    <a:pt x="251" y="471"/>
                    <a:pt x="298" y="494"/>
                    <a:pt x="346" y="494"/>
                  </a:cubicBezTo>
                  <a:cubicBezTo>
                    <a:pt x="394" y="494"/>
                    <a:pt x="418" y="471"/>
                    <a:pt x="465" y="447"/>
                  </a:cubicBezTo>
                  <a:cubicBezTo>
                    <a:pt x="525" y="387"/>
                    <a:pt x="525" y="280"/>
                    <a:pt x="465" y="221"/>
                  </a:cubicBezTo>
                  <a:lnTo>
                    <a:pt x="298" y="54"/>
                  </a:lnTo>
                  <a:cubicBezTo>
                    <a:pt x="263" y="18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97"/>
            <p:cNvSpPr/>
            <p:nvPr/>
          </p:nvSpPr>
          <p:spPr>
            <a:xfrm>
              <a:off x="2002470" y="1594719"/>
              <a:ext cx="16328" cy="15086"/>
            </a:xfrm>
            <a:custGeom>
              <a:avLst/>
              <a:gdLst/>
              <a:ahLst/>
              <a:cxnLst/>
              <a:rect l="l" t="t" r="r" b="b"/>
              <a:pathLst>
                <a:path w="513" h="474" extrusionOk="0">
                  <a:moveTo>
                    <a:pt x="340" y="0"/>
                  </a:moveTo>
                  <a:cubicBezTo>
                    <a:pt x="298" y="0"/>
                    <a:pt x="257" y="15"/>
                    <a:pt x="227" y="45"/>
                  </a:cubicBezTo>
                  <a:lnTo>
                    <a:pt x="60" y="212"/>
                  </a:lnTo>
                  <a:cubicBezTo>
                    <a:pt x="1" y="259"/>
                    <a:pt x="1" y="366"/>
                    <a:pt x="60" y="426"/>
                  </a:cubicBezTo>
                  <a:cubicBezTo>
                    <a:pt x="96" y="462"/>
                    <a:pt x="132" y="474"/>
                    <a:pt x="179" y="474"/>
                  </a:cubicBezTo>
                  <a:cubicBezTo>
                    <a:pt x="227" y="474"/>
                    <a:pt x="251" y="462"/>
                    <a:pt x="287" y="426"/>
                  </a:cubicBezTo>
                  <a:lnTo>
                    <a:pt x="453" y="259"/>
                  </a:lnTo>
                  <a:cubicBezTo>
                    <a:pt x="513" y="212"/>
                    <a:pt x="513" y="104"/>
                    <a:pt x="453" y="45"/>
                  </a:cubicBezTo>
                  <a:cubicBezTo>
                    <a:pt x="423" y="15"/>
                    <a:pt x="382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97"/>
            <p:cNvSpPr/>
            <p:nvPr/>
          </p:nvSpPr>
          <p:spPr>
            <a:xfrm>
              <a:off x="1841041" y="1756530"/>
              <a:ext cx="16709" cy="15468"/>
            </a:xfrm>
            <a:custGeom>
              <a:avLst/>
              <a:gdLst/>
              <a:ahLst/>
              <a:cxnLst/>
              <a:rect l="l" t="t" r="r" b="b"/>
              <a:pathLst>
                <a:path w="525" h="486" extrusionOk="0">
                  <a:moveTo>
                    <a:pt x="352" y="0"/>
                  </a:moveTo>
                  <a:cubicBezTo>
                    <a:pt x="310" y="0"/>
                    <a:pt x="269" y="15"/>
                    <a:pt x="239" y="45"/>
                  </a:cubicBezTo>
                  <a:lnTo>
                    <a:pt x="72" y="212"/>
                  </a:lnTo>
                  <a:cubicBezTo>
                    <a:pt x="1" y="271"/>
                    <a:pt x="1" y="354"/>
                    <a:pt x="60" y="438"/>
                  </a:cubicBezTo>
                  <a:cubicBezTo>
                    <a:pt x="84" y="462"/>
                    <a:pt x="132" y="485"/>
                    <a:pt x="179" y="485"/>
                  </a:cubicBezTo>
                  <a:cubicBezTo>
                    <a:pt x="227" y="485"/>
                    <a:pt x="251" y="462"/>
                    <a:pt x="298" y="438"/>
                  </a:cubicBezTo>
                  <a:lnTo>
                    <a:pt x="465" y="271"/>
                  </a:lnTo>
                  <a:cubicBezTo>
                    <a:pt x="525" y="212"/>
                    <a:pt x="525" y="104"/>
                    <a:pt x="465" y="45"/>
                  </a:cubicBezTo>
                  <a:cubicBezTo>
                    <a:pt x="435" y="15"/>
                    <a:pt x="394" y="0"/>
                    <a:pt x="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97"/>
            <p:cNvSpPr/>
            <p:nvPr/>
          </p:nvSpPr>
          <p:spPr>
            <a:xfrm>
              <a:off x="1816025" y="1632084"/>
              <a:ext cx="17855" cy="13336"/>
            </a:xfrm>
            <a:custGeom>
              <a:avLst/>
              <a:gdLst/>
              <a:ahLst/>
              <a:cxnLst/>
              <a:rect l="l" t="t" r="r" b="b"/>
              <a:pathLst>
                <a:path w="561" h="419" extrusionOk="0">
                  <a:moveTo>
                    <a:pt x="173" y="0"/>
                  </a:moveTo>
                  <a:cubicBezTo>
                    <a:pt x="110" y="0"/>
                    <a:pt x="51" y="36"/>
                    <a:pt x="25" y="97"/>
                  </a:cubicBezTo>
                  <a:cubicBezTo>
                    <a:pt x="1" y="181"/>
                    <a:pt x="25" y="276"/>
                    <a:pt x="120" y="312"/>
                  </a:cubicBezTo>
                  <a:lnTo>
                    <a:pt x="322" y="395"/>
                  </a:lnTo>
                  <a:cubicBezTo>
                    <a:pt x="334" y="419"/>
                    <a:pt x="370" y="419"/>
                    <a:pt x="382" y="419"/>
                  </a:cubicBezTo>
                  <a:cubicBezTo>
                    <a:pt x="441" y="419"/>
                    <a:pt x="501" y="383"/>
                    <a:pt x="537" y="312"/>
                  </a:cubicBezTo>
                  <a:cubicBezTo>
                    <a:pt x="561" y="228"/>
                    <a:pt x="513" y="133"/>
                    <a:pt x="441" y="97"/>
                  </a:cubicBezTo>
                  <a:lnTo>
                    <a:pt x="239" y="14"/>
                  </a:lnTo>
                  <a:cubicBezTo>
                    <a:pt x="217" y="5"/>
                    <a:pt x="195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97"/>
            <p:cNvSpPr/>
            <p:nvPr/>
          </p:nvSpPr>
          <p:spPr>
            <a:xfrm>
              <a:off x="2026341" y="1721297"/>
              <a:ext cx="17855" cy="13177"/>
            </a:xfrm>
            <a:custGeom>
              <a:avLst/>
              <a:gdLst/>
              <a:ahLst/>
              <a:cxnLst/>
              <a:rect l="l" t="t" r="r" b="b"/>
              <a:pathLst>
                <a:path w="561" h="414" extrusionOk="0">
                  <a:moveTo>
                    <a:pt x="179" y="0"/>
                  </a:moveTo>
                  <a:cubicBezTo>
                    <a:pt x="114" y="0"/>
                    <a:pt x="52" y="31"/>
                    <a:pt x="25" y="104"/>
                  </a:cubicBezTo>
                  <a:cubicBezTo>
                    <a:pt x="1" y="176"/>
                    <a:pt x="25" y="283"/>
                    <a:pt x="120" y="307"/>
                  </a:cubicBezTo>
                  <a:lnTo>
                    <a:pt x="322" y="402"/>
                  </a:lnTo>
                  <a:cubicBezTo>
                    <a:pt x="334" y="414"/>
                    <a:pt x="370" y="414"/>
                    <a:pt x="382" y="414"/>
                  </a:cubicBezTo>
                  <a:cubicBezTo>
                    <a:pt x="441" y="414"/>
                    <a:pt x="501" y="378"/>
                    <a:pt x="537" y="307"/>
                  </a:cubicBezTo>
                  <a:cubicBezTo>
                    <a:pt x="560" y="235"/>
                    <a:pt x="537" y="128"/>
                    <a:pt x="441" y="104"/>
                  </a:cubicBezTo>
                  <a:lnTo>
                    <a:pt x="239" y="9"/>
                  </a:lnTo>
                  <a:cubicBezTo>
                    <a:pt x="219" y="3"/>
                    <a:pt x="199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97"/>
            <p:cNvSpPr/>
            <p:nvPr/>
          </p:nvSpPr>
          <p:spPr>
            <a:xfrm>
              <a:off x="1967619" y="1569702"/>
              <a:ext cx="14036" cy="16996"/>
            </a:xfrm>
            <a:custGeom>
              <a:avLst/>
              <a:gdLst/>
              <a:ahLst/>
              <a:cxnLst/>
              <a:rect l="l" t="t" r="r" b="b"/>
              <a:pathLst>
                <a:path w="441" h="534" extrusionOk="0">
                  <a:moveTo>
                    <a:pt x="267" y="1"/>
                  </a:moveTo>
                  <a:cubicBezTo>
                    <a:pt x="204" y="1"/>
                    <a:pt x="138" y="32"/>
                    <a:pt x="119" y="105"/>
                  </a:cubicBezTo>
                  <a:lnTo>
                    <a:pt x="24" y="307"/>
                  </a:lnTo>
                  <a:cubicBezTo>
                    <a:pt x="0" y="378"/>
                    <a:pt x="24" y="486"/>
                    <a:pt x="119" y="521"/>
                  </a:cubicBezTo>
                  <a:cubicBezTo>
                    <a:pt x="131" y="521"/>
                    <a:pt x="155" y="533"/>
                    <a:pt x="179" y="533"/>
                  </a:cubicBezTo>
                  <a:cubicBezTo>
                    <a:pt x="239" y="533"/>
                    <a:pt x="298" y="498"/>
                    <a:pt x="322" y="426"/>
                  </a:cubicBezTo>
                  <a:lnTo>
                    <a:pt x="417" y="224"/>
                  </a:lnTo>
                  <a:cubicBezTo>
                    <a:pt x="441" y="140"/>
                    <a:pt x="417" y="45"/>
                    <a:pt x="322" y="9"/>
                  </a:cubicBezTo>
                  <a:cubicBezTo>
                    <a:pt x="305" y="4"/>
                    <a:pt x="286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97"/>
            <p:cNvSpPr/>
            <p:nvPr/>
          </p:nvSpPr>
          <p:spPr>
            <a:xfrm>
              <a:off x="1877802" y="1780019"/>
              <a:ext cx="14450" cy="16996"/>
            </a:xfrm>
            <a:custGeom>
              <a:avLst/>
              <a:gdLst/>
              <a:ahLst/>
              <a:cxnLst/>
              <a:rect l="l" t="t" r="r" b="b"/>
              <a:pathLst>
                <a:path w="454" h="534" extrusionOk="0">
                  <a:moveTo>
                    <a:pt x="279" y="1"/>
                  </a:moveTo>
                  <a:cubicBezTo>
                    <a:pt x="216" y="1"/>
                    <a:pt x="147" y="32"/>
                    <a:pt x="120" y="105"/>
                  </a:cubicBezTo>
                  <a:lnTo>
                    <a:pt x="36" y="307"/>
                  </a:lnTo>
                  <a:cubicBezTo>
                    <a:pt x="1" y="378"/>
                    <a:pt x="48" y="486"/>
                    <a:pt x="120" y="509"/>
                  </a:cubicBezTo>
                  <a:cubicBezTo>
                    <a:pt x="144" y="533"/>
                    <a:pt x="167" y="533"/>
                    <a:pt x="179" y="533"/>
                  </a:cubicBezTo>
                  <a:cubicBezTo>
                    <a:pt x="239" y="533"/>
                    <a:pt x="298" y="497"/>
                    <a:pt x="334" y="426"/>
                  </a:cubicBezTo>
                  <a:lnTo>
                    <a:pt x="417" y="224"/>
                  </a:lnTo>
                  <a:cubicBezTo>
                    <a:pt x="453" y="140"/>
                    <a:pt x="417" y="45"/>
                    <a:pt x="334" y="9"/>
                  </a:cubicBezTo>
                  <a:cubicBezTo>
                    <a:pt x="317" y="4"/>
                    <a:pt x="298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97"/>
            <p:cNvSpPr/>
            <p:nvPr/>
          </p:nvSpPr>
          <p:spPr>
            <a:xfrm>
              <a:off x="1879711" y="1568652"/>
              <a:ext cx="14418" cy="16900"/>
            </a:xfrm>
            <a:custGeom>
              <a:avLst/>
              <a:gdLst/>
              <a:ahLst/>
              <a:cxnLst/>
              <a:rect l="l" t="t" r="r" b="b"/>
              <a:pathLst>
                <a:path w="453" h="531" extrusionOk="0">
                  <a:moveTo>
                    <a:pt x="169" y="0"/>
                  </a:moveTo>
                  <a:cubicBezTo>
                    <a:pt x="153" y="0"/>
                    <a:pt x="136" y="2"/>
                    <a:pt x="119" y="7"/>
                  </a:cubicBezTo>
                  <a:cubicBezTo>
                    <a:pt x="48" y="42"/>
                    <a:pt x="0" y="138"/>
                    <a:pt x="36" y="221"/>
                  </a:cubicBezTo>
                  <a:lnTo>
                    <a:pt x="119" y="423"/>
                  </a:lnTo>
                  <a:cubicBezTo>
                    <a:pt x="155" y="495"/>
                    <a:pt x="214" y="531"/>
                    <a:pt x="274" y="531"/>
                  </a:cubicBezTo>
                  <a:cubicBezTo>
                    <a:pt x="286" y="531"/>
                    <a:pt x="322" y="531"/>
                    <a:pt x="334" y="519"/>
                  </a:cubicBezTo>
                  <a:cubicBezTo>
                    <a:pt x="405" y="483"/>
                    <a:pt x="453" y="400"/>
                    <a:pt x="417" y="304"/>
                  </a:cubicBezTo>
                  <a:lnTo>
                    <a:pt x="334" y="102"/>
                  </a:lnTo>
                  <a:cubicBezTo>
                    <a:pt x="304" y="43"/>
                    <a:pt x="243" y="0"/>
                    <a:pt x="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97"/>
            <p:cNvSpPr/>
            <p:nvPr/>
          </p:nvSpPr>
          <p:spPr>
            <a:xfrm>
              <a:off x="1965709" y="1780846"/>
              <a:ext cx="14068" cy="16900"/>
            </a:xfrm>
            <a:custGeom>
              <a:avLst/>
              <a:gdLst/>
              <a:ahLst/>
              <a:cxnLst/>
              <a:rect l="l" t="t" r="r" b="b"/>
              <a:pathLst>
                <a:path w="442" h="531" extrusionOk="0">
                  <a:moveTo>
                    <a:pt x="189" y="0"/>
                  </a:moveTo>
                  <a:cubicBezTo>
                    <a:pt x="166" y="0"/>
                    <a:pt x="143" y="6"/>
                    <a:pt x="120" y="19"/>
                  </a:cubicBezTo>
                  <a:cubicBezTo>
                    <a:pt x="37" y="43"/>
                    <a:pt x="1" y="138"/>
                    <a:pt x="25" y="221"/>
                  </a:cubicBezTo>
                  <a:lnTo>
                    <a:pt x="120" y="424"/>
                  </a:lnTo>
                  <a:cubicBezTo>
                    <a:pt x="144" y="483"/>
                    <a:pt x="203" y="531"/>
                    <a:pt x="263" y="531"/>
                  </a:cubicBezTo>
                  <a:cubicBezTo>
                    <a:pt x="275" y="531"/>
                    <a:pt x="310" y="531"/>
                    <a:pt x="322" y="519"/>
                  </a:cubicBezTo>
                  <a:cubicBezTo>
                    <a:pt x="394" y="483"/>
                    <a:pt x="441" y="400"/>
                    <a:pt x="418" y="305"/>
                  </a:cubicBezTo>
                  <a:lnTo>
                    <a:pt x="322" y="102"/>
                  </a:lnTo>
                  <a:cubicBezTo>
                    <a:pt x="305" y="42"/>
                    <a:pt x="250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97"/>
            <p:cNvSpPr/>
            <p:nvPr/>
          </p:nvSpPr>
          <p:spPr>
            <a:xfrm>
              <a:off x="2026723" y="1633644"/>
              <a:ext cx="17855" cy="13304"/>
            </a:xfrm>
            <a:custGeom>
              <a:avLst/>
              <a:gdLst/>
              <a:ahLst/>
              <a:cxnLst/>
              <a:rect l="l" t="t" r="r" b="b"/>
              <a:pathLst>
                <a:path w="561" h="418" extrusionOk="0">
                  <a:moveTo>
                    <a:pt x="387" y="0"/>
                  </a:moveTo>
                  <a:cubicBezTo>
                    <a:pt x="366" y="0"/>
                    <a:pt x="345" y="4"/>
                    <a:pt x="322" y="13"/>
                  </a:cubicBezTo>
                  <a:lnTo>
                    <a:pt x="120" y="96"/>
                  </a:lnTo>
                  <a:cubicBezTo>
                    <a:pt x="48" y="132"/>
                    <a:pt x="1" y="215"/>
                    <a:pt x="25" y="310"/>
                  </a:cubicBezTo>
                  <a:cubicBezTo>
                    <a:pt x="60" y="382"/>
                    <a:pt x="120" y="417"/>
                    <a:pt x="179" y="417"/>
                  </a:cubicBezTo>
                  <a:cubicBezTo>
                    <a:pt x="191" y="417"/>
                    <a:pt x="227" y="417"/>
                    <a:pt x="239" y="394"/>
                  </a:cubicBezTo>
                  <a:lnTo>
                    <a:pt x="441" y="310"/>
                  </a:lnTo>
                  <a:cubicBezTo>
                    <a:pt x="513" y="274"/>
                    <a:pt x="560" y="191"/>
                    <a:pt x="537" y="96"/>
                  </a:cubicBezTo>
                  <a:cubicBezTo>
                    <a:pt x="509" y="41"/>
                    <a:pt x="454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97"/>
            <p:cNvSpPr/>
            <p:nvPr/>
          </p:nvSpPr>
          <p:spPr>
            <a:xfrm>
              <a:off x="1814911" y="1719419"/>
              <a:ext cx="18205" cy="13177"/>
            </a:xfrm>
            <a:custGeom>
              <a:avLst/>
              <a:gdLst/>
              <a:ahLst/>
              <a:cxnLst/>
              <a:rect l="l" t="t" r="r" b="b"/>
              <a:pathLst>
                <a:path w="572" h="414" extrusionOk="0">
                  <a:moveTo>
                    <a:pt x="382" y="1"/>
                  </a:moveTo>
                  <a:cubicBezTo>
                    <a:pt x="365" y="1"/>
                    <a:pt x="348" y="3"/>
                    <a:pt x="334" y="8"/>
                  </a:cubicBezTo>
                  <a:lnTo>
                    <a:pt x="119" y="104"/>
                  </a:lnTo>
                  <a:cubicBezTo>
                    <a:pt x="48" y="127"/>
                    <a:pt x="0" y="223"/>
                    <a:pt x="36" y="306"/>
                  </a:cubicBezTo>
                  <a:cubicBezTo>
                    <a:pt x="60" y="366"/>
                    <a:pt x="119" y="413"/>
                    <a:pt x="179" y="413"/>
                  </a:cubicBezTo>
                  <a:cubicBezTo>
                    <a:pt x="191" y="413"/>
                    <a:pt x="226" y="413"/>
                    <a:pt x="238" y="389"/>
                  </a:cubicBezTo>
                  <a:lnTo>
                    <a:pt x="453" y="306"/>
                  </a:lnTo>
                  <a:cubicBezTo>
                    <a:pt x="524" y="270"/>
                    <a:pt x="572" y="187"/>
                    <a:pt x="536" y="92"/>
                  </a:cubicBezTo>
                  <a:cubicBezTo>
                    <a:pt x="517" y="35"/>
                    <a:pt x="44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0" name="Google Shape;1550;p97"/>
          <p:cNvGrpSpPr/>
          <p:nvPr/>
        </p:nvGrpSpPr>
        <p:grpSpPr>
          <a:xfrm>
            <a:off x="5319656" y="1755586"/>
            <a:ext cx="349052" cy="230049"/>
            <a:chOff x="3988156" y="1568461"/>
            <a:chExt cx="349052" cy="230049"/>
          </a:xfrm>
        </p:grpSpPr>
        <p:sp>
          <p:nvSpPr>
            <p:cNvPr id="1551" name="Google Shape;1551;p97"/>
            <p:cNvSpPr/>
            <p:nvPr/>
          </p:nvSpPr>
          <p:spPr>
            <a:xfrm>
              <a:off x="3988156" y="1571135"/>
              <a:ext cx="349052" cy="227376"/>
            </a:xfrm>
            <a:custGeom>
              <a:avLst/>
              <a:gdLst/>
              <a:ahLst/>
              <a:cxnLst/>
              <a:rect l="l" t="t" r="r" b="b"/>
              <a:pathLst>
                <a:path w="10967" h="7144" extrusionOk="0">
                  <a:moveTo>
                    <a:pt x="3203" y="322"/>
                  </a:moveTo>
                  <a:cubicBezTo>
                    <a:pt x="3489" y="322"/>
                    <a:pt x="3763" y="429"/>
                    <a:pt x="3977" y="631"/>
                  </a:cubicBezTo>
                  <a:lnTo>
                    <a:pt x="6168" y="2703"/>
                  </a:lnTo>
                  <a:lnTo>
                    <a:pt x="4930" y="2703"/>
                  </a:lnTo>
                  <a:lnTo>
                    <a:pt x="3072" y="322"/>
                  </a:lnTo>
                  <a:close/>
                  <a:moveTo>
                    <a:pt x="9240" y="3012"/>
                  </a:moveTo>
                  <a:cubicBezTo>
                    <a:pt x="9514" y="3036"/>
                    <a:pt x="9752" y="3143"/>
                    <a:pt x="9942" y="3346"/>
                  </a:cubicBezTo>
                  <a:lnTo>
                    <a:pt x="10049" y="3441"/>
                  </a:lnTo>
                  <a:lnTo>
                    <a:pt x="9406" y="3441"/>
                  </a:lnTo>
                  <a:lnTo>
                    <a:pt x="9406" y="3453"/>
                  </a:lnTo>
                  <a:cubicBezTo>
                    <a:pt x="9323" y="3453"/>
                    <a:pt x="9240" y="3370"/>
                    <a:pt x="9240" y="3286"/>
                  </a:cubicBezTo>
                  <a:lnTo>
                    <a:pt x="9240" y="3012"/>
                  </a:lnTo>
                  <a:close/>
                  <a:moveTo>
                    <a:pt x="6894" y="3715"/>
                  </a:moveTo>
                  <a:lnTo>
                    <a:pt x="3977" y="6477"/>
                  </a:lnTo>
                  <a:cubicBezTo>
                    <a:pt x="3763" y="6679"/>
                    <a:pt x="3501" y="6799"/>
                    <a:pt x="3203" y="6799"/>
                  </a:cubicBezTo>
                  <a:lnTo>
                    <a:pt x="3072" y="6799"/>
                  </a:lnTo>
                  <a:lnTo>
                    <a:pt x="5466" y="3715"/>
                  </a:lnTo>
                  <a:close/>
                  <a:moveTo>
                    <a:pt x="2953" y="0"/>
                  </a:moveTo>
                  <a:cubicBezTo>
                    <a:pt x="2846" y="0"/>
                    <a:pt x="2751" y="60"/>
                    <a:pt x="2703" y="143"/>
                  </a:cubicBezTo>
                  <a:cubicBezTo>
                    <a:pt x="2668" y="238"/>
                    <a:pt x="2679" y="333"/>
                    <a:pt x="2739" y="429"/>
                  </a:cubicBezTo>
                  <a:lnTo>
                    <a:pt x="4513" y="2703"/>
                  </a:lnTo>
                  <a:lnTo>
                    <a:pt x="2191" y="2703"/>
                  </a:lnTo>
                  <a:cubicBezTo>
                    <a:pt x="2096" y="2703"/>
                    <a:pt x="2013" y="2655"/>
                    <a:pt x="1953" y="2572"/>
                  </a:cubicBezTo>
                  <a:lnTo>
                    <a:pt x="1239" y="1334"/>
                  </a:lnTo>
                  <a:cubicBezTo>
                    <a:pt x="1132" y="1155"/>
                    <a:pt x="941" y="1048"/>
                    <a:pt x="727" y="1048"/>
                  </a:cubicBezTo>
                  <a:lnTo>
                    <a:pt x="274" y="1048"/>
                  </a:lnTo>
                  <a:cubicBezTo>
                    <a:pt x="120" y="1048"/>
                    <a:pt x="1" y="1167"/>
                    <a:pt x="1" y="1322"/>
                  </a:cubicBezTo>
                  <a:lnTo>
                    <a:pt x="1" y="3834"/>
                  </a:lnTo>
                  <a:cubicBezTo>
                    <a:pt x="1" y="4167"/>
                    <a:pt x="274" y="4429"/>
                    <a:pt x="596" y="4429"/>
                  </a:cubicBezTo>
                  <a:lnTo>
                    <a:pt x="1977" y="4429"/>
                  </a:lnTo>
                  <a:cubicBezTo>
                    <a:pt x="2072" y="4429"/>
                    <a:pt x="2144" y="4358"/>
                    <a:pt x="2144" y="4263"/>
                  </a:cubicBezTo>
                  <a:cubicBezTo>
                    <a:pt x="2144" y="4179"/>
                    <a:pt x="2072" y="4096"/>
                    <a:pt x="1977" y="4096"/>
                  </a:cubicBezTo>
                  <a:lnTo>
                    <a:pt x="596" y="4096"/>
                  </a:lnTo>
                  <a:cubicBezTo>
                    <a:pt x="453" y="4096"/>
                    <a:pt x="310" y="3977"/>
                    <a:pt x="310" y="3822"/>
                  </a:cubicBezTo>
                  <a:lnTo>
                    <a:pt x="310" y="1369"/>
                  </a:lnTo>
                  <a:lnTo>
                    <a:pt x="727" y="1369"/>
                  </a:lnTo>
                  <a:cubicBezTo>
                    <a:pt x="834" y="1369"/>
                    <a:pt x="905" y="1405"/>
                    <a:pt x="965" y="1500"/>
                  </a:cubicBezTo>
                  <a:lnTo>
                    <a:pt x="1679" y="2739"/>
                  </a:lnTo>
                  <a:cubicBezTo>
                    <a:pt x="1786" y="2905"/>
                    <a:pt x="1977" y="3036"/>
                    <a:pt x="2191" y="3036"/>
                  </a:cubicBezTo>
                  <a:lnTo>
                    <a:pt x="8895" y="3036"/>
                  </a:lnTo>
                  <a:lnTo>
                    <a:pt x="8895" y="3298"/>
                  </a:lnTo>
                  <a:cubicBezTo>
                    <a:pt x="8895" y="3572"/>
                    <a:pt x="9109" y="3774"/>
                    <a:pt x="9371" y="3774"/>
                  </a:cubicBezTo>
                  <a:lnTo>
                    <a:pt x="10323" y="3774"/>
                  </a:lnTo>
                  <a:lnTo>
                    <a:pt x="10538" y="3977"/>
                  </a:lnTo>
                  <a:cubicBezTo>
                    <a:pt x="10561" y="4012"/>
                    <a:pt x="10597" y="4060"/>
                    <a:pt x="10597" y="4096"/>
                  </a:cubicBezTo>
                  <a:lnTo>
                    <a:pt x="6930" y="4096"/>
                  </a:lnTo>
                  <a:lnTo>
                    <a:pt x="7382" y="3679"/>
                  </a:lnTo>
                  <a:cubicBezTo>
                    <a:pt x="7430" y="3643"/>
                    <a:pt x="7442" y="3560"/>
                    <a:pt x="7430" y="3501"/>
                  </a:cubicBezTo>
                  <a:cubicBezTo>
                    <a:pt x="7394" y="3453"/>
                    <a:pt x="7335" y="3405"/>
                    <a:pt x="7275" y="3405"/>
                  </a:cubicBezTo>
                  <a:lnTo>
                    <a:pt x="5454" y="3405"/>
                  </a:lnTo>
                  <a:cubicBezTo>
                    <a:pt x="5358" y="3405"/>
                    <a:pt x="5287" y="3453"/>
                    <a:pt x="5239" y="3501"/>
                  </a:cubicBezTo>
                  <a:lnTo>
                    <a:pt x="4775" y="4096"/>
                  </a:lnTo>
                  <a:lnTo>
                    <a:pt x="2739" y="4096"/>
                  </a:lnTo>
                  <a:cubicBezTo>
                    <a:pt x="2656" y="4096"/>
                    <a:pt x="2572" y="4179"/>
                    <a:pt x="2572" y="4263"/>
                  </a:cubicBezTo>
                  <a:cubicBezTo>
                    <a:pt x="2572" y="4358"/>
                    <a:pt x="2656" y="4429"/>
                    <a:pt x="2739" y="4429"/>
                  </a:cubicBezTo>
                  <a:lnTo>
                    <a:pt x="4525" y="4429"/>
                  </a:lnTo>
                  <a:lnTo>
                    <a:pt x="2751" y="6703"/>
                  </a:lnTo>
                  <a:cubicBezTo>
                    <a:pt x="2691" y="6787"/>
                    <a:pt x="2679" y="6906"/>
                    <a:pt x="2727" y="6989"/>
                  </a:cubicBezTo>
                  <a:cubicBezTo>
                    <a:pt x="2763" y="7084"/>
                    <a:pt x="2858" y="7144"/>
                    <a:pt x="2965" y="7144"/>
                  </a:cubicBezTo>
                  <a:lnTo>
                    <a:pt x="3203" y="7144"/>
                  </a:lnTo>
                  <a:cubicBezTo>
                    <a:pt x="3572" y="7144"/>
                    <a:pt x="3930" y="7001"/>
                    <a:pt x="4203" y="6739"/>
                  </a:cubicBezTo>
                  <a:lnTo>
                    <a:pt x="6644" y="4429"/>
                  </a:lnTo>
                  <a:lnTo>
                    <a:pt x="10716" y="4429"/>
                  </a:lnTo>
                  <a:cubicBezTo>
                    <a:pt x="10847" y="4429"/>
                    <a:pt x="10966" y="4322"/>
                    <a:pt x="10966" y="4179"/>
                  </a:cubicBezTo>
                  <a:cubicBezTo>
                    <a:pt x="10954" y="4001"/>
                    <a:pt x="10895" y="3846"/>
                    <a:pt x="10788" y="3751"/>
                  </a:cubicBezTo>
                  <a:lnTo>
                    <a:pt x="10168" y="3120"/>
                  </a:lnTo>
                  <a:cubicBezTo>
                    <a:pt x="9895" y="2858"/>
                    <a:pt x="9526" y="2703"/>
                    <a:pt x="9156" y="2703"/>
                  </a:cubicBezTo>
                  <a:lnTo>
                    <a:pt x="6620" y="2703"/>
                  </a:lnTo>
                  <a:lnTo>
                    <a:pt x="4180" y="393"/>
                  </a:lnTo>
                  <a:cubicBezTo>
                    <a:pt x="3918" y="143"/>
                    <a:pt x="3561" y="0"/>
                    <a:pt x="3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97"/>
            <p:cNvSpPr/>
            <p:nvPr/>
          </p:nvSpPr>
          <p:spPr>
            <a:xfrm>
              <a:off x="4188256" y="1568461"/>
              <a:ext cx="146661" cy="61809"/>
            </a:xfrm>
            <a:custGeom>
              <a:avLst/>
              <a:gdLst/>
              <a:ahLst/>
              <a:cxnLst/>
              <a:rect l="l" t="t" r="r" b="b"/>
              <a:pathLst>
                <a:path w="4608" h="1942" extrusionOk="0">
                  <a:moveTo>
                    <a:pt x="2274" y="1"/>
                  </a:moveTo>
                  <a:cubicBezTo>
                    <a:pt x="1726" y="1"/>
                    <a:pt x="1250" y="382"/>
                    <a:pt x="1095" y="882"/>
                  </a:cubicBezTo>
                  <a:cubicBezTo>
                    <a:pt x="1036" y="870"/>
                    <a:pt x="976" y="870"/>
                    <a:pt x="905" y="870"/>
                  </a:cubicBezTo>
                  <a:cubicBezTo>
                    <a:pt x="393" y="870"/>
                    <a:pt x="0" y="1263"/>
                    <a:pt x="0" y="1775"/>
                  </a:cubicBezTo>
                  <a:cubicBezTo>
                    <a:pt x="12" y="1882"/>
                    <a:pt x="83" y="1941"/>
                    <a:pt x="179" y="1941"/>
                  </a:cubicBezTo>
                  <a:lnTo>
                    <a:pt x="2929" y="1941"/>
                  </a:lnTo>
                  <a:cubicBezTo>
                    <a:pt x="3012" y="1941"/>
                    <a:pt x="3096" y="1870"/>
                    <a:pt x="3096" y="1775"/>
                  </a:cubicBezTo>
                  <a:cubicBezTo>
                    <a:pt x="3096" y="1680"/>
                    <a:pt x="3012" y="1608"/>
                    <a:pt x="2929" y="1608"/>
                  </a:cubicBezTo>
                  <a:lnTo>
                    <a:pt x="357" y="1608"/>
                  </a:lnTo>
                  <a:cubicBezTo>
                    <a:pt x="429" y="1358"/>
                    <a:pt x="655" y="1179"/>
                    <a:pt x="917" y="1179"/>
                  </a:cubicBezTo>
                  <a:cubicBezTo>
                    <a:pt x="1012" y="1179"/>
                    <a:pt x="1084" y="1191"/>
                    <a:pt x="1155" y="1239"/>
                  </a:cubicBezTo>
                  <a:cubicBezTo>
                    <a:pt x="1179" y="1245"/>
                    <a:pt x="1206" y="1248"/>
                    <a:pt x="1232" y="1248"/>
                  </a:cubicBezTo>
                  <a:cubicBezTo>
                    <a:pt x="1259" y="1248"/>
                    <a:pt x="1286" y="1245"/>
                    <a:pt x="1310" y="1239"/>
                  </a:cubicBezTo>
                  <a:cubicBezTo>
                    <a:pt x="1345" y="1203"/>
                    <a:pt x="1381" y="1168"/>
                    <a:pt x="1381" y="1120"/>
                  </a:cubicBezTo>
                  <a:cubicBezTo>
                    <a:pt x="1441" y="667"/>
                    <a:pt x="1822" y="334"/>
                    <a:pt x="2274" y="334"/>
                  </a:cubicBezTo>
                  <a:cubicBezTo>
                    <a:pt x="2691" y="334"/>
                    <a:pt x="3048" y="608"/>
                    <a:pt x="3155" y="1001"/>
                  </a:cubicBezTo>
                  <a:cubicBezTo>
                    <a:pt x="3167" y="1048"/>
                    <a:pt x="3191" y="1072"/>
                    <a:pt x="3227" y="1108"/>
                  </a:cubicBezTo>
                  <a:cubicBezTo>
                    <a:pt x="3241" y="1122"/>
                    <a:pt x="3267" y="1128"/>
                    <a:pt x="3296" y="1128"/>
                  </a:cubicBezTo>
                  <a:cubicBezTo>
                    <a:pt x="3316" y="1128"/>
                    <a:pt x="3338" y="1125"/>
                    <a:pt x="3358" y="1120"/>
                  </a:cubicBezTo>
                  <a:cubicBezTo>
                    <a:pt x="3429" y="1084"/>
                    <a:pt x="3512" y="1072"/>
                    <a:pt x="3584" y="1072"/>
                  </a:cubicBezTo>
                  <a:cubicBezTo>
                    <a:pt x="3905" y="1072"/>
                    <a:pt x="4191" y="1310"/>
                    <a:pt x="4262" y="1608"/>
                  </a:cubicBezTo>
                  <a:lnTo>
                    <a:pt x="3667" y="1608"/>
                  </a:lnTo>
                  <a:cubicBezTo>
                    <a:pt x="3584" y="1608"/>
                    <a:pt x="3512" y="1680"/>
                    <a:pt x="3512" y="1775"/>
                  </a:cubicBezTo>
                  <a:cubicBezTo>
                    <a:pt x="3512" y="1870"/>
                    <a:pt x="3584" y="1941"/>
                    <a:pt x="3667" y="1941"/>
                  </a:cubicBezTo>
                  <a:lnTo>
                    <a:pt x="4441" y="1941"/>
                  </a:lnTo>
                  <a:cubicBezTo>
                    <a:pt x="4536" y="1941"/>
                    <a:pt x="4608" y="1870"/>
                    <a:pt x="4608" y="1775"/>
                  </a:cubicBezTo>
                  <a:cubicBezTo>
                    <a:pt x="4608" y="1203"/>
                    <a:pt x="4143" y="751"/>
                    <a:pt x="3584" y="751"/>
                  </a:cubicBezTo>
                  <a:cubicBezTo>
                    <a:pt x="3524" y="751"/>
                    <a:pt x="3465" y="751"/>
                    <a:pt x="3405" y="763"/>
                  </a:cubicBezTo>
                  <a:cubicBezTo>
                    <a:pt x="3227" y="298"/>
                    <a:pt x="2774" y="1"/>
                    <a:pt x="2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97"/>
            <p:cNvSpPr/>
            <p:nvPr/>
          </p:nvSpPr>
          <p:spPr>
            <a:xfrm>
              <a:off x="4123805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cubicBezTo>
                    <a:pt x="311" y="417"/>
                    <a:pt x="418" y="322"/>
                    <a:pt x="418" y="203"/>
                  </a:cubicBezTo>
                  <a:cubicBezTo>
                    <a:pt x="418" y="84"/>
                    <a:pt x="322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97"/>
            <p:cNvSpPr/>
            <p:nvPr/>
          </p:nvSpPr>
          <p:spPr>
            <a:xfrm>
              <a:off x="4096147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18" y="322"/>
                    <a:pt x="418" y="203"/>
                  </a:cubicBezTo>
                  <a:cubicBezTo>
                    <a:pt x="418" y="84"/>
                    <a:pt x="334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97"/>
            <p:cNvSpPr/>
            <p:nvPr/>
          </p:nvSpPr>
          <p:spPr>
            <a:xfrm>
              <a:off x="4068871" y="1677598"/>
              <a:ext cx="13686" cy="13304"/>
            </a:xfrm>
            <a:custGeom>
              <a:avLst/>
              <a:gdLst/>
              <a:ahLst/>
              <a:cxnLst/>
              <a:rect l="l" t="t" r="r" b="b"/>
              <a:pathLst>
                <a:path w="430" h="418" extrusionOk="0">
                  <a:moveTo>
                    <a:pt x="215" y="1"/>
                  </a:moveTo>
                  <a:cubicBezTo>
                    <a:pt x="96" y="1"/>
                    <a:pt x="12" y="84"/>
                    <a:pt x="12" y="203"/>
                  </a:cubicBezTo>
                  <a:cubicBezTo>
                    <a:pt x="1" y="322"/>
                    <a:pt x="96" y="417"/>
                    <a:pt x="215" y="417"/>
                  </a:cubicBezTo>
                  <a:cubicBezTo>
                    <a:pt x="334" y="417"/>
                    <a:pt x="429" y="322"/>
                    <a:pt x="429" y="203"/>
                  </a:cubicBezTo>
                  <a:cubicBezTo>
                    <a:pt x="429" y="84"/>
                    <a:pt x="334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97"/>
            <p:cNvSpPr/>
            <p:nvPr/>
          </p:nvSpPr>
          <p:spPr>
            <a:xfrm>
              <a:off x="4041594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15" y="1"/>
                  </a:moveTo>
                  <a:cubicBezTo>
                    <a:pt x="96" y="1"/>
                    <a:pt x="0" y="84"/>
                    <a:pt x="0" y="203"/>
                  </a:cubicBezTo>
                  <a:cubicBezTo>
                    <a:pt x="0" y="322"/>
                    <a:pt x="96" y="417"/>
                    <a:pt x="215" y="417"/>
                  </a:cubicBezTo>
                  <a:cubicBezTo>
                    <a:pt x="334" y="417"/>
                    <a:pt x="417" y="322"/>
                    <a:pt x="417" y="203"/>
                  </a:cubicBezTo>
                  <a:cubicBezTo>
                    <a:pt x="417" y="84"/>
                    <a:pt x="334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97"/>
            <p:cNvSpPr/>
            <p:nvPr/>
          </p:nvSpPr>
          <p:spPr>
            <a:xfrm>
              <a:off x="4239402" y="1677598"/>
              <a:ext cx="13304" cy="13304"/>
            </a:xfrm>
            <a:custGeom>
              <a:avLst/>
              <a:gdLst/>
              <a:ahLst/>
              <a:cxnLst/>
              <a:rect l="l" t="t" r="r" b="b"/>
              <a:pathLst>
                <a:path w="418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cubicBezTo>
                    <a:pt x="322" y="417"/>
                    <a:pt x="417" y="322"/>
                    <a:pt x="417" y="203"/>
                  </a:cubicBezTo>
                  <a:cubicBezTo>
                    <a:pt x="417" y="84"/>
                    <a:pt x="322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8" name="Google Shape;1558;p97"/>
          <p:cNvGrpSpPr/>
          <p:nvPr/>
        </p:nvGrpSpPr>
        <p:grpSpPr>
          <a:xfrm>
            <a:off x="3474717" y="1695335"/>
            <a:ext cx="350198" cy="350548"/>
            <a:chOff x="3094217" y="1976585"/>
            <a:chExt cx="350198" cy="350548"/>
          </a:xfrm>
        </p:grpSpPr>
        <p:sp>
          <p:nvSpPr>
            <p:cNvPr id="1559" name="Google Shape;1559;p97"/>
            <p:cNvSpPr/>
            <p:nvPr/>
          </p:nvSpPr>
          <p:spPr>
            <a:xfrm>
              <a:off x="3094217" y="2129039"/>
              <a:ext cx="131543" cy="197362"/>
            </a:xfrm>
            <a:custGeom>
              <a:avLst/>
              <a:gdLst/>
              <a:ahLst/>
              <a:cxnLst/>
              <a:rect l="l" t="t" r="r" b="b"/>
              <a:pathLst>
                <a:path w="4133" h="6201" extrusionOk="0">
                  <a:moveTo>
                    <a:pt x="2072" y="345"/>
                  </a:moveTo>
                  <a:cubicBezTo>
                    <a:pt x="2117" y="345"/>
                    <a:pt x="2162" y="348"/>
                    <a:pt x="2203" y="354"/>
                  </a:cubicBezTo>
                  <a:cubicBezTo>
                    <a:pt x="2906" y="414"/>
                    <a:pt x="3454" y="1045"/>
                    <a:pt x="3454" y="1759"/>
                  </a:cubicBezTo>
                  <a:cubicBezTo>
                    <a:pt x="3454" y="2438"/>
                    <a:pt x="3620" y="3069"/>
                    <a:pt x="3751" y="3402"/>
                  </a:cubicBezTo>
                  <a:lnTo>
                    <a:pt x="3751" y="3426"/>
                  </a:lnTo>
                  <a:cubicBezTo>
                    <a:pt x="3608" y="3509"/>
                    <a:pt x="3299" y="3688"/>
                    <a:pt x="2763" y="3807"/>
                  </a:cubicBezTo>
                  <a:lnTo>
                    <a:pt x="2763" y="3759"/>
                  </a:lnTo>
                  <a:lnTo>
                    <a:pt x="2763" y="3438"/>
                  </a:lnTo>
                  <a:cubicBezTo>
                    <a:pt x="2965" y="3319"/>
                    <a:pt x="3144" y="3140"/>
                    <a:pt x="3263" y="2926"/>
                  </a:cubicBezTo>
                  <a:cubicBezTo>
                    <a:pt x="3489" y="2533"/>
                    <a:pt x="3418" y="2021"/>
                    <a:pt x="3073" y="1712"/>
                  </a:cubicBezTo>
                  <a:cubicBezTo>
                    <a:pt x="2834" y="1485"/>
                    <a:pt x="2418" y="1235"/>
                    <a:pt x="1727" y="1235"/>
                  </a:cubicBezTo>
                  <a:cubicBezTo>
                    <a:pt x="1691" y="1235"/>
                    <a:pt x="1644" y="1247"/>
                    <a:pt x="1608" y="1283"/>
                  </a:cubicBezTo>
                  <a:lnTo>
                    <a:pt x="1275" y="1616"/>
                  </a:lnTo>
                  <a:cubicBezTo>
                    <a:pt x="1215" y="1676"/>
                    <a:pt x="1215" y="1783"/>
                    <a:pt x="1275" y="1843"/>
                  </a:cubicBezTo>
                  <a:cubicBezTo>
                    <a:pt x="1304" y="1872"/>
                    <a:pt x="1343" y="1887"/>
                    <a:pt x="1382" y="1887"/>
                  </a:cubicBezTo>
                  <a:cubicBezTo>
                    <a:pt x="1421" y="1887"/>
                    <a:pt x="1459" y="1872"/>
                    <a:pt x="1489" y="1843"/>
                  </a:cubicBezTo>
                  <a:lnTo>
                    <a:pt x="1787" y="1545"/>
                  </a:lnTo>
                  <a:cubicBezTo>
                    <a:pt x="2227" y="1557"/>
                    <a:pt x="2584" y="1700"/>
                    <a:pt x="2846" y="1938"/>
                  </a:cubicBezTo>
                  <a:cubicBezTo>
                    <a:pt x="3073" y="2140"/>
                    <a:pt x="3132" y="2485"/>
                    <a:pt x="2977" y="2747"/>
                  </a:cubicBezTo>
                  <a:cubicBezTo>
                    <a:pt x="2799" y="3081"/>
                    <a:pt x="2441" y="3283"/>
                    <a:pt x="2072" y="3283"/>
                  </a:cubicBezTo>
                  <a:cubicBezTo>
                    <a:pt x="1489" y="3283"/>
                    <a:pt x="1037" y="2831"/>
                    <a:pt x="1037" y="2247"/>
                  </a:cubicBezTo>
                  <a:cubicBezTo>
                    <a:pt x="1037" y="2152"/>
                    <a:pt x="953" y="2081"/>
                    <a:pt x="870" y="2081"/>
                  </a:cubicBezTo>
                  <a:cubicBezTo>
                    <a:pt x="775" y="2081"/>
                    <a:pt x="703" y="2152"/>
                    <a:pt x="703" y="2247"/>
                  </a:cubicBezTo>
                  <a:cubicBezTo>
                    <a:pt x="703" y="2747"/>
                    <a:pt x="989" y="3200"/>
                    <a:pt x="1394" y="3438"/>
                  </a:cubicBezTo>
                  <a:lnTo>
                    <a:pt x="1394" y="3759"/>
                  </a:lnTo>
                  <a:lnTo>
                    <a:pt x="1394" y="3807"/>
                  </a:lnTo>
                  <a:cubicBezTo>
                    <a:pt x="858" y="3688"/>
                    <a:pt x="525" y="3509"/>
                    <a:pt x="394" y="3426"/>
                  </a:cubicBezTo>
                  <a:cubicBezTo>
                    <a:pt x="394" y="3426"/>
                    <a:pt x="382" y="3426"/>
                    <a:pt x="394" y="3402"/>
                  </a:cubicBezTo>
                  <a:cubicBezTo>
                    <a:pt x="525" y="3081"/>
                    <a:pt x="691" y="2438"/>
                    <a:pt x="691" y="1759"/>
                  </a:cubicBezTo>
                  <a:cubicBezTo>
                    <a:pt x="691" y="1045"/>
                    <a:pt x="1239" y="414"/>
                    <a:pt x="1941" y="354"/>
                  </a:cubicBezTo>
                  <a:cubicBezTo>
                    <a:pt x="1983" y="348"/>
                    <a:pt x="2028" y="345"/>
                    <a:pt x="2072" y="345"/>
                  </a:cubicBezTo>
                  <a:close/>
                  <a:moveTo>
                    <a:pt x="2430" y="3581"/>
                  </a:moveTo>
                  <a:lnTo>
                    <a:pt x="2430" y="3783"/>
                  </a:lnTo>
                  <a:cubicBezTo>
                    <a:pt x="2430" y="3974"/>
                    <a:pt x="2537" y="4152"/>
                    <a:pt x="2715" y="4224"/>
                  </a:cubicBezTo>
                  <a:lnTo>
                    <a:pt x="2822" y="4271"/>
                  </a:lnTo>
                  <a:cubicBezTo>
                    <a:pt x="2656" y="4509"/>
                    <a:pt x="2370" y="4676"/>
                    <a:pt x="2072" y="4676"/>
                  </a:cubicBezTo>
                  <a:cubicBezTo>
                    <a:pt x="1775" y="4676"/>
                    <a:pt x="1489" y="4509"/>
                    <a:pt x="1334" y="4271"/>
                  </a:cubicBezTo>
                  <a:lnTo>
                    <a:pt x="1429" y="4224"/>
                  </a:lnTo>
                  <a:cubicBezTo>
                    <a:pt x="1608" y="4140"/>
                    <a:pt x="1715" y="3974"/>
                    <a:pt x="1715" y="3783"/>
                  </a:cubicBezTo>
                  <a:lnTo>
                    <a:pt x="1715" y="3581"/>
                  </a:lnTo>
                  <a:cubicBezTo>
                    <a:pt x="1834" y="3617"/>
                    <a:pt x="1953" y="3628"/>
                    <a:pt x="2072" y="3628"/>
                  </a:cubicBezTo>
                  <a:cubicBezTo>
                    <a:pt x="2191" y="3628"/>
                    <a:pt x="2311" y="3617"/>
                    <a:pt x="2430" y="3581"/>
                  </a:cubicBezTo>
                  <a:close/>
                  <a:moveTo>
                    <a:pt x="2065" y="0"/>
                  </a:moveTo>
                  <a:cubicBezTo>
                    <a:pt x="2010" y="0"/>
                    <a:pt x="1953" y="3"/>
                    <a:pt x="1894" y="9"/>
                  </a:cubicBezTo>
                  <a:cubicBezTo>
                    <a:pt x="1037" y="92"/>
                    <a:pt x="346" y="842"/>
                    <a:pt x="346" y="1735"/>
                  </a:cubicBezTo>
                  <a:cubicBezTo>
                    <a:pt x="346" y="2378"/>
                    <a:pt x="203" y="2962"/>
                    <a:pt x="60" y="3271"/>
                  </a:cubicBezTo>
                  <a:cubicBezTo>
                    <a:pt x="1" y="3426"/>
                    <a:pt x="48" y="3581"/>
                    <a:pt x="179" y="3676"/>
                  </a:cubicBezTo>
                  <a:cubicBezTo>
                    <a:pt x="310" y="3759"/>
                    <a:pt x="584" y="3926"/>
                    <a:pt x="1013" y="4045"/>
                  </a:cubicBezTo>
                  <a:lnTo>
                    <a:pt x="382" y="4379"/>
                  </a:lnTo>
                  <a:cubicBezTo>
                    <a:pt x="144" y="4498"/>
                    <a:pt x="1" y="4712"/>
                    <a:pt x="1" y="4986"/>
                  </a:cubicBezTo>
                  <a:lnTo>
                    <a:pt x="1" y="6045"/>
                  </a:lnTo>
                  <a:cubicBezTo>
                    <a:pt x="1" y="6129"/>
                    <a:pt x="84" y="6200"/>
                    <a:pt x="167" y="6200"/>
                  </a:cubicBezTo>
                  <a:cubicBezTo>
                    <a:pt x="263" y="6200"/>
                    <a:pt x="334" y="6129"/>
                    <a:pt x="334" y="6045"/>
                  </a:cubicBezTo>
                  <a:lnTo>
                    <a:pt x="334" y="4974"/>
                  </a:lnTo>
                  <a:cubicBezTo>
                    <a:pt x="334" y="4831"/>
                    <a:pt x="406" y="4712"/>
                    <a:pt x="525" y="4652"/>
                  </a:cubicBezTo>
                  <a:lnTo>
                    <a:pt x="1037" y="4402"/>
                  </a:lnTo>
                  <a:cubicBezTo>
                    <a:pt x="1239" y="4760"/>
                    <a:pt x="1644" y="4986"/>
                    <a:pt x="2060" y="4986"/>
                  </a:cubicBezTo>
                  <a:cubicBezTo>
                    <a:pt x="2489" y="4986"/>
                    <a:pt x="2882" y="4760"/>
                    <a:pt x="3084" y="4402"/>
                  </a:cubicBezTo>
                  <a:lnTo>
                    <a:pt x="3596" y="4652"/>
                  </a:lnTo>
                  <a:cubicBezTo>
                    <a:pt x="3704" y="4712"/>
                    <a:pt x="3787" y="4831"/>
                    <a:pt x="3787" y="4974"/>
                  </a:cubicBezTo>
                  <a:lnTo>
                    <a:pt x="3787" y="6022"/>
                  </a:lnTo>
                  <a:cubicBezTo>
                    <a:pt x="3787" y="6117"/>
                    <a:pt x="3858" y="6188"/>
                    <a:pt x="3954" y="6188"/>
                  </a:cubicBezTo>
                  <a:cubicBezTo>
                    <a:pt x="4037" y="6188"/>
                    <a:pt x="4108" y="6117"/>
                    <a:pt x="4108" y="6022"/>
                  </a:cubicBezTo>
                  <a:lnTo>
                    <a:pt x="4108" y="4974"/>
                  </a:lnTo>
                  <a:cubicBezTo>
                    <a:pt x="4132" y="4712"/>
                    <a:pt x="3977" y="4474"/>
                    <a:pt x="3739" y="4379"/>
                  </a:cubicBezTo>
                  <a:lnTo>
                    <a:pt x="3096" y="4045"/>
                  </a:lnTo>
                  <a:cubicBezTo>
                    <a:pt x="3537" y="3926"/>
                    <a:pt x="3799" y="3759"/>
                    <a:pt x="3930" y="3676"/>
                  </a:cubicBezTo>
                  <a:cubicBezTo>
                    <a:pt x="4073" y="3581"/>
                    <a:pt x="4108" y="3426"/>
                    <a:pt x="4049" y="3271"/>
                  </a:cubicBezTo>
                  <a:cubicBezTo>
                    <a:pt x="3918" y="2962"/>
                    <a:pt x="3775" y="2378"/>
                    <a:pt x="3775" y="1735"/>
                  </a:cubicBezTo>
                  <a:cubicBezTo>
                    <a:pt x="3775" y="866"/>
                    <a:pt x="3084" y="104"/>
                    <a:pt x="2227" y="9"/>
                  </a:cubicBezTo>
                  <a:cubicBezTo>
                    <a:pt x="2174" y="3"/>
                    <a:pt x="2120" y="0"/>
                    <a:pt x="2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97"/>
            <p:cNvSpPr/>
            <p:nvPr/>
          </p:nvSpPr>
          <p:spPr>
            <a:xfrm>
              <a:off x="3116592" y="2293778"/>
              <a:ext cx="10630" cy="32241"/>
            </a:xfrm>
            <a:custGeom>
              <a:avLst/>
              <a:gdLst/>
              <a:ahLst/>
              <a:cxnLst/>
              <a:rect l="l" t="t" r="r" b="b"/>
              <a:pathLst>
                <a:path w="334" h="10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67" y="1012"/>
                  </a:cubicBezTo>
                  <a:cubicBezTo>
                    <a:pt x="250" y="1012"/>
                    <a:pt x="334" y="941"/>
                    <a:pt x="334" y="846"/>
                  </a:cubicBezTo>
                  <a:lnTo>
                    <a:pt x="334" y="167"/>
                  </a:lnTo>
                  <a:cubicBezTo>
                    <a:pt x="310" y="72"/>
                    <a:pt x="250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97"/>
            <p:cNvSpPr/>
            <p:nvPr/>
          </p:nvSpPr>
          <p:spPr>
            <a:xfrm>
              <a:off x="3193519" y="2293778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55" y="1012"/>
                  </a:cubicBezTo>
                  <a:cubicBezTo>
                    <a:pt x="250" y="1012"/>
                    <a:pt x="322" y="941"/>
                    <a:pt x="322" y="846"/>
                  </a:cubicBezTo>
                  <a:lnTo>
                    <a:pt x="322" y="167"/>
                  </a:lnTo>
                  <a:cubicBezTo>
                    <a:pt x="310" y="72"/>
                    <a:pt x="250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97"/>
            <p:cNvSpPr/>
            <p:nvPr/>
          </p:nvSpPr>
          <p:spPr>
            <a:xfrm>
              <a:off x="3346227" y="2166755"/>
              <a:ext cx="54966" cy="18301"/>
            </a:xfrm>
            <a:custGeom>
              <a:avLst/>
              <a:gdLst/>
              <a:ahLst/>
              <a:cxnLst/>
              <a:rect l="l" t="t" r="r" b="b"/>
              <a:pathLst>
                <a:path w="1727" h="575" extrusionOk="0">
                  <a:moveTo>
                    <a:pt x="646" y="0"/>
                  </a:moveTo>
                  <a:cubicBezTo>
                    <a:pt x="494" y="0"/>
                    <a:pt x="326" y="15"/>
                    <a:pt x="143" y="50"/>
                  </a:cubicBezTo>
                  <a:cubicBezTo>
                    <a:pt x="60" y="62"/>
                    <a:pt x="0" y="122"/>
                    <a:pt x="0" y="217"/>
                  </a:cubicBezTo>
                  <a:lnTo>
                    <a:pt x="0" y="396"/>
                  </a:lnTo>
                  <a:cubicBezTo>
                    <a:pt x="0" y="479"/>
                    <a:pt x="84" y="550"/>
                    <a:pt x="167" y="550"/>
                  </a:cubicBezTo>
                  <a:cubicBezTo>
                    <a:pt x="262" y="550"/>
                    <a:pt x="334" y="479"/>
                    <a:pt x="334" y="396"/>
                  </a:cubicBezTo>
                  <a:lnTo>
                    <a:pt x="334" y="360"/>
                  </a:lnTo>
                  <a:cubicBezTo>
                    <a:pt x="445" y="344"/>
                    <a:pt x="549" y="338"/>
                    <a:pt x="645" y="338"/>
                  </a:cubicBezTo>
                  <a:cubicBezTo>
                    <a:pt x="845" y="338"/>
                    <a:pt x="1007" y="367"/>
                    <a:pt x="1120" y="407"/>
                  </a:cubicBezTo>
                  <a:cubicBezTo>
                    <a:pt x="1334" y="467"/>
                    <a:pt x="1453" y="538"/>
                    <a:pt x="1453" y="538"/>
                  </a:cubicBezTo>
                  <a:cubicBezTo>
                    <a:pt x="1477" y="550"/>
                    <a:pt x="1512" y="574"/>
                    <a:pt x="1536" y="574"/>
                  </a:cubicBezTo>
                  <a:cubicBezTo>
                    <a:pt x="1584" y="574"/>
                    <a:pt x="1643" y="538"/>
                    <a:pt x="1667" y="491"/>
                  </a:cubicBezTo>
                  <a:cubicBezTo>
                    <a:pt x="1727" y="396"/>
                    <a:pt x="1715" y="288"/>
                    <a:pt x="1643" y="241"/>
                  </a:cubicBezTo>
                  <a:cubicBezTo>
                    <a:pt x="1615" y="231"/>
                    <a:pt x="1258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97"/>
            <p:cNvSpPr/>
            <p:nvPr/>
          </p:nvSpPr>
          <p:spPr>
            <a:xfrm>
              <a:off x="3302655" y="2134991"/>
              <a:ext cx="141760" cy="192143"/>
            </a:xfrm>
            <a:custGeom>
              <a:avLst/>
              <a:gdLst/>
              <a:ahLst/>
              <a:cxnLst/>
              <a:rect l="l" t="t" r="r" b="b"/>
              <a:pathLst>
                <a:path w="4454" h="6037" extrusionOk="0">
                  <a:moveTo>
                    <a:pt x="3453" y="334"/>
                  </a:moveTo>
                  <a:lnTo>
                    <a:pt x="3453" y="1132"/>
                  </a:lnTo>
                  <a:cubicBezTo>
                    <a:pt x="3453" y="1263"/>
                    <a:pt x="3429" y="1405"/>
                    <a:pt x="3370" y="1525"/>
                  </a:cubicBezTo>
                  <a:lnTo>
                    <a:pt x="3310" y="1644"/>
                  </a:lnTo>
                  <a:cubicBezTo>
                    <a:pt x="3298" y="1667"/>
                    <a:pt x="3298" y="1691"/>
                    <a:pt x="3298" y="1715"/>
                  </a:cubicBezTo>
                  <a:lnTo>
                    <a:pt x="3298" y="2060"/>
                  </a:lnTo>
                  <a:cubicBezTo>
                    <a:pt x="3274" y="2346"/>
                    <a:pt x="3155" y="2608"/>
                    <a:pt x="2953" y="2799"/>
                  </a:cubicBezTo>
                  <a:cubicBezTo>
                    <a:pt x="2739" y="3001"/>
                    <a:pt x="2477" y="3096"/>
                    <a:pt x="2191" y="3096"/>
                  </a:cubicBezTo>
                  <a:cubicBezTo>
                    <a:pt x="1643" y="3084"/>
                    <a:pt x="1179" y="2596"/>
                    <a:pt x="1179" y="2013"/>
                  </a:cubicBezTo>
                  <a:lnTo>
                    <a:pt x="1179" y="1715"/>
                  </a:lnTo>
                  <a:cubicBezTo>
                    <a:pt x="1179" y="1691"/>
                    <a:pt x="1179" y="1667"/>
                    <a:pt x="1167" y="1644"/>
                  </a:cubicBezTo>
                  <a:lnTo>
                    <a:pt x="1107" y="1525"/>
                  </a:lnTo>
                  <a:cubicBezTo>
                    <a:pt x="1048" y="1405"/>
                    <a:pt x="1012" y="1275"/>
                    <a:pt x="1012" y="1132"/>
                  </a:cubicBezTo>
                  <a:cubicBezTo>
                    <a:pt x="1012" y="691"/>
                    <a:pt x="1369" y="334"/>
                    <a:pt x="1822" y="334"/>
                  </a:cubicBezTo>
                  <a:close/>
                  <a:moveTo>
                    <a:pt x="2762" y="3310"/>
                  </a:moveTo>
                  <a:lnTo>
                    <a:pt x="2762" y="3537"/>
                  </a:lnTo>
                  <a:cubicBezTo>
                    <a:pt x="2762" y="3572"/>
                    <a:pt x="2774" y="3620"/>
                    <a:pt x="2774" y="3680"/>
                  </a:cubicBezTo>
                  <a:lnTo>
                    <a:pt x="2239" y="4096"/>
                  </a:lnTo>
                  <a:lnTo>
                    <a:pt x="1691" y="3680"/>
                  </a:lnTo>
                  <a:cubicBezTo>
                    <a:pt x="1703" y="3632"/>
                    <a:pt x="1703" y="3584"/>
                    <a:pt x="1703" y="3537"/>
                  </a:cubicBezTo>
                  <a:lnTo>
                    <a:pt x="1703" y="3310"/>
                  </a:lnTo>
                  <a:cubicBezTo>
                    <a:pt x="1846" y="3370"/>
                    <a:pt x="2012" y="3406"/>
                    <a:pt x="2191" y="3406"/>
                  </a:cubicBezTo>
                  <a:lnTo>
                    <a:pt x="2239" y="3406"/>
                  </a:lnTo>
                  <a:cubicBezTo>
                    <a:pt x="2417" y="3406"/>
                    <a:pt x="2596" y="3382"/>
                    <a:pt x="2762" y="3310"/>
                  </a:cubicBezTo>
                  <a:close/>
                  <a:moveTo>
                    <a:pt x="1822" y="1"/>
                  </a:moveTo>
                  <a:cubicBezTo>
                    <a:pt x="1191" y="1"/>
                    <a:pt x="703" y="513"/>
                    <a:pt x="703" y="1120"/>
                  </a:cubicBezTo>
                  <a:cubicBezTo>
                    <a:pt x="703" y="1298"/>
                    <a:pt x="750" y="1489"/>
                    <a:pt x="822" y="1656"/>
                  </a:cubicBezTo>
                  <a:lnTo>
                    <a:pt x="869" y="1751"/>
                  </a:lnTo>
                  <a:lnTo>
                    <a:pt x="869" y="2001"/>
                  </a:lnTo>
                  <a:cubicBezTo>
                    <a:pt x="869" y="2441"/>
                    <a:pt x="1072" y="2846"/>
                    <a:pt x="1381" y="3096"/>
                  </a:cubicBezTo>
                  <a:lnTo>
                    <a:pt x="1381" y="3537"/>
                  </a:lnTo>
                  <a:cubicBezTo>
                    <a:pt x="1381" y="3608"/>
                    <a:pt x="1346" y="3680"/>
                    <a:pt x="1274" y="3703"/>
                  </a:cubicBezTo>
                  <a:lnTo>
                    <a:pt x="453" y="4025"/>
                  </a:lnTo>
                  <a:cubicBezTo>
                    <a:pt x="179" y="4132"/>
                    <a:pt x="0" y="4382"/>
                    <a:pt x="0" y="4668"/>
                  </a:cubicBezTo>
                  <a:lnTo>
                    <a:pt x="0" y="5858"/>
                  </a:lnTo>
                  <a:cubicBezTo>
                    <a:pt x="0" y="5942"/>
                    <a:pt x="83" y="6013"/>
                    <a:pt x="167" y="6013"/>
                  </a:cubicBezTo>
                  <a:cubicBezTo>
                    <a:pt x="262" y="6013"/>
                    <a:pt x="334" y="5942"/>
                    <a:pt x="334" y="5858"/>
                  </a:cubicBezTo>
                  <a:lnTo>
                    <a:pt x="334" y="4668"/>
                  </a:lnTo>
                  <a:cubicBezTo>
                    <a:pt x="334" y="4513"/>
                    <a:pt x="417" y="4382"/>
                    <a:pt x="560" y="4334"/>
                  </a:cubicBezTo>
                  <a:lnTo>
                    <a:pt x="1369" y="4025"/>
                  </a:lnTo>
                  <a:cubicBezTo>
                    <a:pt x="1417" y="4001"/>
                    <a:pt x="1465" y="3977"/>
                    <a:pt x="1488" y="3965"/>
                  </a:cubicBezTo>
                  <a:lnTo>
                    <a:pt x="2060" y="4394"/>
                  </a:lnTo>
                  <a:lnTo>
                    <a:pt x="2060" y="5870"/>
                  </a:lnTo>
                  <a:cubicBezTo>
                    <a:pt x="2060" y="5954"/>
                    <a:pt x="2131" y="6037"/>
                    <a:pt x="2215" y="6037"/>
                  </a:cubicBezTo>
                  <a:cubicBezTo>
                    <a:pt x="2310" y="6037"/>
                    <a:pt x="2381" y="5954"/>
                    <a:pt x="2381" y="5870"/>
                  </a:cubicBezTo>
                  <a:lnTo>
                    <a:pt x="2381" y="4394"/>
                  </a:lnTo>
                  <a:lnTo>
                    <a:pt x="2953" y="3965"/>
                  </a:lnTo>
                  <a:cubicBezTo>
                    <a:pt x="2977" y="3989"/>
                    <a:pt x="3024" y="4013"/>
                    <a:pt x="3072" y="4025"/>
                  </a:cubicBezTo>
                  <a:lnTo>
                    <a:pt x="3882" y="4334"/>
                  </a:lnTo>
                  <a:cubicBezTo>
                    <a:pt x="4024" y="4382"/>
                    <a:pt x="4108" y="4513"/>
                    <a:pt x="4108" y="4668"/>
                  </a:cubicBezTo>
                  <a:lnTo>
                    <a:pt x="4108" y="5858"/>
                  </a:lnTo>
                  <a:cubicBezTo>
                    <a:pt x="4108" y="5942"/>
                    <a:pt x="4179" y="6013"/>
                    <a:pt x="4274" y="6013"/>
                  </a:cubicBezTo>
                  <a:cubicBezTo>
                    <a:pt x="4358" y="6013"/>
                    <a:pt x="4441" y="5942"/>
                    <a:pt x="4441" y="5858"/>
                  </a:cubicBezTo>
                  <a:lnTo>
                    <a:pt x="4441" y="4668"/>
                  </a:lnTo>
                  <a:cubicBezTo>
                    <a:pt x="4453" y="4382"/>
                    <a:pt x="4274" y="4108"/>
                    <a:pt x="4024" y="4025"/>
                  </a:cubicBezTo>
                  <a:lnTo>
                    <a:pt x="3203" y="3703"/>
                  </a:lnTo>
                  <a:cubicBezTo>
                    <a:pt x="3131" y="3680"/>
                    <a:pt x="3084" y="3620"/>
                    <a:pt x="3084" y="3537"/>
                  </a:cubicBezTo>
                  <a:lnTo>
                    <a:pt x="3084" y="3108"/>
                  </a:lnTo>
                  <a:cubicBezTo>
                    <a:pt x="3120" y="3084"/>
                    <a:pt x="3155" y="3060"/>
                    <a:pt x="3191" y="3025"/>
                  </a:cubicBezTo>
                  <a:cubicBezTo>
                    <a:pt x="3453" y="2775"/>
                    <a:pt x="3608" y="2418"/>
                    <a:pt x="3608" y="2037"/>
                  </a:cubicBezTo>
                  <a:lnTo>
                    <a:pt x="3608" y="1727"/>
                  </a:lnTo>
                  <a:lnTo>
                    <a:pt x="3655" y="1644"/>
                  </a:lnTo>
                  <a:cubicBezTo>
                    <a:pt x="3739" y="1477"/>
                    <a:pt x="3774" y="1298"/>
                    <a:pt x="3774" y="1108"/>
                  </a:cubicBezTo>
                  <a:lnTo>
                    <a:pt x="3774" y="167"/>
                  </a:lnTo>
                  <a:cubicBezTo>
                    <a:pt x="3774" y="84"/>
                    <a:pt x="3691" y="1"/>
                    <a:pt x="3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97"/>
            <p:cNvSpPr/>
            <p:nvPr/>
          </p:nvSpPr>
          <p:spPr>
            <a:xfrm>
              <a:off x="3330313" y="2288463"/>
              <a:ext cx="10248" cy="37938"/>
            </a:xfrm>
            <a:custGeom>
              <a:avLst/>
              <a:gdLst/>
              <a:ahLst/>
              <a:cxnLst/>
              <a:rect l="l" t="t" r="r" b="b"/>
              <a:pathLst>
                <a:path w="322" h="1192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72" y="1191"/>
                    <a:pt x="167" y="1191"/>
                  </a:cubicBezTo>
                  <a:cubicBezTo>
                    <a:pt x="250" y="1191"/>
                    <a:pt x="322" y="1120"/>
                    <a:pt x="322" y="1036"/>
                  </a:cubicBezTo>
                  <a:lnTo>
                    <a:pt x="322" y="167"/>
                  </a:lnTo>
                  <a:cubicBezTo>
                    <a:pt x="310" y="84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97"/>
            <p:cNvSpPr/>
            <p:nvPr/>
          </p:nvSpPr>
          <p:spPr>
            <a:xfrm>
              <a:off x="3406859" y="2288463"/>
              <a:ext cx="10630" cy="37938"/>
            </a:xfrm>
            <a:custGeom>
              <a:avLst/>
              <a:gdLst/>
              <a:ahLst/>
              <a:cxnLst/>
              <a:rect l="l" t="t" r="r" b="b"/>
              <a:pathLst>
                <a:path w="334" h="1192" extrusionOk="0">
                  <a:moveTo>
                    <a:pt x="167" y="1"/>
                  </a:moveTo>
                  <a:cubicBezTo>
                    <a:pt x="84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84" y="1191"/>
                    <a:pt x="167" y="1191"/>
                  </a:cubicBezTo>
                  <a:cubicBezTo>
                    <a:pt x="262" y="1191"/>
                    <a:pt x="334" y="1120"/>
                    <a:pt x="334" y="1036"/>
                  </a:cubicBezTo>
                  <a:lnTo>
                    <a:pt x="334" y="167"/>
                  </a:lnTo>
                  <a:cubicBezTo>
                    <a:pt x="322" y="84"/>
                    <a:pt x="26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97"/>
            <p:cNvSpPr/>
            <p:nvPr/>
          </p:nvSpPr>
          <p:spPr>
            <a:xfrm>
              <a:off x="3149183" y="1976585"/>
              <a:ext cx="219419" cy="183072"/>
            </a:xfrm>
            <a:custGeom>
              <a:avLst/>
              <a:gdLst/>
              <a:ahLst/>
              <a:cxnLst/>
              <a:rect l="l" t="t" r="r" b="b"/>
              <a:pathLst>
                <a:path w="6894" h="5752" extrusionOk="0">
                  <a:moveTo>
                    <a:pt x="2369" y="4108"/>
                  </a:moveTo>
                  <a:lnTo>
                    <a:pt x="2286" y="4466"/>
                  </a:lnTo>
                  <a:lnTo>
                    <a:pt x="2060" y="4466"/>
                  </a:lnTo>
                  <a:cubicBezTo>
                    <a:pt x="1869" y="4466"/>
                    <a:pt x="1703" y="4299"/>
                    <a:pt x="1703" y="4108"/>
                  </a:cubicBezTo>
                  <a:close/>
                  <a:moveTo>
                    <a:pt x="5513" y="310"/>
                  </a:moveTo>
                  <a:cubicBezTo>
                    <a:pt x="5703" y="310"/>
                    <a:pt x="5870" y="477"/>
                    <a:pt x="5870" y="667"/>
                  </a:cubicBezTo>
                  <a:lnTo>
                    <a:pt x="5870" y="3418"/>
                  </a:lnTo>
                  <a:cubicBezTo>
                    <a:pt x="5870" y="3608"/>
                    <a:pt x="5703" y="3775"/>
                    <a:pt x="5513" y="3775"/>
                  </a:cubicBezTo>
                  <a:lnTo>
                    <a:pt x="4132" y="3775"/>
                  </a:lnTo>
                  <a:cubicBezTo>
                    <a:pt x="4096" y="3775"/>
                    <a:pt x="4048" y="3787"/>
                    <a:pt x="4036" y="3811"/>
                  </a:cubicBezTo>
                  <a:lnTo>
                    <a:pt x="2500" y="4918"/>
                  </a:lnTo>
                  <a:lnTo>
                    <a:pt x="2739" y="3966"/>
                  </a:lnTo>
                  <a:cubicBezTo>
                    <a:pt x="2762" y="3930"/>
                    <a:pt x="2739" y="3870"/>
                    <a:pt x="2715" y="3835"/>
                  </a:cubicBezTo>
                  <a:cubicBezTo>
                    <a:pt x="2679" y="3787"/>
                    <a:pt x="2643" y="3775"/>
                    <a:pt x="2584" y="3775"/>
                  </a:cubicBezTo>
                  <a:lnTo>
                    <a:pt x="691" y="3775"/>
                  </a:lnTo>
                  <a:cubicBezTo>
                    <a:pt x="500" y="3775"/>
                    <a:pt x="333" y="3608"/>
                    <a:pt x="333" y="3418"/>
                  </a:cubicBezTo>
                  <a:lnTo>
                    <a:pt x="333" y="667"/>
                  </a:lnTo>
                  <a:cubicBezTo>
                    <a:pt x="333" y="477"/>
                    <a:pt x="500" y="310"/>
                    <a:pt x="691" y="310"/>
                  </a:cubicBezTo>
                  <a:close/>
                  <a:moveTo>
                    <a:pt x="6215" y="989"/>
                  </a:moveTo>
                  <a:cubicBezTo>
                    <a:pt x="6406" y="989"/>
                    <a:pt x="6572" y="1156"/>
                    <a:pt x="6572" y="1346"/>
                  </a:cubicBezTo>
                  <a:lnTo>
                    <a:pt x="6572" y="4108"/>
                  </a:lnTo>
                  <a:lnTo>
                    <a:pt x="6549" y="4108"/>
                  </a:lnTo>
                  <a:cubicBezTo>
                    <a:pt x="6549" y="4299"/>
                    <a:pt x="6394" y="4466"/>
                    <a:pt x="6191" y="4466"/>
                  </a:cubicBezTo>
                  <a:lnTo>
                    <a:pt x="4810" y="4466"/>
                  </a:lnTo>
                  <a:cubicBezTo>
                    <a:pt x="4763" y="4466"/>
                    <a:pt x="4727" y="4477"/>
                    <a:pt x="4691" y="4513"/>
                  </a:cubicBezTo>
                  <a:cubicBezTo>
                    <a:pt x="4667" y="4549"/>
                    <a:pt x="4644" y="4608"/>
                    <a:pt x="4667" y="4656"/>
                  </a:cubicBezTo>
                  <a:lnTo>
                    <a:pt x="4763" y="5323"/>
                  </a:lnTo>
                  <a:lnTo>
                    <a:pt x="3596" y="4537"/>
                  </a:lnTo>
                  <a:lnTo>
                    <a:pt x="4191" y="4096"/>
                  </a:lnTo>
                  <a:lnTo>
                    <a:pt x="5513" y="4096"/>
                  </a:lnTo>
                  <a:cubicBezTo>
                    <a:pt x="5882" y="4096"/>
                    <a:pt x="6191" y="3799"/>
                    <a:pt x="6191" y="3418"/>
                  </a:cubicBezTo>
                  <a:lnTo>
                    <a:pt x="6191" y="989"/>
                  </a:lnTo>
                  <a:close/>
                  <a:moveTo>
                    <a:pt x="691" y="1"/>
                  </a:moveTo>
                  <a:cubicBezTo>
                    <a:pt x="322" y="1"/>
                    <a:pt x="0" y="298"/>
                    <a:pt x="0" y="679"/>
                  </a:cubicBezTo>
                  <a:lnTo>
                    <a:pt x="0" y="3430"/>
                  </a:lnTo>
                  <a:cubicBezTo>
                    <a:pt x="0" y="3811"/>
                    <a:pt x="298" y="4120"/>
                    <a:pt x="691" y="4120"/>
                  </a:cubicBezTo>
                  <a:lnTo>
                    <a:pt x="1393" y="4120"/>
                  </a:lnTo>
                  <a:lnTo>
                    <a:pt x="1393" y="4132"/>
                  </a:lnTo>
                  <a:cubicBezTo>
                    <a:pt x="1393" y="4501"/>
                    <a:pt x="1691" y="4823"/>
                    <a:pt x="2072" y="4823"/>
                  </a:cubicBezTo>
                  <a:lnTo>
                    <a:pt x="2203" y="4823"/>
                  </a:lnTo>
                  <a:lnTo>
                    <a:pt x="2143" y="5073"/>
                  </a:lnTo>
                  <a:cubicBezTo>
                    <a:pt x="2119" y="5180"/>
                    <a:pt x="2167" y="5275"/>
                    <a:pt x="2250" y="5335"/>
                  </a:cubicBezTo>
                  <a:cubicBezTo>
                    <a:pt x="2298" y="5370"/>
                    <a:pt x="2346" y="5382"/>
                    <a:pt x="2381" y="5382"/>
                  </a:cubicBezTo>
                  <a:cubicBezTo>
                    <a:pt x="2429" y="5382"/>
                    <a:pt x="2489" y="5370"/>
                    <a:pt x="2536" y="5335"/>
                  </a:cubicBezTo>
                  <a:lnTo>
                    <a:pt x="3251" y="4823"/>
                  </a:lnTo>
                  <a:lnTo>
                    <a:pt x="3417" y="4823"/>
                  </a:lnTo>
                  <a:lnTo>
                    <a:pt x="4751" y="5716"/>
                  </a:lnTo>
                  <a:cubicBezTo>
                    <a:pt x="4798" y="5740"/>
                    <a:pt x="4846" y="5751"/>
                    <a:pt x="4882" y="5751"/>
                  </a:cubicBezTo>
                  <a:cubicBezTo>
                    <a:pt x="4929" y="5751"/>
                    <a:pt x="4977" y="5740"/>
                    <a:pt x="5025" y="5716"/>
                  </a:cubicBezTo>
                  <a:cubicBezTo>
                    <a:pt x="5108" y="5656"/>
                    <a:pt x="5144" y="5561"/>
                    <a:pt x="5120" y="5454"/>
                  </a:cubicBezTo>
                  <a:lnTo>
                    <a:pt x="5025" y="4799"/>
                  </a:lnTo>
                  <a:lnTo>
                    <a:pt x="6215" y="4799"/>
                  </a:lnTo>
                  <a:cubicBezTo>
                    <a:pt x="6584" y="4799"/>
                    <a:pt x="6894" y="4501"/>
                    <a:pt x="6894" y="4120"/>
                  </a:cubicBezTo>
                  <a:lnTo>
                    <a:pt x="6894" y="1370"/>
                  </a:lnTo>
                  <a:cubicBezTo>
                    <a:pt x="6870" y="977"/>
                    <a:pt x="6572" y="679"/>
                    <a:pt x="6191" y="679"/>
                  </a:cubicBezTo>
                  <a:cubicBezTo>
                    <a:pt x="6179" y="298"/>
                    <a:pt x="5882" y="1"/>
                    <a:pt x="5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97"/>
            <p:cNvSpPr/>
            <p:nvPr/>
          </p:nvSpPr>
          <p:spPr>
            <a:xfrm>
              <a:off x="3187822" y="2009177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1"/>
                    <a:pt x="846" y="167"/>
                  </a:cubicBezTo>
                  <a:cubicBezTo>
                    <a:pt x="846" y="72"/>
                    <a:pt x="774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97"/>
            <p:cNvSpPr/>
            <p:nvPr/>
          </p:nvSpPr>
          <p:spPr>
            <a:xfrm>
              <a:off x="3226110" y="2009177"/>
              <a:ext cx="81478" cy="10280"/>
            </a:xfrm>
            <a:custGeom>
              <a:avLst/>
              <a:gdLst/>
              <a:ahLst/>
              <a:cxnLst/>
              <a:rect l="l" t="t" r="r" b="b"/>
              <a:pathLst>
                <a:path w="2560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2393" y="322"/>
                  </a:lnTo>
                  <a:cubicBezTo>
                    <a:pt x="2488" y="322"/>
                    <a:pt x="2560" y="251"/>
                    <a:pt x="2560" y="167"/>
                  </a:cubicBezTo>
                  <a:cubicBezTo>
                    <a:pt x="2560" y="72"/>
                    <a:pt x="2488" y="1"/>
                    <a:pt x="2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97"/>
            <p:cNvSpPr/>
            <p:nvPr/>
          </p:nvSpPr>
          <p:spPr>
            <a:xfrm>
              <a:off x="3187822" y="2036453"/>
              <a:ext cx="119767" cy="10662"/>
            </a:xfrm>
            <a:custGeom>
              <a:avLst/>
              <a:gdLst/>
              <a:ahLst/>
              <a:cxnLst/>
              <a:rect l="l" t="t" r="r" b="b"/>
              <a:pathLst>
                <a:path w="3763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3596" y="334"/>
                  </a:lnTo>
                  <a:cubicBezTo>
                    <a:pt x="3691" y="334"/>
                    <a:pt x="3763" y="263"/>
                    <a:pt x="3763" y="168"/>
                  </a:cubicBezTo>
                  <a:cubicBezTo>
                    <a:pt x="3763" y="84"/>
                    <a:pt x="3691" y="1"/>
                    <a:pt x="3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97"/>
            <p:cNvSpPr/>
            <p:nvPr/>
          </p:nvSpPr>
          <p:spPr>
            <a:xfrm>
              <a:off x="3187822" y="2064143"/>
              <a:ext cx="81510" cy="10248"/>
            </a:xfrm>
            <a:custGeom>
              <a:avLst/>
              <a:gdLst/>
              <a:ahLst/>
              <a:cxnLst/>
              <a:rect l="l" t="t" r="r" b="b"/>
              <a:pathLst>
                <a:path w="2561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2394" y="322"/>
                  </a:lnTo>
                  <a:cubicBezTo>
                    <a:pt x="2477" y="322"/>
                    <a:pt x="2560" y="250"/>
                    <a:pt x="2560" y="167"/>
                  </a:cubicBezTo>
                  <a:cubicBezTo>
                    <a:pt x="2560" y="72"/>
                    <a:pt x="2477" y="0"/>
                    <a:pt x="2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97"/>
            <p:cNvSpPr/>
            <p:nvPr/>
          </p:nvSpPr>
          <p:spPr>
            <a:xfrm>
              <a:off x="3280663" y="2064143"/>
              <a:ext cx="26926" cy="10248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97"/>
          <p:cNvGrpSpPr/>
          <p:nvPr/>
        </p:nvGrpSpPr>
        <p:grpSpPr>
          <a:xfrm>
            <a:off x="3507714" y="3776762"/>
            <a:ext cx="284251" cy="351694"/>
            <a:chOff x="3576626" y="1975821"/>
            <a:chExt cx="284251" cy="351694"/>
          </a:xfrm>
        </p:grpSpPr>
        <p:sp>
          <p:nvSpPr>
            <p:cNvPr id="1573" name="Google Shape;1573;p97"/>
            <p:cNvSpPr/>
            <p:nvPr/>
          </p:nvSpPr>
          <p:spPr>
            <a:xfrm>
              <a:off x="3576626" y="2145971"/>
              <a:ext cx="284251" cy="181544"/>
            </a:xfrm>
            <a:custGeom>
              <a:avLst/>
              <a:gdLst/>
              <a:ahLst/>
              <a:cxnLst/>
              <a:rect l="l" t="t" r="r" b="b"/>
              <a:pathLst>
                <a:path w="8931" h="5704" extrusionOk="0">
                  <a:moveTo>
                    <a:pt x="3001" y="346"/>
                  </a:moveTo>
                  <a:cubicBezTo>
                    <a:pt x="3096" y="346"/>
                    <a:pt x="3179" y="370"/>
                    <a:pt x="3263" y="453"/>
                  </a:cubicBezTo>
                  <a:cubicBezTo>
                    <a:pt x="3334" y="525"/>
                    <a:pt x="3358" y="608"/>
                    <a:pt x="3358" y="703"/>
                  </a:cubicBezTo>
                  <a:lnTo>
                    <a:pt x="3358" y="1132"/>
                  </a:lnTo>
                  <a:cubicBezTo>
                    <a:pt x="3358" y="1311"/>
                    <a:pt x="3263" y="1477"/>
                    <a:pt x="3096" y="1584"/>
                  </a:cubicBezTo>
                  <a:cubicBezTo>
                    <a:pt x="3048" y="1608"/>
                    <a:pt x="3025" y="1656"/>
                    <a:pt x="3025" y="1715"/>
                  </a:cubicBezTo>
                  <a:lnTo>
                    <a:pt x="3025" y="1894"/>
                  </a:lnTo>
                  <a:lnTo>
                    <a:pt x="2644" y="1894"/>
                  </a:lnTo>
                  <a:lnTo>
                    <a:pt x="2644" y="1715"/>
                  </a:lnTo>
                  <a:cubicBezTo>
                    <a:pt x="2644" y="1656"/>
                    <a:pt x="2620" y="1608"/>
                    <a:pt x="2572" y="1584"/>
                  </a:cubicBezTo>
                  <a:cubicBezTo>
                    <a:pt x="2405" y="1489"/>
                    <a:pt x="2310" y="1311"/>
                    <a:pt x="2310" y="1132"/>
                  </a:cubicBezTo>
                  <a:lnTo>
                    <a:pt x="2310" y="703"/>
                  </a:lnTo>
                  <a:cubicBezTo>
                    <a:pt x="2310" y="513"/>
                    <a:pt x="2465" y="346"/>
                    <a:pt x="2667" y="346"/>
                  </a:cubicBezTo>
                  <a:close/>
                  <a:moveTo>
                    <a:pt x="6096" y="346"/>
                  </a:moveTo>
                  <a:cubicBezTo>
                    <a:pt x="6192" y="346"/>
                    <a:pt x="6275" y="370"/>
                    <a:pt x="6358" y="453"/>
                  </a:cubicBezTo>
                  <a:cubicBezTo>
                    <a:pt x="6430" y="525"/>
                    <a:pt x="6454" y="608"/>
                    <a:pt x="6454" y="703"/>
                  </a:cubicBezTo>
                  <a:lnTo>
                    <a:pt x="6454" y="1132"/>
                  </a:lnTo>
                  <a:cubicBezTo>
                    <a:pt x="6454" y="1311"/>
                    <a:pt x="6370" y="1477"/>
                    <a:pt x="6192" y="1584"/>
                  </a:cubicBezTo>
                  <a:cubicBezTo>
                    <a:pt x="6144" y="1608"/>
                    <a:pt x="6120" y="1656"/>
                    <a:pt x="6120" y="1715"/>
                  </a:cubicBezTo>
                  <a:lnTo>
                    <a:pt x="6120" y="1894"/>
                  </a:lnTo>
                  <a:lnTo>
                    <a:pt x="5739" y="1894"/>
                  </a:lnTo>
                  <a:lnTo>
                    <a:pt x="5739" y="1715"/>
                  </a:lnTo>
                  <a:cubicBezTo>
                    <a:pt x="5739" y="1656"/>
                    <a:pt x="5715" y="1608"/>
                    <a:pt x="5668" y="1584"/>
                  </a:cubicBezTo>
                  <a:cubicBezTo>
                    <a:pt x="5501" y="1489"/>
                    <a:pt x="5406" y="1311"/>
                    <a:pt x="5406" y="1132"/>
                  </a:cubicBezTo>
                  <a:lnTo>
                    <a:pt x="5406" y="703"/>
                  </a:lnTo>
                  <a:cubicBezTo>
                    <a:pt x="5406" y="513"/>
                    <a:pt x="5561" y="346"/>
                    <a:pt x="5763" y="346"/>
                  </a:cubicBezTo>
                  <a:close/>
                  <a:moveTo>
                    <a:pt x="1453" y="2061"/>
                  </a:moveTo>
                  <a:cubicBezTo>
                    <a:pt x="1548" y="2061"/>
                    <a:pt x="1632" y="2084"/>
                    <a:pt x="1715" y="2156"/>
                  </a:cubicBezTo>
                  <a:cubicBezTo>
                    <a:pt x="1786" y="2239"/>
                    <a:pt x="1810" y="2323"/>
                    <a:pt x="1810" y="2418"/>
                  </a:cubicBezTo>
                  <a:lnTo>
                    <a:pt x="1810" y="2846"/>
                  </a:lnTo>
                  <a:cubicBezTo>
                    <a:pt x="1810" y="3037"/>
                    <a:pt x="1715" y="3204"/>
                    <a:pt x="1548" y="3287"/>
                  </a:cubicBezTo>
                  <a:cubicBezTo>
                    <a:pt x="1501" y="3323"/>
                    <a:pt x="1477" y="3370"/>
                    <a:pt x="1477" y="3430"/>
                  </a:cubicBezTo>
                  <a:lnTo>
                    <a:pt x="1477" y="3608"/>
                  </a:lnTo>
                  <a:lnTo>
                    <a:pt x="1096" y="3608"/>
                  </a:lnTo>
                  <a:lnTo>
                    <a:pt x="1096" y="3430"/>
                  </a:lnTo>
                  <a:cubicBezTo>
                    <a:pt x="1096" y="3370"/>
                    <a:pt x="1072" y="3323"/>
                    <a:pt x="1024" y="3287"/>
                  </a:cubicBezTo>
                  <a:cubicBezTo>
                    <a:pt x="858" y="3204"/>
                    <a:pt x="762" y="3025"/>
                    <a:pt x="762" y="2846"/>
                  </a:cubicBezTo>
                  <a:lnTo>
                    <a:pt x="762" y="2418"/>
                  </a:lnTo>
                  <a:cubicBezTo>
                    <a:pt x="762" y="2215"/>
                    <a:pt x="917" y="2061"/>
                    <a:pt x="1120" y="2061"/>
                  </a:cubicBezTo>
                  <a:close/>
                  <a:moveTo>
                    <a:pt x="4549" y="2061"/>
                  </a:moveTo>
                  <a:cubicBezTo>
                    <a:pt x="4644" y="2061"/>
                    <a:pt x="4727" y="2084"/>
                    <a:pt x="4810" y="2156"/>
                  </a:cubicBezTo>
                  <a:cubicBezTo>
                    <a:pt x="4882" y="2239"/>
                    <a:pt x="4906" y="2323"/>
                    <a:pt x="4906" y="2418"/>
                  </a:cubicBezTo>
                  <a:lnTo>
                    <a:pt x="4906" y="2846"/>
                  </a:lnTo>
                  <a:cubicBezTo>
                    <a:pt x="4906" y="3025"/>
                    <a:pt x="4810" y="3204"/>
                    <a:pt x="4644" y="3287"/>
                  </a:cubicBezTo>
                  <a:cubicBezTo>
                    <a:pt x="4596" y="3323"/>
                    <a:pt x="4572" y="3370"/>
                    <a:pt x="4572" y="3430"/>
                  </a:cubicBezTo>
                  <a:lnTo>
                    <a:pt x="4572" y="3608"/>
                  </a:lnTo>
                  <a:lnTo>
                    <a:pt x="4191" y="3608"/>
                  </a:lnTo>
                  <a:lnTo>
                    <a:pt x="4191" y="3430"/>
                  </a:lnTo>
                  <a:cubicBezTo>
                    <a:pt x="4191" y="3370"/>
                    <a:pt x="4168" y="3323"/>
                    <a:pt x="4120" y="3287"/>
                  </a:cubicBezTo>
                  <a:cubicBezTo>
                    <a:pt x="3953" y="3204"/>
                    <a:pt x="3858" y="3025"/>
                    <a:pt x="3858" y="2846"/>
                  </a:cubicBezTo>
                  <a:lnTo>
                    <a:pt x="3858" y="2418"/>
                  </a:lnTo>
                  <a:cubicBezTo>
                    <a:pt x="3858" y="2215"/>
                    <a:pt x="4013" y="2061"/>
                    <a:pt x="4215" y="2061"/>
                  </a:cubicBezTo>
                  <a:close/>
                  <a:moveTo>
                    <a:pt x="7668" y="2061"/>
                  </a:moveTo>
                  <a:cubicBezTo>
                    <a:pt x="7751" y="2061"/>
                    <a:pt x="7847" y="2084"/>
                    <a:pt x="7918" y="2156"/>
                  </a:cubicBezTo>
                  <a:cubicBezTo>
                    <a:pt x="7989" y="2239"/>
                    <a:pt x="8025" y="2323"/>
                    <a:pt x="8025" y="2418"/>
                  </a:cubicBezTo>
                  <a:lnTo>
                    <a:pt x="8025" y="2846"/>
                  </a:lnTo>
                  <a:cubicBezTo>
                    <a:pt x="8001" y="3025"/>
                    <a:pt x="7918" y="3204"/>
                    <a:pt x="7751" y="3287"/>
                  </a:cubicBezTo>
                  <a:cubicBezTo>
                    <a:pt x="7704" y="3323"/>
                    <a:pt x="7680" y="3370"/>
                    <a:pt x="7680" y="3430"/>
                  </a:cubicBezTo>
                  <a:lnTo>
                    <a:pt x="7680" y="3608"/>
                  </a:lnTo>
                  <a:lnTo>
                    <a:pt x="7311" y="3608"/>
                  </a:lnTo>
                  <a:lnTo>
                    <a:pt x="7311" y="3430"/>
                  </a:lnTo>
                  <a:cubicBezTo>
                    <a:pt x="7311" y="3370"/>
                    <a:pt x="7275" y="3323"/>
                    <a:pt x="7227" y="3287"/>
                  </a:cubicBezTo>
                  <a:cubicBezTo>
                    <a:pt x="7073" y="3204"/>
                    <a:pt x="6966" y="3025"/>
                    <a:pt x="6966" y="2846"/>
                  </a:cubicBezTo>
                  <a:lnTo>
                    <a:pt x="6966" y="2418"/>
                  </a:lnTo>
                  <a:cubicBezTo>
                    <a:pt x="6966" y="2215"/>
                    <a:pt x="7132" y="2061"/>
                    <a:pt x="7323" y="2061"/>
                  </a:cubicBezTo>
                  <a:close/>
                  <a:moveTo>
                    <a:pt x="5787" y="1"/>
                  </a:moveTo>
                  <a:cubicBezTo>
                    <a:pt x="5418" y="1"/>
                    <a:pt x="5120" y="310"/>
                    <a:pt x="5120" y="691"/>
                  </a:cubicBezTo>
                  <a:lnTo>
                    <a:pt x="5120" y="1120"/>
                  </a:lnTo>
                  <a:cubicBezTo>
                    <a:pt x="5120" y="1382"/>
                    <a:pt x="5251" y="1644"/>
                    <a:pt x="5465" y="1799"/>
                  </a:cubicBezTo>
                  <a:lnTo>
                    <a:pt x="5465" y="1953"/>
                  </a:lnTo>
                  <a:lnTo>
                    <a:pt x="5180" y="2073"/>
                  </a:lnTo>
                  <a:cubicBezTo>
                    <a:pt x="5144" y="2025"/>
                    <a:pt x="5120" y="1977"/>
                    <a:pt x="5072" y="1942"/>
                  </a:cubicBezTo>
                  <a:cubicBezTo>
                    <a:pt x="4941" y="1799"/>
                    <a:pt x="4775" y="1739"/>
                    <a:pt x="4596" y="1739"/>
                  </a:cubicBezTo>
                  <a:lnTo>
                    <a:pt x="4251" y="1739"/>
                  </a:lnTo>
                  <a:cubicBezTo>
                    <a:pt x="4001" y="1739"/>
                    <a:pt x="3798" y="1882"/>
                    <a:pt x="3679" y="2073"/>
                  </a:cubicBezTo>
                  <a:lnTo>
                    <a:pt x="3394" y="1953"/>
                  </a:lnTo>
                  <a:lnTo>
                    <a:pt x="3394" y="1799"/>
                  </a:lnTo>
                  <a:cubicBezTo>
                    <a:pt x="3596" y="1644"/>
                    <a:pt x="3739" y="1382"/>
                    <a:pt x="3739" y="1120"/>
                  </a:cubicBezTo>
                  <a:lnTo>
                    <a:pt x="3739" y="691"/>
                  </a:lnTo>
                  <a:cubicBezTo>
                    <a:pt x="3739" y="513"/>
                    <a:pt x="3656" y="334"/>
                    <a:pt x="3537" y="215"/>
                  </a:cubicBezTo>
                  <a:cubicBezTo>
                    <a:pt x="3406" y="72"/>
                    <a:pt x="3239" y="13"/>
                    <a:pt x="3060" y="13"/>
                  </a:cubicBezTo>
                  <a:lnTo>
                    <a:pt x="2727" y="13"/>
                  </a:lnTo>
                  <a:cubicBezTo>
                    <a:pt x="2346" y="13"/>
                    <a:pt x="2048" y="334"/>
                    <a:pt x="2048" y="703"/>
                  </a:cubicBezTo>
                  <a:lnTo>
                    <a:pt x="2048" y="1132"/>
                  </a:lnTo>
                  <a:cubicBezTo>
                    <a:pt x="2048" y="1406"/>
                    <a:pt x="2191" y="1656"/>
                    <a:pt x="2394" y="1822"/>
                  </a:cubicBezTo>
                  <a:lnTo>
                    <a:pt x="2394" y="1965"/>
                  </a:lnTo>
                  <a:lnTo>
                    <a:pt x="2108" y="2084"/>
                  </a:lnTo>
                  <a:cubicBezTo>
                    <a:pt x="2084" y="2037"/>
                    <a:pt x="2048" y="2001"/>
                    <a:pt x="2013" y="1953"/>
                  </a:cubicBezTo>
                  <a:cubicBezTo>
                    <a:pt x="1870" y="1822"/>
                    <a:pt x="1715" y="1763"/>
                    <a:pt x="1536" y="1763"/>
                  </a:cubicBezTo>
                  <a:lnTo>
                    <a:pt x="1191" y="1763"/>
                  </a:lnTo>
                  <a:cubicBezTo>
                    <a:pt x="822" y="1763"/>
                    <a:pt x="524" y="2073"/>
                    <a:pt x="524" y="2442"/>
                  </a:cubicBezTo>
                  <a:lnTo>
                    <a:pt x="524" y="2870"/>
                  </a:lnTo>
                  <a:cubicBezTo>
                    <a:pt x="524" y="3144"/>
                    <a:pt x="655" y="3394"/>
                    <a:pt x="858" y="3561"/>
                  </a:cubicBezTo>
                  <a:lnTo>
                    <a:pt x="858" y="3704"/>
                  </a:lnTo>
                  <a:lnTo>
                    <a:pt x="429" y="3882"/>
                  </a:lnTo>
                  <a:cubicBezTo>
                    <a:pt x="179" y="3989"/>
                    <a:pt x="0" y="4239"/>
                    <a:pt x="0" y="4513"/>
                  </a:cubicBezTo>
                  <a:lnTo>
                    <a:pt x="0" y="5537"/>
                  </a:lnTo>
                  <a:cubicBezTo>
                    <a:pt x="0" y="5632"/>
                    <a:pt x="72" y="5704"/>
                    <a:pt x="167" y="5704"/>
                  </a:cubicBezTo>
                  <a:cubicBezTo>
                    <a:pt x="250" y="5704"/>
                    <a:pt x="322" y="5632"/>
                    <a:pt x="322" y="5537"/>
                  </a:cubicBezTo>
                  <a:lnTo>
                    <a:pt x="322" y="4513"/>
                  </a:lnTo>
                  <a:cubicBezTo>
                    <a:pt x="322" y="4358"/>
                    <a:pt x="417" y="4228"/>
                    <a:pt x="548" y="4180"/>
                  </a:cubicBezTo>
                  <a:lnTo>
                    <a:pt x="1060" y="3977"/>
                  </a:lnTo>
                  <a:lnTo>
                    <a:pt x="1679" y="3977"/>
                  </a:lnTo>
                  <a:lnTo>
                    <a:pt x="2191" y="4180"/>
                  </a:lnTo>
                  <a:cubicBezTo>
                    <a:pt x="2322" y="4239"/>
                    <a:pt x="2405" y="4358"/>
                    <a:pt x="2405" y="4513"/>
                  </a:cubicBezTo>
                  <a:lnTo>
                    <a:pt x="2405" y="5537"/>
                  </a:lnTo>
                  <a:cubicBezTo>
                    <a:pt x="2405" y="5632"/>
                    <a:pt x="2489" y="5704"/>
                    <a:pt x="2572" y="5704"/>
                  </a:cubicBezTo>
                  <a:cubicBezTo>
                    <a:pt x="2667" y="5704"/>
                    <a:pt x="2739" y="5632"/>
                    <a:pt x="2739" y="5537"/>
                  </a:cubicBezTo>
                  <a:lnTo>
                    <a:pt x="2739" y="4513"/>
                  </a:lnTo>
                  <a:cubicBezTo>
                    <a:pt x="2739" y="4228"/>
                    <a:pt x="2572" y="3989"/>
                    <a:pt x="2310" y="3882"/>
                  </a:cubicBezTo>
                  <a:lnTo>
                    <a:pt x="1870" y="3704"/>
                  </a:lnTo>
                  <a:lnTo>
                    <a:pt x="1870" y="3561"/>
                  </a:lnTo>
                  <a:cubicBezTo>
                    <a:pt x="2084" y="3394"/>
                    <a:pt x="2215" y="3144"/>
                    <a:pt x="2215" y="2870"/>
                  </a:cubicBezTo>
                  <a:lnTo>
                    <a:pt x="2215" y="2442"/>
                  </a:lnTo>
                  <a:lnTo>
                    <a:pt x="2215" y="2418"/>
                  </a:lnTo>
                  <a:lnTo>
                    <a:pt x="2608" y="2263"/>
                  </a:lnTo>
                  <a:lnTo>
                    <a:pt x="3227" y="2263"/>
                  </a:lnTo>
                  <a:lnTo>
                    <a:pt x="3620" y="2418"/>
                  </a:lnTo>
                  <a:lnTo>
                    <a:pt x="3620" y="2442"/>
                  </a:lnTo>
                  <a:lnTo>
                    <a:pt x="3620" y="2870"/>
                  </a:lnTo>
                  <a:cubicBezTo>
                    <a:pt x="3620" y="3144"/>
                    <a:pt x="3751" y="3394"/>
                    <a:pt x="3953" y="3561"/>
                  </a:cubicBezTo>
                  <a:lnTo>
                    <a:pt x="3953" y="3704"/>
                  </a:lnTo>
                  <a:lnTo>
                    <a:pt x="3525" y="3882"/>
                  </a:lnTo>
                  <a:cubicBezTo>
                    <a:pt x="3275" y="3989"/>
                    <a:pt x="3096" y="4239"/>
                    <a:pt x="3096" y="4513"/>
                  </a:cubicBezTo>
                  <a:lnTo>
                    <a:pt x="3096" y="5537"/>
                  </a:lnTo>
                  <a:cubicBezTo>
                    <a:pt x="3096" y="5632"/>
                    <a:pt x="3167" y="5704"/>
                    <a:pt x="3263" y="5704"/>
                  </a:cubicBezTo>
                  <a:cubicBezTo>
                    <a:pt x="3346" y="5704"/>
                    <a:pt x="3417" y="5632"/>
                    <a:pt x="3417" y="5537"/>
                  </a:cubicBezTo>
                  <a:lnTo>
                    <a:pt x="3417" y="4513"/>
                  </a:lnTo>
                  <a:cubicBezTo>
                    <a:pt x="3417" y="4358"/>
                    <a:pt x="3513" y="4228"/>
                    <a:pt x="3644" y="4180"/>
                  </a:cubicBezTo>
                  <a:lnTo>
                    <a:pt x="4156" y="3977"/>
                  </a:lnTo>
                  <a:lnTo>
                    <a:pt x="4775" y="3977"/>
                  </a:lnTo>
                  <a:lnTo>
                    <a:pt x="5287" y="4180"/>
                  </a:lnTo>
                  <a:cubicBezTo>
                    <a:pt x="5418" y="4239"/>
                    <a:pt x="5501" y="4358"/>
                    <a:pt x="5501" y="4513"/>
                  </a:cubicBezTo>
                  <a:lnTo>
                    <a:pt x="5501" y="5537"/>
                  </a:lnTo>
                  <a:cubicBezTo>
                    <a:pt x="5501" y="5632"/>
                    <a:pt x="5584" y="5704"/>
                    <a:pt x="5668" y="5704"/>
                  </a:cubicBezTo>
                  <a:cubicBezTo>
                    <a:pt x="5763" y="5704"/>
                    <a:pt x="5834" y="5632"/>
                    <a:pt x="5834" y="5537"/>
                  </a:cubicBezTo>
                  <a:lnTo>
                    <a:pt x="5834" y="4513"/>
                  </a:lnTo>
                  <a:cubicBezTo>
                    <a:pt x="5834" y="4228"/>
                    <a:pt x="5668" y="3989"/>
                    <a:pt x="5406" y="3882"/>
                  </a:cubicBezTo>
                  <a:lnTo>
                    <a:pt x="4965" y="3704"/>
                  </a:lnTo>
                  <a:lnTo>
                    <a:pt x="4965" y="3561"/>
                  </a:lnTo>
                  <a:cubicBezTo>
                    <a:pt x="5180" y="3394"/>
                    <a:pt x="5311" y="3144"/>
                    <a:pt x="5311" y="2870"/>
                  </a:cubicBezTo>
                  <a:lnTo>
                    <a:pt x="5311" y="2442"/>
                  </a:lnTo>
                  <a:lnTo>
                    <a:pt x="5311" y="2418"/>
                  </a:lnTo>
                  <a:lnTo>
                    <a:pt x="5703" y="2263"/>
                  </a:lnTo>
                  <a:lnTo>
                    <a:pt x="6323" y="2263"/>
                  </a:lnTo>
                  <a:lnTo>
                    <a:pt x="6715" y="2418"/>
                  </a:lnTo>
                  <a:lnTo>
                    <a:pt x="6715" y="2442"/>
                  </a:lnTo>
                  <a:lnTo>
                    <a:pt x="6715" y="2870"/>
                  </a:lnTo>
                  <a:cubicBezTo>
                    <a:pt x="6715" y="3144"/>
                    <a:pt x="6846" y="3394"/>
                    <a:pt x="7049" y="3561"/>
                  </a:cubicBezTo>
                  <a:lnTo>
                    <a:pt x="7049" y="3704"/>
                  </a:lnTo>
                  <a:lnTo>
                    <a:pt x="6620" y="3882"/>
                  </a:lnTo>
                  <a:cubicBezTo>
                    <a:pt x="6370" y="3989"/>
                    <a:pt x="6192" y="4239"/>
                    <a:pt x="6192" y="4513"/>
                  </a:cubicBezTo>
                  <a:lnTo>
                    <a:pt x="6192" y="5537"/>
                  </a:lnTo>
                  <a:cubicBezTo>
                    <a:pt x="6192" y="5632"/>
                    <a:pt x="6263" y="5704"/>
                    <a:pt x="6358" y="5704"/>
                  </a:cubicBezTo>
                  <a:cubicBezTo>
                    <a:pt x="6442" y="5704"/>
                    <a:pt x="6513" y="5632"/>
                    <a:pt x="6513" y="5537"/>
                  </a:cubicBezTo>
                  <a:lnTo>
                    <a:pt x="6513" y="4513"/>
                  </a:lnTo>
                  <a:cubicBezTo>
                    <a:pt x="6513" y="4358"/>
                    <a:pt x="6608" y="4228"/>
                    <a:pt x="6739" y="4180"/>
                  </a:cubicBezTo>
                  <a:lnTo>
                    <a:pt x="7251" y="3977"/>
                  </a:lnTo>
                  <a:lnTo>
                    <a:pt x="7870" y="3977"/>
                  </a:lnTo>
                  <a:lnTo>
                    <a:pt x="8382" y="4180"/>
                  </a:lnTo>
                  <a:cubicBezTo>
                    <a:pt x="8513" y="4239"/>
                    <a:pt x="8597" y="4358"/>
                    <a:pt x="8597" y="4513"/>
                  </a:cubicBezTo>
                  <a:lnTo>
                    <a:pt x="8597" y="5537"/>
                  </a:lnTo>
                  <a:cubicBezTo>
                    <a:pt x="8597" y="5632"/>
                    <a:pt x="8680" y="5704"/>
                    <a:pt x="8763" y="5704"/>
                  </a:cubicBezTo>
                  <a:cubicBezTo>
                    <a:pt x="8859" y="5704"/>
                    <a:pt x="8930" y="5632"/>
                    <a:pt x="8930" y="5537"/>
                  </a:cubicBezTo>
                  <a:lnTo>
                    <a:pt x="8930" y="4513"/>
                  </a:lnTo>
                  <a:cubicBezTo>
                    <a:pt x="8859" y="4204"/>
                    <a:pt x="8680" y="3942"/>
                    <a:pt x="8418" y="3847"/>
                  </a:cubicBezTo>
                  <a:lnTo>
                    <a:pt x="7989" y="3668"/>
                  </a:lnTo>
                  <a:lnTo>
                    <a:pt x="7989" y="3513"/>
                  </a:lnTo>
                  <a:cubicBezTo>
                    <a:pt x="8204" y="3346"/>
                    <a:pt x="8335" y="3096"/>
                    <a:pt x="8335" y="2835"/>
                  </a:cubicBezTo>
                  <a:lnTo>
                    <a:pt x="8335" y="2394"/>
                  </a:lnTo>
                  <a:cubicBezTo>
                    <a:pt x="8335" y="2215"/>
                    <a:pt x="8263" y="2037"/>
                    <a:pt x="8144" y="1918"/>
                  </a:cubicBezTo>
                  <a:cubicBezTo>
                    <a:pt x="8001" y="1787"/>
                    <a:pt x="7847" y="1727"/>
                    <a:pt x="7668" y="1727"/>
                  </a:cubicBezTo>
                  <a:lnTo>
                    <a:pt x="7323" y="1727"/>
                  </a:lnTo>
                  <a:cubicBezTo>
                    <a:pt x="7073" y="1727"/>
                    <a:pt x="6858" y="1858"/>
                    <a:pt x="6739" y="2061"/>
                  </a:cubicBezTo>
                  <a:lnTo>
                    <a:pt x="6454" y="1942"/>
                  </a:lnTo>
                  <a:lnTo>
                    <a:pt x="6454" y="1787"/>
                  </a:lnTo>
                  <a:cubicBezTo>
                    <a:pt x="6668" y="1620"/>
                    <a:pt x="6799" y="1370"/>
                    <a:pt x="6799" y="1108"/>
                  </a:cubicBezTo>
                  <a:lnTo>
                    <a:pt x="6799" y="668"/>
                  </a:lnTo>
                  <a:cubicBezTo>
                    <a:pt x="6799" y="489"/>
                    <a:pt x="6727" y="310"/>
                    <a:pt x="6608" y="191"/>
                  </a:cubicBezTo>
                  <a:cubicBezTo>
                    <a:pt x="6477" y="60"/>
                    <a:pt x="6311" y="1"/>
                    <a:pt x="6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97"/>
            <p:cNvSpPr/>
            <p:nvPr/>
          </p:nvSpPr>
          <p:spPr>
            <a:xfrm>
              <a:off x="3656195" y="1975821"/>
              <a:ext cx="120149" cy="164134"/>
            </a:xfrm>
            <a:custGeom>
              <a:avLst/>
              <a:gdLst/>
              <a:ahLst/>
              <a:cxnLst/>
              <a:rect l="l" t="t" r="r" b="b"/>
              <a:pathLst>
                <a:path w="3775" h="5157" extrusionOk="0">
                  <a:moveTo>
                    <a:pt x="2049" y="334"/>
                  </a:moveTo>
                  <a:cubicBezTo>
                    <a:pt x="2239" y="334"/>
                    <a:pt x="2406" y="501"/>
                    <a:pt x="2406" y="691"/>
                  </a:cubicBezTo>
                  <a:lnTo>
                    <a:pt x="2406" y="1037"/>
                  </a:lnTo>
                  <a:cubicBezTo>
                    <a:pt x="2406" y="1334"/>
                    <a:pt x="2168" y="1549"/>
                    <a:pt x="1882" y="1549"/>
                  </a:cubicBezTo>
                  <a:cubicBezTo>
                    <a:pt x="1869" y="1550"/>
                    <a:pt x="1855" y="1550"/>
                    <a:pt x="1842" y="1550"/>
                  </a:cubicBezTo>
                  <a:cubicBezTo>
                    <a:pt x="1575" y="1550"/>
                    <a:pt x="1358" y="1321"/>
                    <a:pt x="1358" y="1037"/>
                  </a:cubicBezTo>
                  <a:lnTo>
                    <a:pt x="1358" y="691"/>
                  </a:lnTo>
                  <a:cubicBezTo>
                    <a:pt x="1358" y="501"/>
                    <a:pt x="1513" y="334"/>
                    <a:pt x="1715" y="334"/>
                  </a:cubicBezTo>
                  <a:close/>
                  <a:moveTo>
                    <a:pt x="2049" y="1870"/>
                  </a:moveTo>
                  <a:lnTo>
                    <a:pt x="2049" y="1965"/>
                  </a:lnTo>
                  <a:cubicBezTo>
                    <a:pt x="2072" y="2025"/>
                    <a:pt x="2084" y="2073"/>
                    <a:pt x="2108" y="2132"/>
                  </a:cubicBezTo>
                  <a:lnTo>
                    <a:pt x="1894" y="2358"/>
                  </a:lnTo>
                  <a:lnTo>
                    <a:pt x="1870" y="2358"/>
                  </a:lnTo>
                  <a:lnTo>
                    <a:pt x="1656" y="2132"/>
                  </a:lnTo>
                  <a:cubicBezTo>
                    <a:pt x="1679" y="2085"/>
                    <a:pt x="1691" y="2025"/>
                    <a:pt x="1691" y="1965"/>
                  </a:cubicBezTo>
                  <a:lnTo>
                    <a:pt x="1691" y="1870"/>
                  </a:lnTo>
                  <a:cubicBezTo>
                    <a:pt x="1751" y="1882"/>
                    <a:pt x="1810" y="1882"/>
                    <a:pt x="1870" y="1882"/>
                  </a:cubicBezTo>
                  <a:cubicBezTo>
                    <a:pt x="1929" y="1882"/>
                    <a:pt x="1989" y="1882"/>
                    <a:pt x="2049" y="1870"/>
                  </a:cubicBezTo>
                  <a:close/>
                  <a:moveTo>
                    <a:pt x="2382" y="2323"/>
                  </a:moveTo>
                  <a:lnTo>
                    <a:pt x="2668" y="2454"/>
                  </a:lnTo>
                  <a:cubicBezTo>
                    <a:pt x="2727" y="2489"/>
                    <a:pt x="2763" y="2549"/>
                    <a:pt x="2763" y="2620"/>
                  </a:cubicBezTo>
                  <a:lnTo>
                    <a:pt x="2763" y="2942"/>
                  </a:lnTo>
                  <a:lnTo>
                    <a:pt x="1025" y="2942"/>
                  </a:lnTo>
                  <a:lnTo>
                    <a:pt x="1025" y="2620"/>
                  </a:lnTo>
                  <a:lnTo>
                    <a:pt x="1013" y="2620"/>
                  </a:lnTo>
                  <a:cubicBezTo>
                    <a:pt x="1013" y="2549"/>
                    <a:pt x="1060" y="2489"/>
                    <a:pt x="1120" y="2454"/>
                  </a:cubicBezTo>
                  <a:lnTo>
                    <a:pt x="1394" y="2323"/>
                  </a:lnTo>
                  <a:lnTo>
                    <a:pt x="1656" y="2585"/>
                  </a:lnTo>
                  <a:cubicBezTo>
                    <a:pt x="1715" y="2632"/>
                    <a:pt x="1799" y="2680"/>
                    <a:pt x="1894" y="2680"/>
                  </a:cubicBezTo>
                  <a:cubicBezTo>
                    <a:pt x="1977" y="2680"/>
                    <a:pt x="2049" y="2656"/>
                    <a:pt x="2132" y="2585"/>
                  </a:cubicBezTo>
                  <a:lnTo>
                    <a:pt x="2382" y="2323"/>
                  </a:lnTo>
                  <a:close/>
                  <a:moveTo>
                    <a:pt x="3334" y="3263"/>
                  </a:moveTo>
                  <a:lnTo>
                    <a:pt x="3156" y="3632"/>
                  </a:lnTo>
                  <a:lnTo>
                    <a:pt x="596" y="3632"/>
                  </a:lnTo>
                  <a:lnTo>
                    <a:pt x="417" y="3263"/>
                  </a:lnTo>
                  <a:close/>
                  <a:moveTo>
                    <a:pt x="1715" y="1"/>
                  </a:moveTo>
                  <a:cubicBezTo>
                    <a:pt x="1334" y="1"/>
                    <a:pt x="1025" y="299"/>
                    <a:pt x="1025" y="691"/>
                  </a:cubicBezTo>
                  <a:lnTo>
                    <a:pt x="1025" y="1025"/>
                  </a:lnTo>
                  <a:cubicBezTo>
                    <a:pt x="1025" y="1311"/>
                    <a:pt x="1156" y="1549"/>
                    <a:pt x="1370" y="1715"/>
                  </a:cubicBezTo>
                  <a:lnTo>
                    <a:pt x="1370" y="1954"/>
                  </a:lnTo>
                  <a:lnTo>
                    <a:pt x="1370" y="1965"/>
                  </a:lnTo>
                  <a:lnTo>
                    <a:pt x="965" y="2180"/>
                  </a:lnTo>
                  <a:cubicBezTo>
                    <a:pt x="786" y="2263"/>
                    <a:pt x="679" y="2430"/>
                    <a:pt x="679" y="2620"/>
                  </a:cubicBezTo>
                  <a:lnTo>
                    <a:pt x="679" y="2942"/>
                  </a:lnTo>
                  <a:lnTo>
                    <a:pt x="155" y="2942"/>
                  </a:lnTo>
                  <a:cubicBezTo>
                    <a:pt x="96" y="2942"/>
                    <a:pt x="60" y="2966"/>
                    <a:pt x="24" y="3013"/>
                  </a:cubicBezTo>
                  <a:cubicBezTo>
                    <a:pt x="1" y="3061"/>
                    <a:pt x="1" y="3120"/>
                    <a:pt x="24" y="3180"/>
                  </a:cubicBezTo>
                  <a:lnTo>
                    <a:pt x="370" y="3859"/>
                  </a:lnTo>
                  <a:cubicBezTo>
                    <a:pt x="394" y="3918"/>
                    <a:pt x="453" y="3954"/>
                    <a:pt x="513" y="3954"/>
                  </a:cubicBezTo>
                  <a:lnTo>
                    <a:pt x="691" y="3954"/>
                  </a:lnTo>
                  <a:lnTo>
                    <a:pt x="691" y="4990"/>
                  </a:lnTo>
                  <a:cubicBezTo>
                    <a:pt x="691" y="5085"/>
                    <a:pt x="775" y="5156"/>
                    <a:pt x="858" y="5156"/>
                  </a:cubicBezTo>
                  <a:cubicBezTo>
                    <a:pt x="953" y="5156"/>
                    <a:pt x="1025" y="5085"/>
                    <a:pt x="1025" y="4990"/>
                  </a:cubicBezTo>
                  <a:lnTo>
                    <a:pt x="1025" y="3954"/>
                  </a:lnTo>
                  <a:lnTo>
                    <a:pt x="2763" y="3954"/>
                  </a:lnTo>
                  <a:lnTo>
                    <a:pt x="2763" y="4990"/>
                  </a:lnTo>
                  <a:cubicBezTo>
                    <a:pt x="2763" y="5085"/>
                    <a:pt x="2846" y="5156"/>
                    <a:pt x="2930" y="5156"/>
                  </a:cubicBezTo>
                  <a:cubicBezTo>
                    <a:pt x="3025" y="5156"/>
                    <a:pt x="3096" y="5085"/>
                    <a:pt x="3096" y="4990"/>
                  </a:cubicBezTo>
                  <a:lnTo>
                    <a:pt x="3096" y="3954"/>
                  </a:lnTo>
                  <a:lnTo>
                    <a:pt x="3275" y="3954"/>
                  </a:lnTo>
                  <a:cubicBezTo>
                    <a:pt x="3334" y="3954"/>
                    <a:pt x="3394" y="3918"/>
                    <a:pt x="3418" y="3859"/>
                  </a:cubicBezTo>
                  <a:lnTo>
                    <a:pt x="3763" y="3180"/>
                  </a:lnTo>
                  <a:cubicBezTo>
                    <a:pt x="3775" y="3132"/>
                    <a:pt x="3763" y="3073"/>
                    <a:pt x="3751" y="3013"/>
                  </a:cubicBezTo>
                  <a:cubicBezTo>
                    <a:pt x="3715" y="2966"/>
                    <a:pt x="3680" y="2942"/>
                    <a:pt x="3620" y="2942"/>
                  </a:cubicBezTo>
                  <a:lnTo>
                    <a:pt x="3084" y="2942"/>
                  </a:lnTo>
                  <a:lnTo>
                    <a:pt x="3084" y="2620"/>
                  </a:lnTo>
                  <a:cubicBezTo>
                    <a:pt x="3084" y="2430"/>
                    <a:pt x="2977" y="2251"/>
                    <a:pt x="2799" y="2180"/>
                  </a:cubicBezTo>
                  <a:lnTo>
                    <a:pt x="2394" y="1965"/>
                  </a:lnTo>
                  <a:lnTo>
                    <a:pt x="2394" y="1954"/>
                  </a:lnTo>
                  <a:lnTo>
                    <a:pt x="2394" y="1715"/>
                  </a:lnTo>
                  <a:cubicBezTo>
                    <a:pt x="2608" y="1561"/>
                    <a:pt x="2739" y="1311"/>
                    <a:pt x="2739" y="1025"/>
                  </a:cubicBezTo>
                  <a:lnTo>
                    <a:pt x="2739" y="691"/>
                  </a:lnTo>
                  <a:cubicBezTo>
                    <a:pt x="2739" y="310"/>
                    <a:pt x="2441" y="1"/>
                    <a:pt x="2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97"/>
            <p:cNvSpPr/>
            <p:nvPr/>
          </p:nvSpPr>
          <p:spPr>
            <a:xfrm>
              <a:off x="3700149" y="2113380"/>
              <a:ext cx="32241" cy="10280"/>
            </a:xfrm>
            <a:custGeom>
              <a:avLst/>
              <a:gdLst/>
              <a:ahLst/>
              <a:cxnLst/>
              <a:rect l="l" t="t" r="r" b="b"/>
              <a:pathLst>
                <a:path w="1013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846" y="322"/>
                  </a:lnTo>
                  <a:cubicBezTo>
                    <a:pt x="941" y="322"/>
                    <a:pt x="1013" y="251"/>
                    <a:pt x="1013" y="168"/>
                  </a:cubicBezTo>
                  <a:cubicBezTo>
                    <a:pt x="1013" y="72"/>
                    <a:pt x="94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97"/>
          <p:cNvGrpSpPr/>
          <p:nvPr/>
        </p:nvGrpSpPr>
        <p:grpSpPr>
          <a:xfrm>
            <a:off x="3436670" y="2744649"/>
            <a:ext cx="426329" cy="332375"/>
            <a:chOff x="2611458" y="3816374"/>
            <a:chExt cx="426329" cy="332375"/>
          </a:xfrm>
        </p:grpSpPr>
        <p:sp>
          <p:nvSpPr>
            <p:cNvPr id="1577" name="Google Shape;1577;p97"/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97"/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97"/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97"/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97"/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97"/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97"/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97"/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97"/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97"/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7" name="Google Shape;1587;p97"/>
          <p:cNvSpPr/>
          <p:nvPr/>
        </p:nvSpPr>
        <p:spPr>
          <a:xfrm>
            <a:off x="5299578" y="3765596"/>
            <a:ext cx="389187" cy="355927"/>
          </a:xfrm>
          <a:custGeom>
            <a:avLst/>
            <a:gdLst/>
            <a:ahLst/>
            <a:cxnLst/>
            <a:rect l="l" t="t" r="r" b="b"/>
            <a:pathLst>
              <a:path w="12228" h="11183" extrusionOk="0">
                <a:moveTo>
                  <a:pt x="4560" y="3991"/>
                </a:moveTo>
                <a:cubicBezTo>
                  <a:pt x="4739" y="3991"/>
                  <a:pt x="4894" y="4146"/>
                  <a:pt x="4894" y="4324"/>
                </a:cubicBezTo>
                <a:cubicBezTo>
                  <a:pt x="4894" y="4503"/>
                  <a:pt x="4739" y="4646"/>
                  <a:pt x="4560" y="4646"/>
                </a:cubicBezTo>
                <a:cubicBezTo>
                  <a:pt x="4382" y="4646"/>
                  <a:pt x="4239" y="4503"/>
                  <a:pt x="4239" y="4324"/>
                </a:cubicBezTo>
                <a:cubicBezTo>
                  <a:pt x="4251" y="4134"/>
                  <a:pt x="4382" y="3991"/>
                  <a:pt x="4560" y="3991"/>
                </a:cubicBezTo>
                <a:close/>
                <a:moveTo>
                  <a:pt x="5930" y="1419"/>
                </a:moveTo>
                <a:lnTo>
                  <a:pt x="5930" y="2003"/>
                </a:lnTo>
                <a:lnTo>
                  <a:pt x="5941" y="4051"/>
                </a:lnTo>
                <a:lnTo>
                  <a:pt x="5965" y="5872"/>
                </a:lnTo>
                <a:lnTo>
                  <a:pt x="1619" y="4908"/>
                </a:lnTo>
                <a:cubicBezTo>
                  <a:pt x="1869" y="3801"/>
                  <a:pt x="2548" y="2848"/>
                  <a:pt x="3489" y="2229"/>
                </a:cubicBezTo>
                <a:lnTo>
                  <a:pt x="4275" y="3670"/>
                </a:lnTo>
                <a:cubicBezTo>
                  <a:pt x="4025" y="3777"/>
                  <a:pt x="3858" y="4027"/>
                  <a:pt x="3858" y="4313"/>
                </a:cubicBezTo>
                <a:cubicBezTo>
                  <a:pt x="3858" y="4694"/>
                  <a:pt x="4179" y="5027"/>
                  <a:pt x="4572" y="5027"/>
                </a:cubicBezTo>
                <a:cubicBezTo>
                  <a:pt x="4965" y="5027"/>
                  <a:pt x="5287" y="4705"/>
                  <a:pt x="5287" y="4313"/>
                </a:cubicBezTo>
                <a:cubicBezTo>
                  <a:pt x="5287" y="3967"/>
                  <a:pt x="5037" y="3670"/>
                  <a:pt x="4715" y="3610"/>
                </a:cubicBezTo>
                <a:lnTo>
                  <a:pt x="3846" y="2015"/>
                </a:lnTo>
                <a:cubicBezTo>
                  <a:pt x="4477" y="1657"/>
                  <a:pt x="5168" y="1455"/>
                  <a:pt x="5930" y="1419"/>
                </a:cubicBezTo>
                <a:close/>
                <a:moveTo>
                  <a:pt x="6287" y="4265"/>
                </a:moveTo>
                <a:cubicBezTo>
                  <a:pt x="7227" y="4348"/>
                  <a:pt x="7965" y="5158"/>
                  <a:pt x="7965" y="6122"/>
                </a:cubicBezTo>
                <a:cubicBezTo>
                  <a:pt x="7965" y="6491"/>
                  <a:pt x="7846" y="6872"/>
                  <a:pt x="7644" y="7170"/>
                </a:cubicBezTo>
                <a:lnTo>
                  <a:pt x="6287" y="6039"/>
                </a:lnTo>
                <a:lnTo>
                  <a:pt x="6287" y="4265"/>
                </a:lnTo>
                <a:close/>
                <a:moveTo>
                  <a:pt x="6477" y="348"/>
                </a:moveTo>
                <a:cubicBezTo>
                  <a:pt x="9501" y="526"/>
                  <a:pt x="11871" y="3039"/>
                  <a:pt x="11871" y="6063"/>
                </a:cubicBezTo>
                <a:cubicBezTo>
                  <a:pt x="11835" y="7349"/>
                  <a:pt x="11454" y="8539"/>
                  <a:pt x="10728" y="9516"/>
                </a:cubicBezTo>
                <a:cubicBezTo>
                  <a:pt x="10692" y="9563"/>
                  <a:pt x="10644" y="9575"/>
                  <a:pt x="10609" y="9575"/>
                </a:cubicBezTo>
                <a:cubicBezTo>
                  <a:pt x="10561" y="9575"/>
                  <a:pt x="10513" y="9563"/>
                  <a:pt x="10490" y="9527"/>
                </a:cubicBezTo>
                <a:lnTo>
                  <a:pt x="9537" y="8730"/>
                </a:lnTo>
                <a:cubicBezTo>
                  <a:pt x="10013" y="8123"/>
                  <a:pt x="10311" y="7384"/>
                  <a:pt x="10394" y="6610"/>
                </a:cubicBezTo>
                <a:cubicBezTo>
                  <a:pt x="10406" y="6491"/>
                  <a:pt x="10323" y="6396"/>
                  <a:pt x="10204" y="6396"/>
                </a:cubicBezTo>
                <a:cubicBezTo>
                  <a:pt x="10097" y="6396"/>
                  <a:pt x="10025" y="6468"/>
                  <a:pt x="10013" y="6551"/>
                </a:cubicBezTo>
                <a:cubicBezTo>
                  <a:pt x="9930" y="7206"/>
                  <a:pt x="9680" y="7849"/>
                  <a:pt x="9299" y="8384"/>
                </a:cubicBezTo>
                <a:cubicBezTo>
                  <a:pt x="9275" y="8396"/>
                  <a:pt x="9263" y="8432"/>
                  <a:pt x="9251" y="8444"/>
                </a:cubicBezTo>
                <a:cubicBezTo>
                  <a:pt x="9251" y="8444"/>
                  <a:pt x="9251" y="8456"/>
                  <a:pt x="9239" y="8456"/>
                </a:cubicBezTo>
                <a:lnTo>
                  <a:pt x="7954" y="7372"/>
                </a:lnTo>
                <a:cubicBezTo>
                  <a:pt x="8227" y="7003"/>
                  <a:pt x="8370" y="6539"/>
                  <a:pt x="8370" y="6075"/>
                </a:cubicBezTo>
                <a:cubicBezTo>
                  <a:pt x="8370" y="4908"/>
                  <a:pt x="7465" y="3920"/>
                  <a:pt x="6299" y="3836"/>
                </a:cubicBezTo>
                <a:lnTo>
                  <a:pt x="6287" y="2146"/>
                </a:lnTo>
                <a:lnTo>
                  <a:pt x="6418" y="2146"/>
                </a:lnTo>
                <a:cubicBezTo>
                  <a:pt x="6453" y="2146"/>
                  <a:pt x="6501" y="2146"/>
                  <a:pt x="6525" y="2169"/>
                </a:cubicBezTo>
                <a:cubicBezTo>
                  <a:pt x="8358" y="2360"/>
                  <a:pt x="9811" y="3812"/>
                  <a:pt x="10025" y="5646"/>
                </a:cubicBezTo>
                <a:cubicBezTo>
                  <a:pt x="10037" y="5753"/>
                  <a:pt x="10109" y="5813"/>
                  <a:pt x="10216" y="5813"/>
                </a:cubicBezTo>
                <a:cubicBezTo>
                  <a:pt x="10335" y="5813"/>
                  <a:pt x="10430" y="5706"/>
                  <a:pt x="10406" y="5598"/>
                </a:cubicBezTo>
                <a:cubicBezTo>
                  <a:pt x="10192" y="3503"/>
                  <a:pt x="8430" y="1848"/>
                  <a:pt x="6299" y="1765"/>
                </a:cubicBezTo>
                <a:lnTo>
                  <a:pt x="6299" y="526"/>
                </a:lnTo>
                <a:cubicBezTo>
                  <a:pt x="6299" y="479"/>
                  <a:pt x="6322" y="443"/>
                  <a:pt x="6346" y="407"/>
                </a:cubicBezTo>
                <a:cubicBezTo>
                  <a:pt x="6382" y="360"/>
                  <a:pt x="6418" y="348"/>
                  <a:pt x="6477" y="348"/>
                </a:cubicBezTo>
                <a:close/>
                <a:moveTo>
                  <a:pt x="1477" y="5277"/>
                </a:moveTo>
                <a:lnTo>
                  <a:pt x="5870" y="6241"/>
                </a:lnTo>
                <a:lnTo>
                  <a:pt x="4667" y="10575"/>
                </a:lnTo>
                <a:cubicBezTo>
                  <a:pt x="2774" y="9980"/>
                  <a:pt x="1405" y="8206"/>
                  <a:pt x="1405" y="6110"/>
                </a:cubicBezTo>
                <a:cubicBezTo>
                  <a:pt x="1405" y="5825"/>
                  <a:pt x="1441" y="5539"/>
                  <a:pt x="1477" y="5277"/>
                </a:cubicBezTo>
                <a:close/>
                <a:moveTo>
                  <a:pt x="6215" y="6468"/>
                </a:moveTo>
                <a:lnTo>
                  <a:pt x="7549" y="7599"/>
                </a:lnTo>
                <a:lnTo>
                  <a:pt x="9132" y="8920"/>
                </a:lnTo>
                <a:lnTo>
                  <a:pt x="9573" y="9289"/>
                </a:lnTo>
                <a:cubicBezTo>
                  <a:pt x="8680" y="10266"/>
                  <a:pt x="7430" y="10813"/>
                  <a:pt x="6108" y="10813"/>
                </a:cubicBezTo>
                <a:cubicBezTo>
                  <a:pt x="5739" y="10813"/>
                  <a:pt x="5382" y="10766"/>
                  <a:pt x="5037" y="10694"/>
                </a:cubicBezTo>
                <a:lnTo>
                  <a:pt x="6215" y="6468"/>
                </a:lnTo>
                <a:close/>
                <a:moveTo>
                  <a:pt x="6429" y="1"/>
                </a:moveTo>
                <a:cubicBezTo>
                  <a:pt x="6297" y="1"/>
                  <a:pt x="6159" y="59"/>
                  <a:pt x="6060" y="157"/>
                </a:cubicBezTo>
                <a:cubicBezTo>
                  <a:pt x="5953" y="264"/>
                  <a:pt x="5882" y="407"/>
                  <a:pt x="5882" y="562"/>
                </a:cubicBezTo>
                <a:lnTo>
                  <a:pt x="5882" y="1038"/>
                </a:lnTo>
                <a:cubicBezTo>
                  <a:pt x="5084" y="1062"/>
                  <a:pt x="4310" y="1288"/>
                  <a:pt x="3620" y="1669"/>
                </a:cubicBezTo>
                <a:lnTo>
                  <a:pt x="3191" y="872"/>
                </a:lnTo>
                <a:cubicBezTo>
                  <a:pt x="3155" y="812"/>
                  <a:pt x="3084" y="764"/>
                  <a:pt x="3024" y="764"/>
                </a:cubicBezTo>
                <a:lnTo>
                  <a:pt x="393" y="764"/>
                </a:lnTo>
                <a:lnTo>
                  <a:pt x="393" y="443"/>
                </a:lnTo>
                <a:cubicBezTo>
                  <a:pt x="393" y="336"/>
                  <a:pt x="298" y="241"/>
                  <a:pt x="203" y="241"/>
                </a:cubicBezTo>
                <a:cubicBezTo>
                  <a:pt x="95" y="241"/>
                  <a:pt x="0" y="336"/>
                  <a:pt x="0" y="443"/>
                </a:cubicBezTo>
                <a:lnTo>
                  <a:pt x="0" y="1467"/>
                </a:lnTo>
                <a:cubicBezTo>
                  <a:pt x="0" y="1574"/>
                  <a:pt x="95" y="1657"/>
                  <a:pt x="203" y="1657"/>
                </a:cubicBezTo>
                <a:cubicBezTo>
                  <a:pt x="298" y="1657"/>
                  <a:pt x="393" y="1562"/>
                  <a:pt x="393" y="1467"/>
                </a:cubicBezTo>
                <a:lnTo>
                  <a:pt x="393" y="1157"/>
                </a:lnTo>
                <a:lnTo>
                  <a:pt x="2917" y="1157"/>
                </a:lnTo>
                <a:lnTo>
                  <a:pt x="3310" y="1872"/>
                </a:lnTo>
                <a:cubicBezTo>
                  <a:pt x="3024" y="2062"/>
                  <a:pt x="2762" y="2277"/>
                  <a:pt x="2501" y="2527"/>
                </a:cubicBezTo>
                <a:cubicBezTo>
                  <a:pt x="1548" y="3467"/>
                  <a:pt x="1036" y="4753"/>
                  <a:pt x="1036" y="6098"/>
                </a:cubicBezTo>
                <a:cubicBezTo>
                  <a:pt x="1036" y="8885"/>
                  <a:pt x="3310" y="11182"/>
                  <a:pt x="6120" y="11182"/>
                </a:cubicBezTo>
                <a:cubicBezTo>
                  <a:pt x="7573" y="11182"/>
                  <a:pt x="8918" y="10575"/>
                  <a:pt x="9882" y="9516"/>
                </a:cubicBezTo>
                <a:lnTo>
                  <a:pt x="10240" y="9813"/>
                </a:lnTo>
                <a:cubicBezTo>
                  <a:pt x="10347" y="9908"/>
                  <a:pt x="10466" y="9944"/>
                  <a:pt x="10597" y="9944"/>
                </a:cubicBezTo>
                <a:lnTo>
                  <a:pt x="10656" y="9944"/>
                </a:lnTo>
                <a:cubicBezTo>
                  <a:pt x="10811" y="9932"/>
                  <a:pt x="10942" y="9837"/>
                  <a:pt x="11037" y="9718"/>
                </a:cubicBezTo>
                <a:cubicBezTo>
                  <a:pt x="11823" y="8670"/>
                  <a:pt x="12228" y="7420"/>
                  <a:pt x="12228" y="6098"/>
                </a:cubicBezTo>
                <a:cubicBezTo>
                  <a:pt x="12228" y="2884"/>
                  <a:pt x="9692" y="205"/>
                  <a:pt x="6465" y="2"/>
                </a:cubicBezTo>
                <a:cubicBezTo>
                  <a:pt x="6453" y="1"/>
                  <a:pt x="6441" y="1"/>
                  <a:pt x="64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89"/>
    </mc:Choice>
    <mc:Fallback xmlns="">
      <p:transition spd="slow" advTm="97789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108"/>
          <p:cNvSpPr/>
          <p:nvPr/>
        </p:nvSpPr>
        <p:spPr>
          <a:xfrm>
            <a:off x="6690214" y="-513900"/>
            <a:ext cx="4790700" cy="1751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108"/>
          <p:cNvSpPr/>
          <p:nvPr/>
        </p:nvSpPr>
        <p:spPr>
          <a:xfrm>
            <a:off x="-215401" y="1695900"/>
            <a:ext cx="4549200" cy="1751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108"/>
          <p:cNvSpPr txBox="1">
            <a:spLocks noGrp="1"/>
          </p:cNvSpPr>
          <p:nvPr>
            <p:ph type="title"/>
          </p:nvPr>
        </p:nvSpPr>
        <p:spPr>
          <a:xfrm>
            <a:off x="-683617" y="243558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Thank You!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775" name="Google Shape;1775;p108"/>
          <p:cNvSpPr txBox="1">
            <a:spLocks noGrp="1"/>
          </p:cNvSpPr>
          <p:nvPr>
            <p:ph type="subTitle" idx="1"/>
          </p:nvPr>
        </p:nvSpPr>
        <p:spPr>
          <a:xfrm flipH="1">
            <a:off x="5020872" y="1986750"/>
            <a:ext cx="26310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Do you have any questions?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Isaac@freshbrewed.science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@Ijohnson@noc.social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800" dirty="0">
                <a:solidFill>
                  <a:schemeClr val="dk1"/>
                </a:solidFill>
              </a:rPr>
              <a:t>https://www.linkedin.com/in/isaac-johnson-9b8974/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Freshbrewed.science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776" name="Google Shape;1776;p108">
            <a:hlinkClick r:id="rId4"/>
          </p:cNvPr>
          <p:cNvSpPr/>
          <p:nvPr/>
        </p:nvSpPr>
        <p:spPr>
          <a:xfrm>
            <a:off x="6898675" y="540058"/>
            <a:ext cx="403234" cy="379768"/>
          </a:xfrm>
          <a:custGeom>
            <a:avLst/>
            <a:gdLst/>
            <a:ahLst/>
            <a:cxnLst/>
            <a:rect l="l" t="t" r="r" b="b"/>
            <a:pathLst>
              <a:path w="8798" h="8286" extrusionOk="0">
                <a:moveTo>
                  <a:pt x="4327" y="1"/>
                </a:moveTo>
                <a:cubicBezTo>
                  <a:pt x="4180" y="1"/>
                  <a:pt x="4031" y="9"/>
                  <a:pt x="3883" y="25"/>
                </a:cubicBezTo>
                <a:cubicBezTo>
                  <a:pt x="2636" y="159"/>
                  <a:pt x="1517" y="851"/>
                  <a:pt x="840" y="1908"/>
                </a:cubicBezTo>
                <a:cubicBezTo>
                  <a:pt x="163" y="2963"/>
                  <a:pt x="0" y="4269"/>
                  <a:pt x="397" y="5458"/>
                </a:cubicBezTo>
                <a:cubicBezTo>
                  <a:pt x="796" y="6648"/>
                  <a:pt x="1710" y="7593"/>
                  <a:pt x="2886" y="8029"/>
                </a:cubicBezTo>
                <a:cubicBezTo>
                  <a:pt x="2901" y="8034"/>
                  <a:pt x="2917" y="8037"/>
                  <a:pt x="2932" y="8037"/>
                </a:cubicBezTo>
                <a:cubicBezTo>
                  <a:pt x="2972" y="8037"/>
                  <a:pt x="3011" y="8019"/>
                  <a:pt x="3036" y="7986"/>
                </a:cubicBezTo>
                <a:cubicBezTo>
                  <a:pt x="3053" y="7962"/>
                  <a:pt x="3063" y="7933"/>
                  <a:pt x="3063" y="7904"/>
                </a:cubicBezTo>
                <a:lnTo>
                  <a:pt x="3063" y="5540"/>
                </a:lnTo>
                <a:cubicBezTo>
                  <a:pt x="3063" y="5468"/>
                  <a:pt x="3005" y="5409"/>
                  <a:pt x="2935" y="5409"/>
                </a:cubicBezTo>
                <a:cubicBezTo>
                  <a:pt x="2934" y="5409"/>
                  <a:pt x="2933" y="5409"/>
                  <a:pt x="2932" y="5409"/>
                </a:cubicBezTo>
                <a:lnTo>
                  <a:pt x="1842" y="5409"/>
                </a:lnTo>
                <a:lnTo>
                  <a:pt x="1842" y="4449"/>
                </a:lnTo>
                <a:lnTo>
                  <a:pt x="2932" y="4449"/>
                </a:lnTo>
                <a:cubicBezTo>
                  <a:pt x="3003" y="4449"/>
                  <a:pt x="3063" y="4390"/>
                  <a:pt x="3063" y="4319"/>
                </a:cubicBezTo>
                <a:lnTo>
                  <a:pt x="3063" y="4144"/>
                </a:lnTo>
                <a:cubicBezTo>
                  <a:pt x="3063" y="3005"/>
                  <a:pt x="4142" y="2008"/>
                  <a:pt x="5374" y="2008"/>
                </a:cubicBezTo>
                <a:lnTo>
                  <a:pt x="5941" y="2008"/>
                </a:lnTo>
                <a:lnTo>
                  <a:pt x="5941" y="2966"/>
                </a:lnTo>
                <a:lnTo>
                  <a:pt x="5374" y="2966"/>
                </a:lnTo>
                <a:cubicBezTo>
                  <a:pt x="5005" y="2966"/>
                  <a:pt x="4669" y="3072"/>
                  <a:pt x="4429" y="3265"/>
                </a:cubicBezTo>
                <a:cubicBezTo>
                  <a:pt x="4163" y="3479"/>
                  <a:pt x="4021" y="3783"/>
                  <a:pt x="4021" y="4144"/>
                </a:cubicBezTo>
                <a:lnTo>
                  <a:pt x="4021" y="4319"/>
                </a:lnTo>
                <a:cubicBezTo>
                  <a:pt x="4021" y="4390"/>
                  <a:pt x="4080" y="4449"/>
                  <a:pt x="4153" y="4449"/>
                </a:cubicBezTo>
                <a:lnTo>
                  <a:pt x="4669" y="4449"/>
                </a:lnTo>
                <a:cubicBezTo>
                  <a:pt x="4739" y="4447"/>
                  <a:pt x="4795" y="4389"/>
                  <a:pt x="4795" y="4319"/>
                </a:cubicBezTo>
                <a:cubicBezTo>
                  <a:pt x="4795" y="4248"/>
                  <a:pt x="4739" y="4190"/>
                  <a:pt x="4669" y="4187"/>
                </a:cubicBezTo>
                <a:lnTo>
                  <a:pt x="4284" y="4187"/>
                </a:lnTo>
                <a:lnTo>
                  <a:pt x="4284" y="4144"/>
                </a:lnTo>
                <a:cubicBezTo>
                  <a:pt x="4284" y="3468"/>
                  <a:pt x="4871" y="3229"/>
                  <a:pt x="5374" y="3229"/>
                </a:cubicBezTo>
                <a:lnTo>
                  <a:pt x="6071" y="3229"/>
                </a:lnTo>
                <a:cubicBezTo>
                  <a:pt x="6144" y="3229"/>
                  <a:pt x="6202" y="3169"/>
                  <a:pt x="6202" y="3097"/>
                </a:cubicBezTo>
                <a:lnTo>
                  <a:pt x="6202" y="1876"/>
                </a:lnTo>
                <a:cubicBezTo>
                  <a:pt x="6202" y="1803"/>
                  <a:pt x="6144" y="1745"/>
                  <a:pt x="6071" y="1745"/>
                </a:cubicBezTo>
                <a:lnTo>
                  <a:pt x="5374" y="1745"/>
                </a:lnTo>
                <a:cubicBezTo>
                  <a:pt x="4735" y="1745"/>
                  <a:pt x="4086" y="1999"/>
                  <a:pt x="3596" y="2444"/>
                </a:cubicBezTo>
                <a:cubicBezTo>
                  <a:pt x="3083" y="2907"/>
                  <a:pt x="2800" y="3510"/>
                  <a:pt x="2800" y="4144"/>
                </a:cubicBezTo>
                <a:lnTo>
                  <a:pt x="2800" y="4187"/>
                </a:lnTo>
                <a:lnTo>
                  <a:pt x="1710" y="4187"/>
                </a:lnTo>
                <a:cubicBezTo>
                  <a:pt x="1639" y="4187"/>
                  <a:pt x="1579" y="4246"/>
                  <a:pt x="1579" y="4319"/>
                </a:cubicBezTo>
                <a:lnTo>
                  <a:pt x="1579" y="5540"/>
                </a:lnTo>
                <a:cubicBezTo>
                  <a:pt x="1579" y="5611"/>
                  <a:pt x="1639" y="5670"/>
                  <a:pt x="1710" y="5670"/>
                </a:cubicBezTo>
                <a:lnTo>
                  <a:pt x="2800" y="5670"/>
                </a:lnTo>
                <a:lnTo>
                  <a:pt x="2800" y="7714"/>
                </a:lnTo>
                <a:cubicBezTo>
                  <a:pt x="1384" y="7107"/>
                  <a:pt x="444" y="5696"/>
                  <a:pt x="444" y="4144"/>
                </a:cubicBezTo>
                <a:cubicBezTo>
                  <a:pt x="444" y="2004"/>
                  <a:pt x="2186" y="262"/>
                  <a:pt x="4327" y="262"/>
                </a:cubicBezTo>
                <a:cubicBezTo>
                  <a:pt x="6464" y="262"/>
                  <a:pt x="8209" y="2006"/>
                  <a:pt x="8209" y="4144"/>
                </a:cubicBezTo>
                <a:cubicBezTo>
                  <a:pt x="8209" y="6282"/>
                  <a:pt x="6467" y="8026"/>
                  <a:pt x="4327" y="8026"/>
                </a:cubicBezTo>
                <a:lnTo>
                  <a:pt x="4284" y="8026"/>
                </a:lnTo>
                <a:lnTo>
                  <a:pt x="4284" y="5670"/>
                </a:lnTo>
                <a:lnTo>
                  <a:pt x="6071" y="5670"/>
                </a:lnTo>
                <a:cubicBezTo>
                  <a:pt x="6144" y="5670"/>
                  <a:pt x="6202" y="5611"/>
                  <a:pt x="6202" y="5538"/>
                </a:cubicBezTo>
                <a:lnTo>
                  <a:pt x="6202" y="4318"/>
                </a:lnTo>
                <a:cubicBezTo>
                  <a:pt x="6202" y="4245"/>
                  <a:pt x="6144" y="4187"/>
                  <a:pt x="6071" y="4187"/>
                </a:cubicBezTo>
                <a:lnTo>
                  <a:pt x="5307" y="4187"/>
                </a:lnTo>
                <a:cubicBezTo>
                  <a:pt x="5305" y="4187"/>
                  <a:pt x="5303" y="4187"/>
                  <a:pt x="5302" y="4187"/>
                </a:cubicBezTo>
                <a:cubicBezTo>
                  <a:pt x="5229" y="4187"/>
                  <a:pt x="5171" y="4245"/>
                  <a:pt x="5171" y="4318"/>
                </a:cubicBezTo>
                <a:cubicBezTo>
                  <a:pt x="5171" y="4390"/>
                  <a:pt x="5229" y="4448"/>
                  <a:pt x="5302" y="4448"/>
                </a:cubicBezTo>
                <a:cubicBezTo>
                  <a:pt x="5303" y="4448"/>
                  <a:pt x="5305" y="4448"/>
                  <a:pt x="5307" y="4448"/>
                </a:cubicBezTo>
                <a:lnTo>
                  <a:pt x="5941" y="4448"/>
                </a:lnTo>
                <a:lnTo>
                  <a:pt x="5941" y="5408"/>
                </a:lnTo>
                <a:lnTo>
                  <a:pt x="4153" y="5408"/>
                </a:lnTo>
                <a:cubicBezTo>
                  <a:pt x="4080" y="5408"/>
                  <a:pt x="4023" y="5466"/>
                  <a:pt x="4023" y="5538"/>
                </a:cubicBezTo>
                <a:lnTo>
                  <a:pt x="4023" y="8151"/>
                </a:lnTo>
                <a:cubicBezTo>
                  <a:pt x="4023" y="8221"/>
                  <a:pt x="4078" y="8279"/>
                  <a:pt x="4148" y="8282"/>
                </a:cubicBezTo>
                <a:cubicBezTo>
                  <a:pt x="4212" y="8285"/>
                  <a:pt x="4272" y="8286"/>
                  <a:pt x="4328" y="8286"/>
                </a:cubicBezTo>
                <a:cubicBezTo>
                  <a:pt x="6004" y="8286"/>
                  <a:pt x="7514" y="7276"/>
                  <a:pt x="8157" y="5728"/>
                </a:cubicBezTo>
                <a:cubicBezTo>
                  <a:pt x="8797" y="4180"/>
                  <a:pt x="8443" y="2398"/>
                  <a:pt x="7257" y="1213"/>
                </a:cubicBezTo>
                <a:cubicBezTo>
                  <a:pt x="6476" y="433"/>
                  <a:pt x="5420" y="1"/>
                  <a:pt x="4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780" name="Google Shape;1780;p108"/>
          <p:cNvGrpSpPr/>
          <p:nvPr/>
        </p:nvGrpSpPr>
        <p:grpSpPr>
          <a:xfrm>
            <a:off x="7451314" y="540021"/>
            <a:ext cx="400164" cy="379860"/>
            <a:chOff x="2841214" y="540046"/>
            <a:chExt cx="400164" cy="379860"/>
          </a:xfrm>
        </p:grpSpPr>
        <p:sp>
          <p:nvSpPr>
            <p:cNvPr id="1781" name="Google Shape;1781;p108"/>
            <p:cNvSpPr/>
            <p:nvPr/>
          </p:nvSpPr>
          <p:spPr>
            <a:xfrm>
              <a:off x="2949377" y="691933"/>
              <a:ext cx="52020" cy="132043"/>
            </a:xfrm>
            <a:custGeom>
              <a:avLst/>
              <a:gdLst/>
              <a:ahLst/>
              <a:cxnLst/>
              <a:rect l="l" t="t" r="r" b="b"/>
              <a:pathLst>
                <a:path w="1135" h="2881" extrusionOk="0">
                  <a:moveTo>
                    <a:pt x="873" y="262"/>
                  </a:moveTo>
                  <a:lnTo>
                    <a:pt x="873" y="2618"/>
                  </a:lnTo>
                  <a:lnTo>
                    <a:pt x="262" y="2618"/>
                  </a:lnTo>
                  <a:lnTo>
                    <a:pt x="262" y="262"/>
                  </a:lnTo>
                  <a:close/>
                  <a:moveTo>
                    <a:pt x="131" y="1"/>
                  </a:moveTo>
                  <a:cubicBezTo>
                    <a:pt x="58" y="1"/>
                    <a:pt x="1" y="60"/>
                    <a:pt x="1" y="131"/>
                  </a:cubicBezTo>
                  <a:lnTo>
                    <a:pt x="1" y="2749"/>
                  </a:lnTo>
                  <a:cubicBezTo>
                    <a:pt x="1" y="2821"/>
                    <a:pt x="58" y="2880"/>
                    <a:pt x="131" y="2880"/>
                  </a:cubicBezTo>
                  <a:lnTo>
                    <a:pt x="1003" y="2880"/>
                  </a:lnTo>
                  <a:cubicBezTo>
                    <a:pt x="1076" y="2880"/>
                    <a:pt x="1134" y="2821"/>
                    <a:pt x="1134" y="2749"/>
                  </a:cubicBezTo>
                  <a:lnTo>
                    <a:pt x="1134" y="131"/>
                  </a:lnTo>
                  <a:cubicBezTo>
                    <a:pt x="1134" y="60"/>
                    <a:pt x="1076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08"/>
            <p:cNvSpPr/>
            <p:nvPr/>
          </p:nvSpPr>
          <p:spPr>
            <a:xfrm>
              <a:off x="2939019" y="620022"/>
              <a:ext cx="62378" cy="59995"/>
            </a:xfrm>
            <a:custGeom>
              <a:avLst/>
              <a:gdLst/>
              <a:ahLst/>
              <a:cxnLst/>
              <a:rect l="l" t="t" r="r" b="b"/>
              <a:pathLst>
                <a:path w="1361" h="1309" extrusionOk="0">
                  <a:moveTo>
                    <a:pt x="704" y="261"/>
                  </a:moveTo>
                  <a:cubicBezTo>
                    <a:pt x="906" y="261"/>
                    <a:pt x="1099" y="418"/>
                    <a:pt x="1099" y="654"/>
                  </a:cubicBezTo>
                  <a:cubicBezTo>
                    <a:pt x="1099" y="871"/>
                    <a:pt x="923" y="1046"/>
                    <a:pt x="706" y="1046"/>
                  </a:cubicBezTo>
                  <a:cubicBezTo>
                    <a:pt x="356" y="1046"/>
                    <a:pt x="181" y="623"/>
                    <a:pt x="429" y="377"/>
                  </a:cubicBezTo>
                  <a:cubicBezTo>
                    <a:pt x="509" y="297"/>
                    <a:pt x="607" y="261"/>
                    <a:pt x="704" y="261"/>
                  </a:cubicBezTo>
                  <a:close/>
                  <a:moveTo>
                    <a:pt x="706" y="0"/>
                  </a:moveTo>
                  <a:cubicBezTo>
                    <a:pt x="442" y="0"/>
                    <a:pt x="202" y="159"/>
                    <a:pt x="101" y="404"/>
                  </a:cubicBezTo>
                  <a:cubicBezTo>
                    <a:pt x="0" y="648"/>
                    <a:pt x="56" y="929"/>
                    <a:pt x="243" y="1116"/>
                  </a:cubicBezTo>
                  <a:cubicBezTo>
                    <a:pt x="368" y="1241"/>
                    <a:pt x="536" y="1308"/>
                    <a:pt x="707" y="1308"/>
                  </a:cubicBezTo>
                  <a:cubicBezTo>
                    <a:pt x="791" y="1308"/>
                    <a:pt x="876" y="1292"/>
                    <a:pt x="956" y="1259"/>
                  </a:cubicBezTo>
                  <a:cubicBezTo>
                    <a:pt x="1201" y="1158"/>
                    <a:pt x="1360" y="918"/>
                    <a:pt x="1360" y="654"/>
                  </a:cubicBezTo>
                  <a:cubicBezTo>
                    <a:pt x="1360" y="292"/>
                    <a:pt x="1067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08"/>
            <p:cNvSpPr/>
            <p:nvPr/>
          </p:nvSpPr>
          <p:spPr>
            <a:xfrm>
              <a:off x="3029353" y="691933"/>
              <a:ext cx="140018" cy="132043"/>
            </a:xfrm>
            <a:custGeom>
              <a:avLst/>
              <a:gdLst/>
              <a:ahLst/>
              <a:cxnLst/>
              <a:rect l="l" t="t" r="r" b="b"/>
              <a:pathLst>
                <a:path w="3055" h="2881" extrusionOk="0">
                  <a:moveTo>
                    <a:pt x="131" y="1"/>
                  </a:moveTo>
                  <a:cubicBezTo>
                    <a:pt x="58" y="1"/>
                    <a:pt x="0" y="60"/>
                    <a:pt x="0" y="131"/>
                  </a:cubicBezTo>
                  <a:lnTo>
                    <a:pt x="0" y="2749"/>
                  </a:lnTo>
                  <a:cubicBezTo>
                    <a:pt x="0" y="2821"/>
                    <a:pt x="58" y="2880"/>
                    <a:pt x="131" y="2880"/>
                  </a:cubicBezTo>
                  <a:lnTo>
                    <a:pt x="1003" y="2880"/>
                  </a:lnTo>
                  <a:cubicBezTo>
                    <a:pt x="1076" y="2880"/>
                    <a:pt x="1134" y="2821"/>
                    <a:pt x="1134" y="2749"/>
                  </a:cubicBezTo>
                  <a:lnTo>
                    <a:pt x="1134" y="1810"/>
                  </a:lnTo>
                  <a:cubicBezTo>
                    <a:pt x="1134" y="1502"/>
                    <a:pt x="1202" y="1135"/>
                    <a:pt x="1527" y="1135"/>
                  </a:cubicBezTo>
                  <a:cubicBezTo>
                    <a:pt x="1769" y="1135"/>
                    <a:pt x="1867" y="1339"/>
                    <a:pt x="1902" y="1570"/>
                  </a:cubicBezTo>
                  <a:cubicBezTo>
                    <a:pt x="1913" y="1635"/>
                    <a:pt x="1970" y="1681"/>
                    <a:pt x="2032" y="1681"/>
                  </a:cubicBezTo>
                  <a:cubicBezTo>
                    <a:pt x="2039" y="1681"/>
                    <a:pt x="2045" y="1680"/>
                    <a:pt x="2052" y="1679"/>
                  </a:cubicBezTo>
                  <a:cubicBezTo>
                    <a:pt x="2123" y="1667"/>
                    <a:pt x="2172" y="1600"/>
                    <a:pt x="2161" y="1529"/>
                  </a:cubicBezTo>
                  <a:cubicBezTo>
                    <a:pt x="2095" y="1109"/>
                    <a:pt x="1871" y="873"/>
                    <a:pt x="1527" y="873"/>
                  </a:cubicBezTo>
                  <a:cubicBezTo>
                    <a:pt x="1111" y="873"/>
                    <a:pt x="872" y="1214"/>
                    <a:pt x="872" y="1809"/>
                  </a:cubicBezTo>
                  <a:lnTo>
                    <a:pt x="872" y="2616"/>
                  </a:lnTo>
                  <a:lnTo>
                    <a:pt x="261" y="2616"/>
                  </a:lnTo>
                  <a:lnTo>
                    <a:pt x="261" y="260"/>
                  </a:lnTo>
                  <a:lnTo>
                    <a:pt x="697" y="260"/>
                  </a:lnTo>
                  <a:lnTo>
                    <a:pt x="697" y="433"/>
                  </a:lnTo>
                  <a:cubicBezTo>
                    <a:pt x="697" y="473"/>
                    <a:pt x="715" y="512"/>
                    <a:pt x="746" y="538"/>
                  </a:cubicBezTo>
                  <a:cubicBezTo>
                    <a:pt x="770" y="557"/>
                    <a:pt x="799" y="567"/>
                    <a:pt x="829" y="567"/>
                  </a:cubicBezTo>
                  <a:cubicBezTo>
                    <a:pt x="858" y="567"/>
                    <a:pt x="887" y="557"/>
                    <a:pt x="910" y="538"/>
                  </a:cubicBezTo>
                  <a:cubicBezTo>
                    <a:pt x="1132" y="359"/>
                    <a:pt x="1410" y="260"/>
                    <a:pt x="1696" y="260"/>
                  </a:cubicBezTo>
                  <a:cubicBezTo>
                    <a:pt x="1698" y="260"/>
                    <a:pt x="1700" y="260"/>
                    <a:pt x="1702" y="260"/>
                  </a:cubicBezTo>
                  <a:cubicBezTo>
                    <a:pt x="2454" y="260"/>
                    <a:pt x="2792" y="896"/>
                    <a:pt x="2792" y="1526"/>
                  </a:cubicBezTo>
                  <a:lnTo>
                    <a:pt x="2792" y="2616"/>
                  </a:lnTo>
                  <a:lnTo>
                    <a:pt x="2181" y="2616"/>
                  </a:lnTo>
                  <a:lnTo>
                    <a:pt x="2181" y="2185"/>
                  </a:lnTo>
                  <a:cubicBezTo>
                    <a:pt x="2181" y="2113"/>
                    <a:pt x="2123" y="2055"/>
                    <a:pt x="2050" y="2055"/>
                  </a:cubicBezTo>
                  <a:cubicBezTo>
                    <a:pt x="1979" y="2055"/>
                    <a:pt x="1920" y="2113"/>
                    <a:pt x="1920" y="2185"/>
                  </a:cubicBezTo>
                  <a:lnTo>
                    <a:pt x="1920" y="2747"/>
                  </a:lnTo>
                  <a:cubicBezTo>
                    <a:pt x="1920" y="2819"/>
                    <a:pt x="1979" y="2877"/>
                    <a:pt x="2050" y="2877"/>
                  </a:cubicBezTo>
                  <a:lnTo>
                    <a:pt x="2923" y="2877"/>
                  </a:lnTo>
                  <a:cubicBezTo>
                    <a:pt x="2995" y="2877"/>
                    <a:pt x="3055" y="2819"/>
                    <a:pt x="3055" y="2747"/>
                  </a:cubicBezTo>
                  <a:lnTo>
                    <a:pt x="3055" y="1526"/>
                  </a:lnTo>
                  <a:cubicBezTo>
                    <a:pt x="3053" y="629"/>
                    <a:pt x="2497" y="1"/>
                    <a:pt x="1700" y="1"/>
                  </a:cubicBezTo>
                  <a:cubicBezTo>
                    <a:pt x="1442" y="1"/>
                    <a:pt x="1186" y="68"/>
                    <a:pt x="960" y="193"/>
                  </a:cubicBezTo>
                  <a:lnTo>
                    <a:pt x="960" y="131"/>
                  </a:lnTo>
                  <a:cubicBezTo>
                    <a:pt x="960" y="60"/>
                    <a:pt x="901" y="1"/>
                    <a:pt x="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08"/>
            <p:cNvSpPr/>
            <p:nvPr/>
          </p:nvSpPr>
          <p:spPr>
            <a:xfrm>
              <a:off x="2841214" y="540046"/>
              <a:ext cx="400164" cy="379860"/>
            </a:xfrm>
            <a:custGeom>
              <a:avLst/>
              <a:gdLst/>
              <a:ahLst/>
              <a:cxnLst/>
              <a:rect l="l" t="t" r="r" b="b"/>
              <a:pathLst>
                <a:path w="8731" h="8288" extrusionOk="0">
                  <a:moveTo>
                    <a:pt x="4584" y="262"/>
                  </a:moveTo>
                  <a:cubicBezTo>
                    <a:pt x="6725" y="262"/>
                    <a:pt x="8467" y="2004"/>
                    <a:pt x="8467" y="4144"/>
                  </a:cubicBezTo>
                  <a:cubicBezTo>
                    <a:pt x="8467" y="6284"/>
                    <a:pt x="6725" y="8026"/>
                    <a:pt x="4584" y="8026"/>
                  </a:cubicBezTo>
                  <a:cubicBezTo>
                    <a:pt x="2444" y="8026"/>
                    <a:pt x="703" y="6284"/>
                    <a:pt x="703" y="4144"/>
                  </a:cubicBezTo>
                  <a:cubicBezTo>
                    <a:pt x="703" y="2004"/>
                    <a:pt x="2444" y="262"/>
                    <a:pt x="4584" y="262"/>
                  </a:cubicBezTo>
                  <a:close/>
                  <a:moveTo>
                    <a:pt x="4584" y="0"/>
                  </a:moveTo>
                  <a:cubicBezTo>
                    <a:pt x="3787" y="0"/>
                    <a:pt x="2985" y="230"/>
                    <a:pt x="2283" y="699"/>
                  </a:cubicBezTo>
                  <a:cubicBezTo>
                    <a:pt x="640" y="1796"/>
                    <a:pt x="1" y="3903"/>
                    <a:pt x="757" y="5728"/>
                  </a:cubicBezTo>
                  <a:cubicBezTo>
                    <a:pt x="1408" y="7300"/>
                    <a:pt x="2936" y="8288"/>
                    <a:pt x="4584" y="8288"/>
                  </a:cubicBezTo>
                  <a:cubicBezTo>
                    <a:pt x="4852" y="8288"/>
                    <a:pt x="5123" y="8262"/>
                    <a:pt x="5393" y="8208"/>
                  </a:cubicBezTo>
                  <a:cubicBezTo>
                    <a:pt x="7332" y="7822"/>
                    <a:pt x="8728" y="6120"/>
                    <a:pt x="8728" y="4144"/>
                  </a:cubicBezTo>
                  <a:cubicBezTo>
                    <a:pt x="8731" y="3044"/>
                    <a:pt x="8294" y="1989"/>
                    <a:pt x="7515" y="1213"/>
                  </a:cubicBezTo>
                  <a:cubicBezTo>
                    <a:pt x="6714" y="413"/>
                    <a:pt x="5653" y="0"/>
                    <a:pt x="4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5" name="Google Shape;1785;p108"/>
          <p:cNvSpPr txBox="1"/>
          <p:nvPr/>
        </p:nvSpPr>
        <p:spPr>
          <a:xfrm>
            <a:off x="5020875" y="4282321"/>
            <a:ext cx="33669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Please keep this slide for attribution</a:t>
            </a:r>
            <a:endParaRPr sz="1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4338" name="Picture 2" descr="15 Mastodon Icons - Free in SVG, PNG, ICO - IconScout">
            <a:extLst>
              <a:ext uri="{FF2B5EF4-FFF2-40B4-BE49-F238E27FC236}">
                <a16:creationId xmlns:a16="http://schemas.microsoft.com/office/drawing/2014/main" id="{4D86FC90-2E17-23D3-40B9-08E108FF9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883" y="540021"/>
            <a:ext cx="403234" cy="40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F921FD-ABE0-0DCD-B02E-2D7656245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3" y="2571750"/>
            <a:ext cx="2415348" cy="2415348"/>
          </a:xfrm>
          <a:prstGeom prst="rect">
            <a:avLst/>
          </a:prstGeom>
        </p:spPr>
      </p:pic>
      <p:sp>
        <p:nvSpPr>
          <p:cNvPr id="2" name="Google Shape;1775;p108">
            <a:extLst>
              <a:ext uri="{FF2B5EF4-FFF2-40B4-BE49-F238E27FC236}">
                <a16:creationId xmlns:a16="http://schemas.microsoft.com/office/drawing/2014/main" id="{B4254E8A-5AC1-8471-55A3-A00A529705AF}"/>
              </a:ext>
            </a:extLst>
          </p:cNvPr>
          <p:cNvSpPr txBox="1">
            <a:spLocks/>
          </p:cNvSpPr>
          <p:nvPr/>
        </p:nvSpPr>
        <p:spPr>
          <a:xfrm flipH="1">
            <a:off x="43975" y="1852386"/>
            <a:ext cx="2631000" cy="11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 Light"/>
              <a:buNone/>
              <a:defRPr sz="12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Recording of this Talk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1"/>
    </mc:Choice>
    <mc:Fallback xmlns="">
      <p:transition spd="slow" advTm="16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3531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3798-2750-62A8-480E-23C319D4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Linux in Windows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E4138-2E63-010A-6E28-B6C427529294}"/>
              </a:ext>
            </a:extLst>
          </p:cNvPr>
          <p:cNvSpPr txBox="1"/>
          <p:nvPr/>
        </p:nvSpPr>
        <p:spPr>
          <a:xfrm>
            <a:off x="1249449" y="4556950"/>
            <a:ext cx="3969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WSL in action</a:t>
            </a:r>
          </a:p>
        </p:txBody>
      </p:sp>
      <p:pic>
        <p:nvPicPr>
          <p:cNvPr id="3" name="sXycXpqk4c">
            <a:hlinkClick r:id="" action="ppaction://media"/>
            <a:extLst>
              <a:ext uri="{FF2B5EF4-FFF2-40B4-BE49-F238E27FC236}">
                <a16:creationId xmlns:a16="http://schemas.microsoft.com/office/drawing/2014/main" id="{4C42D8FB-F7C7-5BDC-B974-E8066089108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7248" y="1119673"/>
            <a:ext cx="4413338" cy="3790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948D2-64BA-B9CE-FABD-364018B06F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279" y="1119673"/>
            <a:ext cx="3008663" cy="1866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56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25"/>
    </mc:Choice>
    <mc:Fallback xmlns="">
      <p:transition spd="slow" advTm="48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875" objId="3"/>
        <p14:stopEvt time="46054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8"/>
          <p:cNvSpPr/>
          <p:nvPr/>
        </p:nvSpPr>
        <p:spPr>
          <a:xfrm>
            <a:off x="4610050" y="-28489"/>
            <a:ext cx="4533900" cy="5173800"/>
          </a:xfrm>
          <a:prstGeom prst="rect">
            <a:avLst/>
          </a:prstGeom>
          <a:solidFill>
            <a:schemeClr val="dk1">
              <a:alpha val="723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58"/>
          <p:cNvSpPr txBox="1">
            <a:spLocks noGrp="1"/>
          </p:cNvSpPr>
          <p:nvPr>
            <p:ph type="subTitle" idx="1"/>
          </p:nvPr>
        </p:nvSpPr>
        <p:spPr>
          <a:xfrm>
            <a:off x="934675" y="1057110"/>
            <a:ext cx="2877300" cy="29653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The cost of Oracle JDK 14 licensing for 100 developers was $28,500 per year</a:t>
            </a:r>
          </a:p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At times, Java SE is $5000/year/server processor, $1100 support fee/processor, $110 per named user, $22/annual support per user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New SE Plans $25/mon per processor, incl cloud.  $2.50/mo per user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Now $15/mo per employee. Volume for customers of 50k employees.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</a:rPr>
              <a:t>SE Adv Desktop at $40/Named User Plus (NUP), SE Adv at $100/NUP and SE Suite at $300/NUP</a:t>
            </a:r>
          </a:p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Jan 2023, changed again to per employee, including all part time/temps.  For 250 employees on 20 Desktops and 8 CPUs, that goes from $3k/year to $45k/year.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56" name="Google Shape;356;p58"/>
          <p:cNvSpPr txBox="1">
            <a:spLocks noGrp="1"/>
          </p:cNvSpPr>
          <p:nvPr>
            <p:ph type="subTitle" idx="2"/>
          </p:nvPr>
        </p:nvSpPr>
        <p:spPr>
          <a:xfrm>
            <a:off x="5371300" y="834570"/>
            <a:ext cx="2877300" cy="31878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dirty="0"/>
              <a:t>Built and Supported by Cloud Vendors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dirty="0"/>
              <a:t>Robust binaries from Amazon, Azul, others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b="1" dirty="0"/>
              <a:t>License Cost for 10 Developers: Free</a:t>
            </a:r>
          </a:p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b="1" dirty="0"/>
              <a:t>License Cost for 10,000 Developers: Free</a:t>
            </a:r>
          </a:p>
          <a:p>
            <a:pPr marL="171450" lvl="0" indent="-1714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dirty="0"/>
              <a:t>Cost for support: varies by Vendor</a:t>
            </a:r>
          </a:p>
        </p:txBody>
      </p:sp>
      <p:sp>
        <p:nvSpPr>
          <p:cNvPr id="357" name="Google Shape;357;p58"/>
          <p:cNvSpPr txBox="1">
            <a:spLocks noGrp="1"/>
          </p:cNvSpPr>
          <p:nvPr>
            <p:ph type="ctrTitle"/>
          </p:nvPr>
        </p:nvSpPr>
        <p:spPr>
          <a:xfrm>
            <a:off x="881820" y="686970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Oracle JDK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58" name="Google Shape;358;p58"/>
          <p:cNvSpPr txBox="1">
            <a:spLocks noGrp="1"/>
          </p:cNvSpPr>
          <p:nvPr>
            <p:ph type="ctrTitle" idx="3"/>
          </p:nvPr>
        </p:nvSpPr>
        <p:spPr>
          <a:xfrm>
            <a:off x="5323731" y="539370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 JDK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3A8CA1-AC79-E48B-AFFD-CE6BC6430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789" y="2539761"/>
            <a:ext cx="2082343" cy="2321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69C33-2A2E-E398-892B-9640A1B0A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146" y="2689568"/>
            <a:ext cx="3937293" cy="2125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43"/>
    </mc:Choice>
    <mc:Fallback xmlns="">
      <p:transition spd="slow" advTm="123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1|7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3.3|9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3.4|12.7|30|1.2|0.7|3.6|1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15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1|2.5|30.4|8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1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8.9|6.6|9.2|10.5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8.8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"/>
</p:tagLst>
</file>

<file path=ppt/theme/theme1.xml><?xml version="1.0" encoding="utf-8"?>
<a:theme xmlns:a="http://schemas.openxmlformats.org/drawingml/2006/main" name="Investment Business Plan By Slidesgo">
  <a:themeElements>
    <a:clrScheme name="Simple Light">
      <a:dk1>
        <a:srgbClr val="F3F3F3"/>
      </a:dk1>
      <a:lt1>
        <a:srgbClr val="434343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15115</TotalTime>
  <Words>2895</Words>
  <Application>Microsoft Office PowerPoint</Application>
  <PresentationFormat>On-screen Show (16:9)</PresentationFormat>
  <Paragraphs>495</Paragraphs>
  <Slides>89</Slides>
  <Notes>66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9" baseType="lpstr">
      <vt:lpstr>Open Sans Light</vt:lpstr>
      <vt:lpstr>Arial</vt:lpstr>
      <vt:lpstr>Fira Sans Extra Condensed Medium</vt:lpstr>
      <vt:lpstr>DM Serif Display</vt:lpstr>
      <vt:lpstr>DM Sans</vt:lpstr>
      <vt:lpstr>Open Sans</vt:lpstr>
      <vt:lpstr>Share</vt:lpstr>
      <vt:lpstr>Raleway Black</vt:lpstr>
      <vt:lpstr>acumin-pro</vt:lpstr>
      <vt:lpstr>Investment Business Plan By Slidesgo</vt:lpstr>
      <vt:lpstr>Open Source &amp; Cloud</vt:lpstr>
      <vt:lpstr>Agenda</vt:lpstr>
      <vt:lpstr>CapEx vs OpEx</vt:lpstr>
      <vt:lpstr>Big Picture:  Where Open-Source Fits with Cloud</vt:lpstr>
      <vt:lpstr>Languages and Platforms</vt:lpstr>
      <vt:lpstr>Languages: Java</vt:lpstr>
      <vt:lpstr>Sun Microsystems Introduces Java</vt:lpstr>
      <vt:lpstr>A Case Study on Oracle Java</vt:lpstr>
      <vt:lpstr>Oracle JDK</vt:lpstr>
      <vt:lpstr>On Languages</vt:lpstr>
      <vt:lpstr>Docker</vt:lpstr>
      <vt:lpstr>Short happy life of Docker Swarm Enterprise</vt:lpstr>
      <vt:lpstr>Docker Swarm vs Kubernetes</vt:lpstr>
      <vt:lpstr>Docker Swarm vs Kubernetes</vt:lpstr>
      <vt:lpstr>Docker Swarm vs Kubernetes</vt:lpstr>
      <vt:lpstr>Short happy life of Docker Swarm Enterprise</vt:lpstr>
      <vt:lpstr>The real reason Open Source won</vt:lpstr>
      <vt:lpstr>CNCF Landscape</vt:lpstr>
      <vt:lpstr>CNCF Certified Kubernetes Distributions</vt:lpstr>
      <vt:lpstr>Operating Systems</vt:lpstr>
      <vt:lpstr>Market trends</vt:lpstr>
      <vt:lpstr>Market trends in Super Computers</vt:lpstr>
      <vt:lpstr>Top Containers</vt:lpstr>
      <vt:lpstr>Open Source and the Operating System</vt:lpstr>
      <vt:lpstr>What happened to CoreOS?</vt:lpstr>
      <vt:lpstr>Top Linux Distros</vt:lpstr>
      <vt:lpstr>RedHat Linux Licensing Prices over time</vt:lpstr>
      <vt:lpstr>Migrating from CoreOS</vt:lpstr>
      <vt:lpstr>Single Vendor / non-OS:</vt:lpstr>
      <vt:lpstr>Provisioning and IaC:</vt:lpstr>
      <vt:lpstr>Ansible &amp; AWX</vt:lpstr>
      <vt:lpstr>AnsibleWorks </vt:lpstr>
      <vt:lpstr>Jetbrains Dev Survey 2019</vt:lpstr>
      <vt:lpstr>Ansible Adoption</vt:lpstr>
      <vt:lpstr>Bard: Comparing tools</vt:lpstr>
      <vt:lpstr>Tower/AAP vs AWX</vt:lpstr>
      <vt:lpstr>RH Value Adds</vt:lpstr>
      <vt:lpstr>Terraform</vt:lpstr>
      <vt:lpstr>PowerPoint Presentation</vt:lpstr>
      <vt:lpstr>Terraform</vt:lpstr>
      <vt:lpstr>Usage: Example</vt:lpstr>
      <vt:lpstr>Using AzDO / GH</vt:lpstr>
      <vt:lpstr>TF Cloud</vt:lpstr>
      <vt:lpstr>TF Cloud : OPA</vt:lpstr>
      <vt:lpstr>TFE</vt:lpstr>
      <vt:lpstr>Pricing</vt:lpstr>
      <vt:lpstr>Minimizing Cloud Costs</vt:lpstr>
      <vt:lpstr>Usage and Up Front Discounts</vt:lpstr>
      <vt:lpstr>PowerPoint Presentation</vt:lpstr>
      <vt:lpstr>2CPU 8GB Linux VM by Cloud and Discount</vt:lpstr>
      <vt:lpstr>GCP CUDs and SUDs</vt:lpstr>
      <vt:lpstr>Free Tier</vt:lpstr>
      <vt:lpstr>Demo – Free Tier</vt:lpstr>
      <vt:lpstr>Consider Alternate Clouds</vt:lpstr>
      <vt:lpstr>Cloud Provider that Specialize in OS: Aiven.io</vt:lpstr>
      <vt:lpstr>Budgets</vt:lpstr>
      <vt:lpstr>Budget Rules</vt:lpstr>
      <vt:lpstr>Budgets</vt:lpstr>
      <vt:lpstr>Anomaly Detection</vt:lpstr>
      <vt:lpstr>Budgets in Google Cloud</vt:lpstr>
      <vt:lpstr>Budgets in Google Cloud</vt:lpstr>
      <vt:lpstr>Monitors</vt:lpstr>
      <vt:lpstr>OpenCost</vt:lpstr>
      <vt:lpstr>OpenCost</vt:lpstr>
      <vt:lpstr>OpenCost : API</vt:lpstr>
      <vt:lpstr>KubeCost</vt:lpstr>
      <vt:lpstr>KubeCost: Kubernetes Rightsizing</vt:lpstr>
      <vt:lpstr>KubeCost: Kubernetes Rightsizing and Alerts</vt:lpstr>
      <vt:lpstr>Cast.ai</vt:lpstr>
      <vt:lpstr>Cast.ai: Forecasting Cost</vt:lpstr>
      <vt:lpstr>Cast.ai: Smart Node Pools</vt:lpstr>
      <vt:lpstr>Ternary.app</vt:lpstr>
      <vt:lpstr>Ternary.app</vt:lpstr>
      <vt:lpstr>Mitigation</vt:lpstr>
      <vt:lpstr>Create a Policy</vt:lpstr>
      <vt:lpstr>Policy Example: Force a tag</vt:lpstr>
      <vt:lpstr>Results</vt:lpstr>
      <vt:lpstr>Policy Example: Force a tag</vt:lpstr>
      <vt:lpstr>Cloud Custodian: Demo</vt:lpstr>
      <vt:lpstr>Cloud Custodian : Automating</vt:lpstr>
      <vt:lpstr>VSE (MSDN)</vt:lpstr>
      <vt:lpstr>VSE (MSDN)</vt:lpstr>
      <vt:lpstr>Temporary/Sandbox accounts</vt:lpstr>
      <vt:lpstr>Account Policies</vt:lpstr>
      <vt:lpstr>PowerPoint Presentation</vt:lpstr>
      <vt:lpstr>Summary</vt:lpstr>
      <vt:lpstr>Thank You!</vt:lpstr>
      <vt:lpstr>PowerPoint Presentation</vt:lpstr>
      <vt:lpstr>Using Linux in Windows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Source &amp; Cloud</dc:title>
  <dc:creator>Isaac Johnson</dc:creator>
  <cp:lastModifiedBy>Isaac Johnson</cp:lastModifiedBy>
  <cp:revision>1</cp:revision>
  <dcterms:modified xsi:type="dcterms:W3CDTF">2023-05-23T19:11:21Z</dcterms:modified>
</cp:coreProperties>
</file>