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xml" ContentType="application/vnd.openxmlformats-officedocument.presentationml.tags+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1.xml" ContentType="application/inkml+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xml" ContentType="application/vnd.openxmlformats-officedocument.presentationml.tags+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5.xml" ContentType="application/vnd.openxmlformats-officedocument.presentationml.tags+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6.xml" ContentType="application/vnd.openxmlformats-officedocument.presentationml.tags+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8" r:id="rId1"/>
  </p:sldMasterIdLst>
  <p:notesMasterIdLst>
    <p:notesMasterId r:id="rId126"/>
  </p:notesMasterIdLst>
  <p:sldIdLst>
    <p:sldId id="256" r:id="rId2"/>
    <p:sldId id="316" r:id="rId3"/>
    <p:sldId id="309" r:id="rId4"/>
    <p:sldId id="257" r:id="rId5"/>
    <p:sldId id="343" r:id="rId6"/>
    <p:sldId id="344" r:id="rId7"/>
    <p:sldId id="259" r:id="rId8"/>
    <p:sldId id="261" r:id="rId9"/>
    <p:sldId id="262" r:id="rId10"/>
    <p:sldId id="263" r:id="rId11"/>
    <p:sldId id="260" r:id="rId12"/>
    <p:sldId id="264" r:id="rId13"/>
    <p:sldId id="310" r:id="rId14"/>
    <p:sldId id="265" r:id="rId15"/>
    <p:sldId id="308" r:id="rId16"/>
    <p:sldId id="302" r:id="rId17"/>
    <p:sldId id="303" r:id="rId18"/>
    <p:sldId id="304" r:id="rId19"/>
    <p:sldId id="305" r:id="rId20"/>
    <p:sldId id="306" r:id="rId21"/>
    <p:sldId id="266" r:id="rId22"/>
    <p:sldId id="267" r:id="rId23"/>
    <p:sldId id="268" r:id="rId24"/>
    <p:sldId id="358" r:id="rId25"/>
    <p:sldId id="361" r:id="rId26"/>
    <p:sldId id="360" r:id="rId27"/>
    <p:sldId id="362" r:id="rId28"/>
    <p:sldId id="363" r:id="rId29"/>
    <p:sldId id="364" r:id="rId30"/>
    <p:sldId id="370" r:id="rId31"/>
    <p:sldId id="369" r:id="rId32"/>
    <p:sldId id="371" r:id="rId33"/>
    <p:sldId id="368" r:id="rId34"/>
    <p:sldId id="374" r:id="rId35"/>
    <p:sldId id="373" r:id="rId36"/>
    <p:sldId id="365" r:id="rId37"/>
    <p:sldId id="366" r:id="rId38"/>
    <p:sldId id="367" r:id="rId39"/>
    <p:sldId id="375" r:id="rId40"/>
    <p:sldId id="376" r:id="rId41"/>
    <p:sldId id="377" r:id="rId42"/>
    <p:sldId id="378" r:id="rId43"/>
    <p:sldId id="379" r:id="rId44"/>
    <p:sldId id="269" r:id="rId45"/>
    <p:sldId id="307" r:id="rId46"/>
    <p:sldId id="290" r:id="rId47"/>
    <p:sldId id="271" r:id="rId48"/>
    <p:sldId id="272" r:id="rId49"/>
    <p:sldId id="273" r:id="rId50"/>
    <p:sldId id="274" r:id="rId51"/>
    <p:sldId id="275" r:id="rId52"/>
    <p:sldId id="276" r:id="rId53"/>
    <p:sldId id="277" r:id="rId54"/>
    <p:sldId id="278" r:id="rId55"/>
    <p:sldId id="279" r:id="rId56"/>
    <p:sldId id="280" r:id="rId57"/>
    <p:sldId id="281" r:id="rId58"/>
    <p:sldId id="282" r:id="rId59"/>
    <p:sldId id="283" r:id="rId60"/>
    <p:sldId id="284" r:id="rId61"/>
    <p:sldId id="285" r:id="rId62"/>
    <p:sldId id="286" r:id="rId63"/>
    <p:sldId id="287" r:id="rId64"/>
    <p:sldId id="288" r:id="rId65"/>
    <p:sldId id="289" r:id="rId66"/>
    <p:sldId id="291" r:id="rId67"/>
    <p:sldId id="292" r:id="rId68"/>
    <p:sldId id="293" r:id="rId69"/>
    <p:sldId id="294" r:id="rId70"/>
    <p:sldId id="295" r:id="rId71"/>
    <p:sldId id="296" r:id="rId72"/>
    <p:sldId id="297" r:id="rId73"/>
    <p:sldId id="298" r:id="rId74"/>
    <p:sldId id="299" r:id="rId75"/>
    <p:sldId id="300" r:id="rId76"/>
    <p:sldId id="301" r:id="rId77"/>
    <p:sldId id="327" r:id="rId78"/>
    <p:sldId id="270" r:id="rId79"/>
    <p:sldId id="311" r:id="rId80"/>
    <p:sldId id="312" r:id="rId81"/>
    <p:sldId id="313" r:id="rId82"/>
    <p:sldId id="314" r:id="rId83"/>
    <p:sldId id="315" r:id="rId84"/>
    <p:sldId id="317" r:id="rId85"/>
    <p:sldId id="318" r:id="rId86"/>
    <p:sldId id="319" r:id="rId87"/>
    <p:sldId id="320" r:id="rId88"/>
    <p:sldId id="321" r:id="rId89"/>
    <p:sldId id="322" r:id="rId90"/>
    <p:sldId id="323" r:id="rId91"/>
    <p:sldId id="324" r:id="rId92"/>
    <p:sldId id="325" r:id="rId93"/>
    <p:sldId id="326" r:id="rId94"/>
    <p:sldId id="328" r:id="rId95"/>
    <p:sldId id="330" r:id="rId96"/>
    <p:sldId id="331" r:id="rId97"/>
    <p:sldId id="332" r:id="rId98"/>
    <p:sldId id="333" r:id="rId99"/>
    <p:sldId id="334" r:id="rId100"/>
    <p:sldId id="335" r:id="rId101"/>
    <p:sldId id="337" r:id="rId102"/>
    <p:sldId id="338" r:id="rId103"/>
    <p:sldId id="339" r:id="rId104"/>
    <p:sldId id="336" r:id="rId105"/>
    <p:sldId id="340" r:id="rId106"/>
    <p:sldId id="341" r:id="rId107"/>
    <p:sldId id="342" r:id="rId108"/>
    <p:sldId id="345" r:id="rId109"/>
    <p:sldId id="346" r:id="rId110"/>
    <p:sldId id="347" r:id="rId111"/>
    <p:sldId id="348" r:id="rId112"/>
    <p:sldId id="349" r:id="rId113"/>
    <p:sldId id="350" r:id="rId114"/>
    <p:sldId id="351" r:id="rId115"/>
    <p:sldId id="352" r:id="rId116"/>
    <p:sldId id="353" r:id="rId117"/>
    <p:sldId id="354" r:id="rId118"/>
    <p:sldId id="355" r:id="rId119"/>
    <p:sldId id="356" r:id="rId120"/>
    <p:sldId id="357" r:id="rId121"/>
    <p:sldId id="359" r:id="rId122"/>
    <p:sldId id="380" r:id="rId123"/>
    <p:sldId id="382" r:id="rId124"/>
    <p:sldId id="381" r:id="rId125"/>
  </p:sldIdLst>
  <p:sldSz cx="9144000" cy="5143500" type="screen16x9"/>
  <p:notesSz cx="6858000" cy="9144000"/>
  <p:embeddedFontLst>
    <p:embeddedFont>
      <p:font typeface="Consolas" panose="020B0609020204030204" pitchFamily="49" charset="0"/>
      <p:regular r:id="rId127"/>
      <p:bold r:id="rId128"/>
      <p:italic r:id="rId129"/>
      <p:boldItalic r:id="rId130"/>
    </p:embeddedFont>
    <p:embeddedFont>
      <p:font typeface="Roboto" panose="02000000000000000000" pitchFamily="2" charset="0"/>
      <p:regular r:id="rId131"/>
      <p:bold r:id="rId132"/>
      <p:italic r:id="rId133"/>
      <p:boldItalic r:id="rId134"/>
    </p:embeddedFont>
    <p:embeddedFont>
      <p:font typeface="Tw Cen MT" panose="020B0602020104020603" pitchFamily="34" charset="0"/>
      <p:regular r:id="rId135"/>
      <p:bold r:id="rId136"/>
      <p:italic r:id="rId137"/>
      <p:boldItalic r:id="rId138"/>
    </p:embeddedFont>
    <p:embeddedFont>
      <p:font typeface="Ubuntu" panose="020B0504030602030204" pitchFamily="34" charset="0"/>
      <p:regular r:id="rId139"/>
      <p:bold r:id="rId140"/>
      <p:italic r:id="rId141"/>
      <p:boldItalic r:id="rId14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8A7759-72C4-4169-A097-7494F53DEEB5}" v="712" dt="2022-05-22T18:14:27.4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9" autoAdjust="0"/>
    <p:restoredTop sz="94660"/>
  </p:normalViewPr>
  <p:slideViewPr>
    <p:cSldViewPr snapToGrid="0">
      <p:cViewPr varScale="1">
        <p:scale>
          <a:sx n="229" d="100"/>
          <a:sy n="229" d="100"/>
        </p:scale>
        <p:origin x="828" y="192"/>
      </p:cViewPr>
      <p:guideLst>
        <p:guide orient="horz" pos="1620"/>
        <p:guide pos="2880"/>
      </p:guideLst>
    </p:cSldViewPr>
  </p:slideViewPr>
  <p:notesTextViewPr>
    <p:cViewPr>
      <p:scale>
        <a:sx n="1" d="1"/>
        <a:sy n="1" d="1"/>
      </p:scale>
      <p:origin x="0" y="0"/>
    </p:cViewPr>
  </p:notesTextViewPr>
  <p:notesViewPr>
    <p:cSldViewPr snapToGrid="0">
      <p:cViewPr varScale="1">
        <p:scale>
          <a:sx n="102" d="100"/>
          <a:sy n="102" d="100"/>
        </p:scale>
        <p:origin x="2894" y="51"/>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12.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font" Target="fonts/font2.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8.fntdata"/><Relationship Id="rId139" Type="http://schemas.openxmlformats.org/officeDocument/2006/relationships/font" Target="fonts/font13.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font" Target="fonts/font3.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14.fntdata"/><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4.fntdata"/><Relationship Id="rId135" Type="http://schemas.openxmlformats.org/officeDocument/2006/relationships/font" Target="fonts/font9.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15.fntdata"/><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5.fntdata"/><Relationship Id="rId136" Type="http://schemas.openxmlformats.org/officeDocument/2006/relationships/font" Target="fonts/font10.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notesMaster" Target="notesMasters/notesMaster1.xml"/><Relationship Id="rId14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6.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6.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presProps" Target="presProps.xml"/><Relationship Id="rId14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7.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aac Johnson" userId="bcd2dbf1631bfa06" providerId="LiveId" clId="{C08A7759-72C4-4169-A097-7494F53DEEB5}"/>
    <pc:docChg chg="undo custSel addSld delSld modSld sldOrd">
      <pc:chgData name="Isaac Johnson" userId="bcd2dbf1631bfa06" providerId="LiveId" clId="{C08A7759-72C4-4169-A097-7494F53DEEB5}" dt="2022-05-22T18:14:27.399" v="6817"/>
      <pc:docMkLst>
        <pc:docMk/>
      </pc:docMkLst>
      <pc:sldChg chg="addSp delSp modSp mod">
        <pc:chgData name="Isaac Johnson" userId="bcd2dbf1631bfa06" providerId="LiveId" clId="{C08A7759-72C4-4169-A097-7494F53DEEB5}" dt="2022-05-22T18:14:27.399" v="6817"/>
        <pc:sldMkLst>
          <pc:docMk/>
          <pc:sldMk cId="0" sldId="256"/>
        </pc:sldMkLst>
        <pc:spChg chg="add del mod">
          <ac:chgData name="Isaac Johnson" userId="bcd2dbf1631bfa06" providerId="LiveId" clId="{C08A7759-72C4-4169-A097-7494F53DEEB5}" dt="2022-05-22T02:19:21.648" v="6780" actId="26606"/>
          <ac:spMkLst>
            <pc:docMk/>
            <pc:sldMk cId="0" sldId="256"/>
            <ac:spMk id="2" creationId="{67F94A36-A172-E461-FB72-24D99A4736ED}"/>
          </ac:spMkLst>
        </pc:spChg>
        <pc:spChg chg="mod">
          <ac:chgData name="Isaac Johnson" userId="bcd2dbf1631bfa06" providerId="LiveId" clId="{C08A7759-72C4-4169-A097-7494F53DEEB5}" dt="2022-05-21T12:51:51.450" v="962" actId="27636"/>
          <ac:spMkLst>
            <pc:docMk/>
            <pc:sldMk cId="0" sldId="256"/>
            <ac:spMk id="54" creationId="{00000000-0000-0000-0000-000000000000}"/>
          </ac:spMkLst>
        </pc:spChg>
        <pc:spChg chg="mod">
          <ac:chgData name="Isaac Johnson" userId="bcd2dbf1631bfa06" providerId="LiveId" clId="{C08A7759-72C4-4169-A097-7494F53DEEB5}" dt="2022-05-21T12:42:27.788" v="299" actId="1076"/>
          <ac:spMkLst>
            <pc:docMk/>
            <pc:sldMk cId="0" sldId="256"/>
            <ac:spMk id="55" creationId="{00000000-0000-0000-0000-000000000000}"/>
          </ac:spMkLst>
        </pc:spChg>
        <pc:graphicFrameChg chg="add del">
          <ac:chgData name="Isaac Johnson" userId="bcd2dbf1631bfa06" providerId="LiveId" clId="{C08A7759-72C4-4169-A097-7494F53DEEB5}" dt="2022-05-22T02:18:33.074" v="6769" actId="26606"/>
          <ac:graphicFrameMkLst>
            <pc:docMk/>
            <pc:sldMk cId="0" sldId="256"/>
            <ac:graphicFrameMk id="57" creationId="{B94DDF32-AB96-F6FC-E1CC-1E741EA48604}"/>
          </ac:graphicFrameMkLst>
        </pc:graphicFrameChg>
        <pc:graphicFrameChg chg="add del">
          <ac:chgData name="Isaac Johnson" userId="bcd2dbf1631bfa06" providerId="LiveId" clId="{C08A7759-72C4-4169-A097-7494F53DEEB5}" dt="2022-05-22T02:18:39.242" v="6771" actId="26606"/>
          <ac:graphicFrameMkLst>
            <pc:docMk/>
            <pc:sldMk cId="0" sldId="256"/>
            <ac:graphicFrameMk id="59" creationId="{6078687D-28F8-AAE7-A4AD-2E92986F3B8C}"/>
          </ac:graphicFrameMkLst>
        </pc:graphicFrameChg>
        <pc:graphicFrameChg chg="add del">
          <ac:chgData name="Isaac Johnson" userId="bcd2dbf1631bfa06" providerId="LiveId" clId="{C08A7759-72C4-4169-A097-7494F53DEEB5}" dt="2022-05-22T02:18:48.041" v="6773" actId="26606"/>
          <ac:graphicFrameMkLst>
            <pc:docMk/>
            <pc:sldMk cId="0" sldId="256"/>
            <ac:graphicFrameMk id="61" creationId="{24D4236E-C7BF-465B-28D9-5514BDB133B0}"/>
          </ac:graphicFrameMkLst>
        </pc:graphicFrameChg>
        <pc:graphicFrameChg chg="add del">
          <ac:chgData name="Isaac Johnson" userId="bcd2dbf1631bfa06" providerId="LiveId" clId="{C08A7759-72C4-4169-A097-7494F53DEEB5}" dt="2022-05-22T02:19:09.697" v="6775" actId="26606"/>
          <ac:graphicFrameMkLst>
            <pc:docMk/>
            <pc:sldMk cId="0" sldId="256"/>
            <ac:graphicFrameMk id="63" creationId="{C2496FB4-21E8-DDCA-B143-7C9CC71663F2}"/>
          </ac:graphicFrameMkLst>
        </pc:graphicFrameChg>
        <pc:graphicFrameChg chg="add del">
          <ac:chgData name="Isaac Johnson" userId="bcd2dbf1631bfa06" providerId="LiveId" clId="{C08A7759-72C4-4169-A097-7494F53DEEB5}" dt="2022-05-22T02:19:19.669" v="6777" actId="26606"/>
          <ac:graphicFrameMkLst>
            <pc:docMk/>
            <pc:sldMk cId="0" sldId="256"/>
            <ac:graphicFrameMk id="65" creationId="{6078687D-28F8-AAE7-A4AD-2E92986F3B8C}"/>
          </ac:graphicFrameMkLst>
        </pc:graphicFrameChg>
        <pc:graphicFrameChg chg="add del">
          <ac:chgData name="Isaac Johnson" userId="bcd2dbf1631bfa06" providerId="LiveId" clId="{C08A7759-72C4-4169-A097-7494F53DEEB5}" dt="2022-05-22T02:19:21.616" v="6779" actId="26606"/>
          <ac:graphicFrameMkLst>
            <pc:docMk/>
            <pc:sldMk cId="0" sldId="256"/>
            <ac:graphicFrameMk id="67" creationId="{B94DDF32-AB96-F6FC-E1CC-1E741EA48604}"/>
          </ac:graphicFrameMkLst>
        </pc:graphicFrameChg>
        <pc:graphicFrameChg chg="add mod">
          <ac:chgData name="Isaac Johnson" userId="bcd2dbf1631bfa06" providerId="LiveId" clId="{C08A7759-72C4-4169-A097-7494F53DEEB5}" dt="2022-05-22T17:12:39.312" v="6816" actId="1076"/>
          <ac:graphicFrameMkLst>
            <pc:docMk/>
            <pc:sldMk cId="0" sldId="256"/>
            <ac:graphicFrameMk id="69" creationId="{6078687D-28F8-AAE7-A4AD-2E92986F3B8C}"/>
          </ac:graphicFrameMkLst>
        </pc:graphicFrameChg>
        <pc:picChg chg="add mod">
          <ac:chgData name="Isaac Johnson" userId="bcd2dbf1631bfa06" providerId="LiveId" clId="{C08A7759-72C4-4169-A097-7494F53DEEB5}" dt="2022-05-22T18:14:27.399" v="6817"/>
          <ac:picMkLst>
            <pc:docMk/>
            <pc:sldMk cId="0" sldId="256"/>
            <ac:picMk id="3" creationId="{343B2DAE-90A8-2F89-0F4D-BA572CA7D0C8}"/>
          </ac:picMkLst>
        </pc:picChg>
      </pc:sldChg>
      <pc:sldChg chg="addSp delSp modSp mod">
        <pc:chgData name="Isaac Johnson" userId="bcd2dbf1631bfa06" providerId="LiveId" clId="{C08A7759-72C4-4169-A097-7494F53DEEB5}" dt="2022-05-22T18:14:27.399" v="6817"/>
        <pc:sldMkLst>
          <pc:docMk/>
          <pc:sldMk cId="0" sldId="257"/>
        </pc:sldMkLst>
        <pc:spChg chg="mod">
          <ac:chgData name="Isaac Johnson" userId="bcd2dbf1631bfa06" providerId="LiveId" clId="{C08A7759-72C4-4169-A097-7494F53DEEB5}" dt="2022-05-21T12:51:51.490" v="964" actId="27636"/>
          <ac:spMkLst>
            <pc:docMk/>
            <pc:sldMk cId="0" sldId="257"/>
            <ac:spMk id="60" creationId="{00000000-0000-0000-0000-000000000000}"/>
          </ac:spMkLst>
        </pc:spChg>
        <pc:spChg chg="del mod">
          <ac:chgData name="Isaac Johnson" userId="bcd2dbf1631bfa06" providerId="LiveId" clId="{C08A7759-72C4-4169-A097-7494F53DEEB5}" dt="2022-05-21T12:54:38.377" v="986" actId="26606"/>
          <ac:spMkLst>
            <pc:docMk/>
            <pc:sldMk cId="0" sldId="257"/>
            <ac:spMk id="61" creationId="{00000000-0000-0000-0000-000000000000}"/>
          </ac:spMkLst>
        </pc:spChg>
        <pc:graphicFrameChg chg="add">
          <ac:chgData name="Isaac Johnson" userId="bcd2dbf1631bfa06" providerId="LiveId" clId="{C08A7759-72C4-4169-A097-7494F53DEEB5}" dt="2022-05-21T12:54:38.377" v="986" actId="26606"/>
          <ac:graphicFrameMkLst>
            <pc:docMk/>
            <pc:sldMk cId="0" sldId="257"/>
            <ac:graphicFrameMk id="2052" creationId="{514CD70A-916C-D6CE-E58C-45F0D14E50D4}"/>
          </ac:graphicFrameMkLst>
        </pc:graphicFrameChg>
        <pc:picChg chg="add mod">
          <ac:chgData name="Isaac Johnson" userId="bcd2dbf1631bfa06" providerId="LiveId" clId="{C08A7759-72C4-4169-A097-7494F53DEEB5}" dt="2022-05-22T18:14:27.399" v="6817"/>
          <ac:picMkLst>
            <pc:docMk/>
            <pc:sldMk cId="0" sldId="257"/>
            <ac:picMk id="2" creationId="{C5934AA4-E00E-47BE-B08A-B19F66E989C4}"/>
          </ac:picMkLst>
        </pc:picChg>
      </pc:sldChg>
      <pc:sldChg chg="addSp delSp modSp mod setBg addAnim delAnim">
        <pc:chgData name="Isaac Johnson" userId="bcd2dbf1631bfa06" providerId="LiveId" clId="{C08A7759-72C4-4169-A097-7494F53DEEB5}" dt="2022-05-22T18:14:27.399" v="6817"/>
        <pc:sldMkLst>
          <pc:docMk/>
          <pc:sldMk cId="0" sldId="258"/>
        </pc:sldMkLst>
        <pc:spChg chg="mod ord">
          <ac:chgData name="Isaac Johnson" userId="bcd2dbf1631bfa06" providerId="LiveId" clId="{C08A7759-72C4-4169-A097-7494F53DEEB5}" dt="2022-05-22T02:21:32.748" v="6783" actId="26606"/>
          <ac:spMkLst>
            <pc:docMk/>
            <pc:sldMk cId="0" sldId="258"/>
            <ac:spMk id="67" creationId="{00000000-0000-0000-0000-000000000000}"/>
          </ac:spMkLst>
        </pc:spChg>
        <pc:spChg chg="add del">
          <ac:chgData name="Isaac Johnson" userId="bcd2dbf1631bfa06" providerId="LiveId" clId="{C08A7759-72C4-4169-A097-7494F53DEEB5}" dt="2022-05-22T02:21:32.748" v="6783" actId="26606"/>
          <ac:spMkLst>
            <pc:docMk/>
            <pc:sldMk cId="0" sldId="258"/>
            <ac:spMk id="77" creationId="{45873676-3D69-48B0-BA02-D759766A90D7}"/>
          </ac:spMkLst>
        </pc:spChg>
        <pc:picChg chg="add mod">
          <ac:chgData name="Isaac Johnson" userId="bcd2dbf1631bfa06" providerId="LiveId" clId="{C08A7759-72C4-4169-A097-7494F53DEEB5}" dt="2022-05-22T18:14:27.399" v="6817"/>
          <ac:picMkLst>
            <pc:docMk/>
            <pc:sldMk cId="0" sldId="258"/>
            <ac:picMk id="2" creationId="{5C82B208-5B2A-AF1F-8099-17BF5B81D8E8}"/>
          </ac:picMkLst>
        </pc:picChg>
        <pc:picChg chg="mod">
          <ac:chgData name="Isaac Johnson" userId="bcd2dbf1631bfa06" providerId="LiveId" clId="{C08A7759-72C4-4169-A097-7494F53DEEB5}" dt="2022-05-22T02:21:32.748" v="6783" actId="26606"/>
          <ac:picMkLst>
            <pc:docMk/>
            <pc:sldMk cId="0" sldId="258"/>
            <ac:picMk id="68" creationId="{00000000-0000-0000-0000-000000000000}"/>
          </ac:picMkLst>
        </pc:picChg>
        <pc:picChg chg="add del">
          <ac:chgData name="Isaac Johnson" userId="bcd2dbf1631bfa06" providerId="LiveId" clId="{C08A7759-72C4-4169-A097-7494F53DEEB5}" dt="2022-05-22T02:21:32.748" v="6783" actId="26606"/>
          <ac:picMkLst>
            <pc:docMk/>
            <pc:sldMk cId="0" sldId="258"/>
            <ac:picMk id="73" creationId="{22790EC5-ACA7-4536-8066-B60199F3C6DF}"/>
          </ac:picMkLst>
        </pc:picChg>
        <pc:picChg chg="add del">
          <ac:chgData name="Isaac Johnson" userId="bcd2dbf1631bfa06" providerId="LiveId" clId="{C08A7759-72C4-4169-A097-7494F53DEEB5}" dt="2022-05-22T02:21:32.748" v="6783" actId="26606"/>
          <ac:picMkLst>
            <pc:docMk/>
            <pc:sldMk cId="0" sldId="258"/>
            <ac:picMk id="75" creationId="{CAD20AEA-7CAF-4A83-BE2E-EAF010B8B7FC}"/>
          </ac:picMkLst>
        </pc:picChg>
        <pc:picChg chg="add del">
          <ac:chgData name="Isaac Johnson" userId="bcd2dbf1631bfa06" providerId="LiveId" clId="{C08A7759-72C4-4169-A097-7494F53DEEB5}" dt="2022-05-22T02:21:32.748" v="6783" actId="26606"/>
          <ac:picMkLst>
            <pc:docMk/>
            <pc:sldMk cId="0" sldId="258"/>
            <ac:picMk id="79" creationId="{248E96D7-6599-4607-9958-FD9E1000131D}"/>
          </ac:picMkLst>
        </pc:picChg>
        <pc:picChg chg="add del">
          <ac:chgData name="Isaac Johnson" userId="bcd2dbf1631bfa06" providerId="LiveId" clId="{C08A7759-72C4-4169-A097-7494F53DEEB5}" dt="2022-05-22T02:21:32.748" v="6783" actId="26606"/>
          <ac:picMkLst>
            <pc:docMk/>
            <pc:sldMk cId="0" sldId="258"/>
            <ac:picMk id="83" creationId="{3CA8EEE2-DA9A-4635-9B41-33EB565145F4}"/>
          </ac:picMkLst>
        </pc:picChg>
        <pc:cxnChg chg="add del">
          <ac:chgData name="Isaac Johnson" userId="bcd2dbf1631bfa06" providerId="LiveId" clId="{C08A7759-72C4-4169-A097-7494F53DEEB5}" dt="2022-05-22T02:21:32.748" v="6783" actId="26606"/>
          <ac:cxnSpMkLst>
            <pc:docMk/>
            <pc:sldMk cId="0" sldId="258"/>
            <ac:cxnSpMk id="81" creationId="{99478AA5-D1D0-4B5E-9FDE-6F55026DA306}"/>
          </ac:cxnSpMkLst>
        </pc:cxnChg>
      </pc:sldChg>
      <pc:sldChg chg="addSp modSp mod">
        <pc:chgData name="Isaac Johnson" userId="bcd2dbf1631bfa06" providerId="LiveId" clId="{C08A7759-72C4-4169-A097-7494F53DEEB5}" dt="2022-05-22T18:14:27.399" v="6817"/>
        <pc:sldMkLst>
          <pc:docMk/>
          <pc:sldMk cId="0" sldId="259"/>
        </pc:sldMkLst>
        <pc:spChg chg="mod">
          <ac:chgData name="Isaac Johnson" userId="bcd2dbf1631bfa06" providerId="LiveId" clId="{C08A7759-72C4-4169-A097-7494F53DEEB5}" dt="2022-05-21T12:51:51.504" v="967" actId="27636"/>
          <ac:spMkLst>
            <pc:docMk/>
            <pc:sldMk cId="0" sldId="259"/>
            <ac:spMk id="73" creationId="{00000000-0000-0000-0000-000000000000}"/>
          </ac:spMkLst>
        </pc:spChg>
        <pc:picChg chg="add mod">
          <ac:chgData name="Isaac Johnson" userId="bcd2dbf1631bfa06" providerId="LiveId" clId="{C08A7759-72C4-4169-A097-7494F53DEEB5}" dt="2022-05-22T18:14:27.399" v="6817"/>
          <ac:picMkLst>
            <pc:docMk/>
            <pc:sldMk cId="0" sldId="259"/>
            <ac:picMk id="3" creationId="{740562B5-4C18-340E-F83E-E4D5CA2F2203}"/>
          </ac:picMkLst>
        </pc:picChg>
      </pc:sldChg>
      <pc:sldChg chg="addSp modSp mod">
        <pc:chgData name="Isaac Johnson" userId="bcd2dbf1631bfa06" providerId="LiveId" clId="{C08A7759-72C4-4169-A097-7494F53DEEB5}" dt="2022-05-22T18:14:27.399" v="6817"/>
        <pc:sldMkLst>
          <pc:docMk/>
          <pc:sldMk cId="0" sldId="260"/>
        </pc:sldMkLst>
        <pc:spChg chg="mod">
          <ac:chgData name="Isaac Johnson" userId="bcd2dbf1631bfa06" providerId="LiveId" clId="{C08A7759-72C4-4169-A097-7494F53DEEB5}" dt="2022-05-21T12:51:51.578" v="974" actId="27636"/>
          <ac:spMkLst>
            <pc:docMk/>
            <pc:sldMk cId="0" sldId="260"/>
            <ac:spMk id="80" creationId="{00000000-0000-0000-0000-000000000000}"/>
          </ac:spMkLst>
        </pc:spChg>
        <pc:spChg chg="mod">
          <ac:chgData name="Isaac Johnson" userId="bcd2dbf1631bfa06" providerId="LiveId" clId="{C08A7759-72C4-4169-A097-7494F53DEEB5}" dt="2022-05-21T12:51:50.407" v="872"/>
          <ac:spMkLst>
            <pc:docMk/>
            <pc:sldMk cId="0" sldId="260"/>
            <ac:spMk id="81" creationId="{00000000-0000-0000-0000-000000000000}"/>
          </ac:spMkLst>
        </pc:spChg>
        <pc:picChg chg="add mod">
          <ac:chgData name="Isaac Johnson" userId="bcd2dbf1631bfa06" providerId="LiveId" clId="{C08A7759-72C4-4169-A097-7494F53DEEB5}" dt="2022-05-22T18:14:27.399" v="6817"/>
          <ac:picMkLst>
            <pc:docMk/>
            <pc:sldMk cId="0" sldId="260"/>
            <ac:picMk id="2" creationId="{1C486D50-03D3-6805-8DD5-F2BD8DCADA7F}"/>
          </ac:picMkLst>
        </pc:picChg>
      </pc:sldChg>
      <pc:sldChg chg="addSp modSp mod">
        <pc:chgData name="Isaac Johnson" userId="bcd2dbf1631bfa06" providerId="LiveId" clId="{C08A7759-72C4-4169-A097-7494F53DEEB5}" dt="2022-05-22T18:14:27.399" v="6817"/>
        <pc:sldMkLst>
          <pc:docMk/>
          <pc:sldMk cId="0" sldId="261"/>
        </pc:sldMkLst>
        <pc:spChg chg="mod">
          <ac:chgData name="Isaac Johnson" userId="bcd2dbf1631bfa06" providerId="LiveId" clId="{C08A7759-72C4-4169-A097-7494F53DEEB5}" dt="2022-05-21T12:51:51.510" v="968" actId="27636"/>
          <ac:spMkLst>
            <pc:docMk/>
            <pc:sldMk cId="0" sldId="261"/>
            <ac:spMk id="86" creationId="{00000000-0000-0000-0000-000000000000}"/>
          </ac:spMkLst>
        </pc:spChg>
        <pc:spChg chg="mod">
          <ac:chgData name="Isaac Johnson" userId="bcd2dbf1631bfa06" providerId="LiveId" clId="{C08A7759-72C4-4169-A097-7494F53DEEB5}" dt="2022-05-21T12:51:51.529" v="969" actId="27636"/>
          <ac:spMkLst>
            <pc:docMk/>
            <pc:sldMk cId="0" sldId="261"/>
            <ac:spMk id="87" creationId="{00000000-0000-0000-0000-000000000000}"/>
          </ac:spMkLst>
        </pc:spChg>
        <pc:picChg chg="add mod">
          <ac:chgData name="Isaac Johnson" userId="bcd2dbf1631bfa06" providerId="LiveId" clId="{C08A7759-72C4-4169-A097-7494F53DEEB5}" dt="2022-05-22T18:14:27.399" v="6817"/>
          <ac:picMkLst>
            <pc:docMk/>
            <pc:sldMk cId="0" sldId="261"/>
            <ac:picMk id="2" creationId="{CBCEB357-2523-FDEC-DA4D-9730DB6E510E}"/>
          </ac:picMkLst>
        </pc:picChg>
      </pc:sldChg>
      <pc:sldChg chg="addSp modSp mod">
        <pc:chgData name="Isaac Johnson" userId="bcd2dbf1631bfa06" providerId="LiveId" clId="{C08A7759-72C4-4169-A097-7494F53DEEB5}" dt="2022-05-22T18:14:27.399" v="6817"/>
        <pc:sldMkLst>
          <pc:docMk/>
          <pc:sldMk cId="0" sldId="262"/>
        </pc:sldMkLst>
        <pc:spChg chg="mod">
          <ac:chgData name="Isaac Johnson" userId="bcd2dbf1631bfa06" providerId="LiveId" clId="{C08A7759-72C4-4169-A097-7494F53DEEB5}" dt="2022-05-21T12:51:51.545" v="971" actId="27636"/>
          <ac:spMkLst>
            <pc:docMk/>
            <pc:sldMk cId="0" sldId="262"/>
            <ac:spMk id="114" creationId="{00000000-0000-0000-0000-000000000000}"/>
          </ac:spMkLst>
        </pc:spChg>
        <pc:spChg chg="mod">
          <ac:chgData name="Isaac Johnson" userId="bcd2dbf1631bfa06" providerId="LiveId" clId="{C08A7759-72C4-4169-A097-7494F53DEEB5}" dt="2022-05-21T12:51:51.543" v="970" actId="27636"/>
          <ac:spMkLst>
            <pc:docMk/>
            <pc:sldMk cId="0" sldId="262"/>
            <ac:spMk id="115" creationId="{00000000-0000-0000-0000-000000000000}"/>
          </ac:spMkLst>
        </pc:spChg>
        <pc:picChg chg="add mod">
          <ac:chgData name="Isaac Johnson" userId="bcd2dbf1631bfa06" providerId="LiveId" clId="{C08A7759-72C4-4169-A097-7494F53DEEB5}" dt="2022-05-22T18:14:27.399" v="6817"/>
          <ac:picMkLst>
            <pc:docMk/>
            <pc:sldMk cId="0" sldId="262"/>
            <ac:picMk id="2" creationId="{1E6E4065-1924-EA57-E69E-E9F1C94DFF63}"/>
          </ac:picMkLst>
        </pc:picChg>
      </pc:sldChg>
      <pc:sldChg chg="addSp modSp mod">
        <pc:chgData name="Isaac Johnson" userId="bcd2dbf1631bfa06" providerId="LiveId" clId="{C08A7759-72C4-4169-A097-7494F53DEEB5}" dt="2022-05-22T18:14:27.399" v="6817"/>
        <pc:sldMkLst>
          <pc:docMk/>
          <pc:sldMk cId="0" sldId="263"/>
        </pc:sldMkLst>
        <pc:spChg chg="mod">
          <ac:chgData name="Isaac Johnson" userId="bcd2dbf1631bfa06" providerId="LiveId" clId="{C08A7759-72C4-4169-A097-7494F53DEEB5}" dt="2022-05-21T12:51:51.561" v="973" actId="27636"/>
          <ac:spMkLst>
            <pc:docMk/>
            <pc:sldMk cId="0" sldId="263"/>
            <ac:spMk id="148" creationId="{00000000-0000-0000-0000-000000000000}"/>
          </ac:spMkLst>
        </pc:spChg>
        <pc:spChg chg="mod">
          <ac:chgData name="Isaac Johnson" userId="bcd2dbf1631bfa06" providerId="LiveId" clId="{C08A7759-72C4-4169-A097-7494F53DEEB5}" dt="2022-05-21T12:51:51.559" v="972" actId="27636"/>
          <ac:spMkLst>
            <pc:docMk/>
            <pc:sldMk cId="0" sldId="263"/>
            <ac:spMk id="149" creationId="{00000000-0000-0000-0000-000000000000}"/>
          </ac:spMkLst>
        </pc:spChg>
        <pc:picChg chg="add mod">
          <ac:chgData name="Isaac Johnson" userId="bcd2dbf1631bfa06" providerId="LiveId" clId="{C08A7759-72C4-4169-A097-7494F53DEEB5}" dt="2022-05-22T18:14:27.399" v="6817"/>
          <ac:picMkLst>
            <pc:docMk/>
            <pc:sldMk cId="0" sldId="263"/>
            <ac:picMk id="2" creationId="{955D73CB-2303-86F2-3E64-48CA7AC5D425}"/>
          </ac:picMkLst>
        </pc:picChg>
      </pc:sldChg>
      <pc:sldChg chg="addSp modSp mod setBg">
        <pc:chgData name="Isaac Johnson" userId="bcd2dbf1631bfa06" providerId="LiveId" clId="{C08A7759-72C4-4169-A097-7494F53DEEB5}" dt="2022-05-22T18:14:27.399" v="6817"/>
        <pc:sldMkLst>
          <pc:docMk/>
          <pc:sldMk cId="0" sldId="264"/>
        </pc:sldMkLst>
        <pc:spChg chg="add">
          <ac:chgData name="Isaac Johnson" userId="bcd2dbf1631bfa06" providerId="LiveId" clId="{C08A7759-72C4-4169-A097-7494F53DEEB5}" dt="2022-05-22T02:24:48.685" v="6800" actId="26606"/>
          <ac:spMkLst>
            <pc:docMk/>
            <pc:sldMk cId="0" sldId="264"/>
            <ac:spMk id="127" creationId="{AE94ADDC-FBCA-4838-8D97-4B0770AFC1FC}"/>
          </ac:spMkLst>
        </pc:spChg>
        <pc:spChg chg="mod ord">
          <ac:chgData name="Isaac Johnson" userId="bcd2dbf1631bfa06" providerId="LiveId" clId="{C08A7759-72C4-4169-A097-7494F53DEEB5}" dt="2022-05-22T02:24:48.685" v="6800" actId="26606"/>
          <ac:spMkLst>
            <pc:docMk/>
            <pc:sldMk cId="0" sldId="264"/>
            <ac:spMk id="180" creationId="{00000000-0000-0000-0000-000000000000}"/>
          </ac:spMkLst>
        </pc:spChg>
        <pc:picChg chg="add mod">
          <ac:chgData name="Isaac Johnson" userId="bcd2dbf1631bfa06" providerId="LiveId" clId="{C08A7759-72C4-4169-A097-7494F53DEEB5}" dt="2022-05-22T18:14:27.399" v="6817"/>
          <ac:picMkLst>
            <pc:docMk/>
            <pc:sldMk cId="0" sldId="264"/>
            <ac:picMk id="2" creationId="{25729F9C-A8AB-1D59-1237-FDD70B30780C}"/>
          </ac:picMkLst>
        </pc:picChg>
        <pc:picChg chg="add">
          <ac:chgData name="Isaac Johnson" userId="bcd2dbf1631bfa06" providerId="LiveId" clId="{C08A7759-72C4-4169-A097-7494F53DEEB5}" dt="2022-05-22T02:24:48.685" v="6800" actId="26606"/>
          <ac:picMkLst>
            <pc:docMk/>
            <pc:sldMk cId="0" sldId="264"/>
            <ac:picMk id="123" creationId="{E1408BAF-1350-4BC5-9C72-82A08BB07B46}"/>
          </ac:picMkLst>
        </pc:picChg>
        <pc:picChg chg="add">
          <ac:chgData name="Isaac Johnson" userId="bcd2dbf1631bfa06" providerId="LiveId" clId="{C08A7759-72C4-4169-A097-7494F53DEEB5}" dt="2022-05-22T02:24:48.685" v="6800" actId="26606"/>
          <ac:picMkLst>
            <pc:docMk/>
            <pc:sldMk cId="0" sldId="264"/>
            <ac:picMk id="125" creationId="{60E67B53-E530-4CC6-B1E7-4CCC1FD6323F}"/>
          </ac:picMkLst>
        </pc:picChg>
        <pc:picChg chg="mod ord">
          <ac:chgData name="Isaac Johnson" userId="bcd2dbf1631bfa06" providerId="LiveId" clId="{C08A7759-72C4-4169-A097-7494F53DEEB5}" dt="2022-05-22T02:24:48.685" v="6800" actId="26606"/>
          <ac:picMkLst>
            <pc:docMk/>
            <pc:sldMk cId="0" sldId="264"/>
            <ac:picMk id="181" creationId="{00000000-0000-0000-0000-000000000000}"/>
          </ac:picMkLst>
        </pc:picChg>
        <pc:picChg chg="mod">
          <ac:chgData name="Isaac Johnson" userId="bcd2dbf1631bfa06" providerId="LiveId" clId="{C08A7759-72C4-4169-A097-7494F53DEEB5}" dt="2022-05-22T02:24:48.685" v="6800" actId="26606"/>
          <ac:picMkLst>
            <pc:docMk/>
            <pc:sldMk cId="0" sldId="264"/>
            <ac:picMk id="182" creationId="{00000000-0000-0000-0000-000000000000}"/>
          </ac:picMkLst>
        </pc:picChg>
        <pc:picChg chg="add">
          <ac:chgData name="Isaac Johnson" userId="bcd2dbf1631bfa06" providerId="LiveId" clId="{C08A7759-72C4-4169-A097-7494F53DEEB5}" dt="2022-05-22T02:24:48.685" v="6800" actId="26606"/>
          <ac:picMkLst>
            <pc:docMk/>
            <pc:sldMk cId="0" sldId="264"/>
            <ac:picMk id="190" creationId="{EDB06F6B-6027-4B19-829E-EEDE917268FE}"/>
          </ac:picMkLst>
        </pc:picChg>
        <pc:picChg chg="add">
          <ac:chgData name="Isaac Johnson" userId="bcd2dbf1631bfa06" providerId="LiveId" clId="{C08A7759-72C4-4169-A097-7494F53DEEB5}" dt="2022-05-22T02:24:48.685" v="6800" actId="26606"/>
          <ac:picMkLst>
            <pc:docMk/>
            <pc:sldMk cId="0" sldId="264"/>
            <ac:picMk id="192" creationId="{F0CA11D6-C4F1-476E-8455-2C26DEDE94AB}"/>
          </ac:picMkLst>
        </pc:picChg>
        <pc:picChg chg="add">
          <ac:chgData name="Isaac Johnson" userId="bcd2dbf1631bfa06" providerId="LiveId" clId="{C08A7759-72C4-4169-A097-7494F53DEEB5}" dt="2022-05-22T02:24:48.685" v="6800" actId="26606"/>
          <ac:picMkLst>
            <pc:docMk/>
            <pc:sldMk cId="0" sldId="264"/>
            <ac:picMk id="194" creationId="{90717727-6E80-4D56-AF23-9E0AE1D5ADC1}"/>
          </ac:picMkLst>
        </pc:picChg>
      </pc:sldChg>
      <pc:sldChg chg="addSp modSp mod">
        <pc:chgData name="Isaac Johnson" userId="bcd2dbf1631bfa06" providerId="LiveId" clId="{C08A7759-72C4-4169-A097-7494F53DEEB5}" dt="2022-05-22T18:14:27.399" v="6817"/>
        <pc:sldMkLst>
          <pc:docMk/>
          <pc:sldMk cId="0" sldId="265"/>
        </pc:sldMkLst>
        <pc:spChg chg="mod">
          <ac:chgData name="Isaac Johnson" userId="bcd2dbf1631bfa06" providerId="LiveId" clId="{C08A7759-72C4-4169-A097-7494F53DEEB5}" dt="2022-05-21T12:51:51.600" v="976" actId="27636"/>
          <ac:spMkLst>
            <pc:docMk/>
            <pc:sldMk cId="0" sldId="265"/>
            <ac:spMk id="187" creationId="{00000000-0000-0000-0000-000000000000}"/>
          </ac:spMkLst>
        </pc:spChg>
        <pc:spChg chg="mod">
          <ac:chgData name="Isaac Johnson" userId="bcd2dbf1631bfa06" providerId="LiveId" clId="{C08A7759-72C4-4169-A097-7494F53DEEB5}" dt="2022-05-21T12:51:50.407" v="872"/>
          <ac:spMkLst>
            <pc:docMk/>
            <pc:sldMk cId="0" sldId="265"/>
            <ac:spMk id="188" creationId="{00000000-0000-0000-0000-000000000000}"/>
          </ac:spMkLst>
        </pc:spChg>
        <pc:picChg chg="add mod">
          <ac:chgData name="Isaac Johnson" userId="bcd2dbf1631bfa06" providerId="LiveId" clId="{C08A7759-72C4-4169-A097-7494F53DEEB5}" dt="2022-05-22T18:14:27.399" v="6817"/>
          <ac:picMkLst>
            <pc:docMk/>
            <pc:sldMk cId="0" sldId="265"/>
            <ac:picMk id="2" creationId="{A3382464-2993-ADE6-B487-0ACA552B49CC}"/>
          </ac:picMkLst>
        </pc:picChg>
      </pc:sldChg>
      <pc:sldChg chg="addSp modSp mod setBg">
        <pc:chgData name="Isaac Johnson" userId="bcd2dbf1631bfa06" providerId="LiveId" clId="{C08A7759-72C4-4169-A097-7494F53DEEB5}" dt="2022-05-22T18:14:27.399" v="6817"/>
        <pc:sldMkLst>
          <pc:docMk/>
          <pc:sldMk cId="0" sldId="266"/>
        </pc:sldMkLst>
        <pc:spChg chg="add">
          <ac:chgData name="Isaac Johnson" userId="bcd2dbf1631bfa06" providerId="LiveId" clId="{C08A7759-72C4-4169-A097-7494F53DEEB5}" dt="2022-05-21T12:52:29.263" v="983" actId="26606"/>
          <ac:spMkLst>
            <pc:docMk/>
            <pc:sldMk cId="0" sldId="266"/>
            <ac:spMk id="75" creationId="{E3F012C5-2940-4F3E-BB5E-B8B2C9E82914}"/>
          </ac:spMkLst>
        </pc:spChg>
        <pc:spChg chg="add">
          <ac:chgData name="Isaac Johnson" userId="bcd2dbf1631bfa06" providerId="LiveId" clId="{C08A7759-72C4-4169-A097-7494F53DEEB5}" dt="2022-05-21T12:52:29.263" v="983" actId="26606"/>
          <ac:spMkLst>
            <pc:docMk/>
            <pc:sldMk cId="0" sldId="266"/>
            <ac:spMk id="77" creationId="{EB37C977-E7E3-44AC-AEC8-2E276419094B}"/>
          </ac:spMkLst>
        </pc:spChg>
        <pc:spChg chg="mod">
          <ac:chgData name="Isaac Johnson" userId="bcd2dbf1631bfa06" providerId="LiveId" clId="{C08A7759-72C4-4169-A097-7494F53DEEB5}" dt="2022-05-21T12:52:29.263" v="983" actId="26606"/>
          <ac:spMkLst>
            <pc:docMk/>
            <pc:sldMk cId="0" sldId="266"/>
            <ac:spMk id="193" creationId="{00000000-0000-0000-0000-000000000000}"/>
          </ac:spMkLst>
        </pc:spChg>
        <pc:spChg chg="mod">
          <ac:chgData name="Isaac Johnson" userId="bcd2dbf1631bfa06" providerId="LiveId" clId="{C08A7759-72C4-4169-A097-7494F53DEEB5}" dt="2022-05-21T13:11:52.093" v="1131" actId="113"/>
          <ac:spMkLst>
            <pc:docMk/>
            <pc:sldMk cId="0" sldId="266"/>
            <ac:spMk id="194" creationId="{00000000-0000-0000-0000-000000000000}"/>
          </ac:spMkLst>
        </pc:spChg>
        <pc:picChg chg="add mod">
          <ac:chgData name="Isaac Johnson" userId="bcd2dbf1631bfa06" providerId="LiveId" clId="{C08A7759-72C4-4169-A097-7494F53DEEB5}" dt="2022-05-22T18:14:27.399" v="6817"/>
          <ac:picMkLst>
            <pc:docMk/>
            <pc:sldMk cId="0" sldId="266"/>
            <ac:picMk id="2" creationId="{BE5EE72D-1623-B1A6-C727-9EA6AB52287C}"/>
          </ac:picMkLst>
        </pc:picChg>
        <pc:picChg chg="add">
          <ac:chgData name="Isaac Johnson" userId="bcd2dbf1631bfa06" providerId="LiveId" clId="{C08A7759-72C4-4169-A097-7494F53DEEB5}" dt="2022-05-21T12:52:29.263" v="983" actId="26606"/>
          <ac:picMkLst>
            <pc:docMk/>
            <pc:sldMk cId="0" sldId="266"/>
            <ac:picMk id="71" creationId="{9A0F0AC6-A89F-416B-9FA4-48E664065E73}"/>
          </ac:picMkLst>
        </pc:picChg>
        <pc:picChg chg="add">
          <ac:chgData name="Isaac Johnson" userId="bcd2dbf1631bfa06" providerId="LiveId" clId="{C08A7759-72C4-4169-A097-7494F53DEEB5}" dt="2022-05-21T12:52:29.263" v="983" actId="26606"/>
          <ac:picMkLst>
            <pc:docMk/>
            <pc:sldMk cId="0" sldId="266"/>
            <ac:picMk id="73" creationId="{218D7DD0-110F-43F3-A7E4-B51873CBF107}"/>
          </ac:picMkLst>
        </pc:picChg>
        <pc:picChg chg="add">
          <ac:chgData name="Isaac Johnson" userId="bcd2dbf1631bfa06" providerId="LiveId" clId="{C08A7759-72C4-4169-A097-7494F53DEEB5}" dt="2022-05-21T12:52:29.263" v="983" actId="26606"/>
          <ac:picMkLst>
            <pc:docMk/>
            <pc:sldMk cId="0" sldId="266"/>
            <ac:picMk id="79" creationId="{A70DF37D-86A3-45DB-B1C1-580462D4BB6D}"/>
          </ac:picMkLst>
        </pc:picChg>
      </pc:sldChg>
      <pc:sldChg chg="addSp delSp modSp mod setBg">
        <pc:chgData name="Isaac Johnson" userId="bcd2dbf1631bfa06" providerId="LiveId" clId="{C08A7759-72C4-4169-A097-7494F53DEEB5}" dt="2022-05-22T18:14:27.399" v="6817"/>
        <pc:sldMkLst>
          <pc:docMk/>
          <pc:sldMk cId="0" sldId="267"/>
        </pc:sldMkLst>
        <pc:spChg chg="add del">
          <ac:chgData name="Isaac Johnson" userId="bcd2dbf1631bfa06" providerId="LiveId" clId="{C08A7759-72C4-4169-A097-7494F53DEEB5}" dt="2022-05-22T02:26:54.924" v="6805" actId="26606"/>
          <ac:spMkLst>
            <pc:docMk/>
            <pc:sldMk cId="0" sldId="267"/>
            <ac:spMk id="81" creationId="{E3F012C5-2940-4F3E-BB5E-B8B2C9E82914}"/>
          </ac:spMkLst>
        </pc:spChg>
        <pc:spChg chg="add del">
          <ac:chgData name="Isaac Johnson" userId="bcd2dbf1631bfa06" providerId="LiveId" clId="{C08A7759-72C4-4169-A097-7494F53DEEB5}" dt="2022-05-22T02:26:54.924" v="6805" actId="26606"/>
          <ac:spMkLst>
            <pc:docMk/>
            <pc:sldMk cId="0" sldId="267"/>
            <ac:spMk id="83" creationId="{EB37C977-E7E3-44AC-AEC8-2E276419094B}"/>
          </ac:spMkLst>
        </pc:spChg>
        <pc:spChg chg="add">
          <ac:chgData name="Isaac Johnson" userId="bcd2dbf1631bfa06" providerId="LiveId" clId="{C08A7759-72C4-4169-A097-7494F53DEEB5}" dt="2022-05-22T02:26:54.924" v="6805" actId="26606"/>
          <ac:spMkLst>
            <pc:docMk/>
            <pc:sldMk cId="0" sldId="267"/>
            <ac:spMk id="145" creationId="{3A9C15D4-2EE7-4D05-B87C-91D1F3B9604B}"/>
          </ac:spMkLst>
        </pc:spChg>
        <pc:spChg chg="add">
          <ac:chgData name="Isaac Johnson" userId="bcd2dbf1631bfa06" providerId="LiveId" clId="{C08A7759-72C4-4169-A097-7494F53DEEB5}" dt="2022-05-22T02:26:54.924" v="6805" actId="26606"/>
          <ac:spMkLst>
            <pc:docMk/>
            <pc:sldMk cId="0" sldId="267"/>
            <ac:spMk id="147" creationId="{4ED7B0FB-9654-4441-9545-02D458B68620}"/>
          </ac:spMkLst>
        </pc:spChg>
        <pc:spChg chg="mod">
          <ac:chgData name="Isaac Johnson" userId="bcd2dbf1631bfa06" providerId="LiveId" clId="{C08A7759-72C4-4169-A097-7494F53DEEB5}" dt="2022-05-22T02:26:54.924" v="6805" actId="26606"/>
          <ac:spMkLst>
            <pc:docMk/>
            <pc:sldMk cId="0" sldId="267"/>
            <ac:spMk id="199" creationId="{00000000-0000-0000-0000-000000000000}"/>
          </ac:spMkLst>
        </pc:spChg>
        <pc:spChg chg="mod">
          <ac:chgData name="Isaac Johnson" userId="bcd2dbf1631bfa06" providerId="LiveId" clId="{C08A7759-72C4-4169-A097-7494F53DEEB5}" dt="2022-05-22T02:26:59.524" v="6806" actId="5793"/>
          <ac:spMkLst>
            <pc:docMk/>
            <pc:sldMk cId="0" sldId="267"/>
            <ac:spMk id="200" creationId="{00000000-0000-0000-0000-000000000000}"/>
          </ac:spMkLst>
        </pc:spChg>
        <pc:picChg chg="add mod">
          <ac:chgData name="Isaac Johnson" userId="bcd2dbf1631bfa06" providerId="LiveId" clId="{C08A7759-72C4-4169-A097-7494F53DEEB5}" dt="2022-05-22T18:14:27.399" v="6817"/>
          <ac:picMkLst>
            <pc:docMk/>
            <pc:sldMk cId="0" sldId="267"/>
            <ac:picMk id="2" creationId="{4F9FE9ED-6043-FF4E-FD63-DD341413229D}"/>
          </ac:picMkLst>
        </pc:picChg>
        <pc:picChg chg="add del">
          <ac:chgData name="Isaac Johnson" userId="bcd2dbf1631bfa06" providerId="LiveId" clId="{C08A7759-72C4-4169-A097-7494F53DEEB5}" dt="2022-05-22T02:26:54.924" v="6805" actId="26606"/>
          <ac:picMkLst>
            <pc:docMk/>
            <pc:sldMk cId="0" sldId="267"/>
            <ac:picMk id="77" creationId="{9A0F0AC6-A89F-416B-9FA4-48E664065E73}"/>
          </ac:picMkLst>
        </pc:picChg>
        <pc:picChg chg="add del">
          <ac:chgData name="Isaac Johnson" userId="bcd2dbf1631bfa06" providerId="LiveId" clId="{C08A7759-72C4-4169-A097-7494F53DEEB5}" dt="2022-05-22T02:26:54.924" v="6805" actId="26606"/>
          <ac:picMkLst>
            <pc:docMk/>
            <pc:sldMk cId="0" sldId="267"/>
            <ac:picMk id="79" creationId="{218D7DD0-110F-43F3-A7E4-B51873CBF107}"/>
          </ac:picMkLst>
        </pc:picChg>
        <pc:picChg chg="add del">
          <ac:chgData name="Isaac Johnson" userId="bcd2dbf1631bfa06" providerId="LiveId" clId="{C08A7759-72C4-4169-A097-7494F53DEEB5}" dt="2022-05-22T02:26:54.924" v="6805" actId="26606"/>
          <ac:picMkLst>
            <pc:docMk/>
            <pc:sldMk cId="0" sldId="267"/>
            <ac:picMk id="85" creationId="{A70DF37D-86A3-45DB-B1C1-580462D4BB6D}"/>
          </ac:picMkLst>
        </pc:picChg>
        <pc:picChg chg="add">
          <ac:chgData name="Isaac Johnson" userId="bcd2dbf1631bfa06" providerId="LiveId" clId="{C08A7759-72C4-4169-A097-7494F53DEEB5}" dt="2022-05-22T02:26:54.924" v="6805" actId="26606"/>
          <ac:picMkLst>
            <pc:docMk/>
            <pc:sldMk cId="0" sldId="267"/>
            <ac:picMk id="141" creationId="{9A0F0AC6-A89F-416B-9FA4-48E664065E73}"/>
          </ac:picMkLst>
        </pc:picChg>
        <pc:picChg chg="add">
          <ac:chgData name="Isaac Johnson" userId="bcd2dbf1631bfa06" providerId="LiveId" clId="{C08A7759-72C4-4169-A097-7494F53DEEB5}" dt="2022-05-22T02:26:54.924" v="6805" actId="26606"/>
          <ac:picMkLst>
            <pc:docMk/>
            <pc:sldMk cId="0" sldId="267"/>
            <ac:picMk id="143" creationId="{218D7DD0-110F-43F3-A7E4-B51873CBF107}"/>
          </ac:picMkLst>
        </pc:picChg>
        <pc:picChg chg="add">
          <ac:chgData name="Isaac Johnson" userId="bcd2dbf1631bfa06" providerId="LiveId" clId="{C08A7759-72C4-4169-A097-7494F53DEEB5}" dt="2022-05-22T02:26:54.924" v="6805" actId="26606"/>
          <ac:picMkLst>
            <pc:docMk/>
            <pc:sldMk cId="0" sldId="267"/>
            <ac:picMk id="149" creationId="{7BB94C57-FDF3-45A3-9D1F-904523D795D4}"/>
          </ac:picMkLst>
        </pc:picChg>
        <pc:picChg chg="add">
          <ac:chgData name="Isaac Johnson" userId="bcd2dbf1631bfa06" providerId="LiveId" clId="{C08A7759-72C4-4169-A097-7494F53DEEB5}" dt="2022-05-22T02:26:54.924" v="6805" actId="26606"/>
          <ac:picMkLst>
            <pc:docMk/>
            <pc:sldMk cId="0" sldId="267"/>
            <ac:picMk id="151" creationId="{6AEBDF1A-221A-4497-BBA9-57A70D161510}"/>
          </ac:picMkLst>
        </pc:picChg>
      </pc:sldChg>
      <pc:sldChg chg="addSp delSp modSp mod setBg">
        <pc:chgData name="Isaac Johnson" userId="bcd2dbf1631bfa06" providerId="LiveId" clId="{C08A7759-72C4-4169-A097-7494F53DEEB5}" dt="2022-05-22T18:14:27.399" v="6817"/>
        <pc:sldMkLst>
          <pc:docMk/>
          <pc:sldMk cId="0" sldId="268"/>
        </pc:sldMkLst>
        <pc:spChg chg="add del">
          <ac:chgData name="Isaac Johnson" userId="bcd2dbf1631bfa06" providerId="LiveId" clId="{C08A7759-72C4-4169-A097-7494F53DEEB5}" dt="2022-05-21T13:29:37.466" v="1170" actId="26606"/>
          <ac:spMkLst>
            <pc:docMk/>
            <pc:sldMk cId="0" sldId="268"/>
            <ac:spMk id="87" creationId="{3A9C15D4-2EE7-4D05-B87C-91D1F3B9604B}"/>
          </ac:spMkLst>
        </pc:spChg>
        <pc:spChg chg="add del">
          <ac:chgData name="Isaac Johnson" userId="bcd2dbf1631bfa06" providerId="LiveId" clId="{C08A7759-72C4-4169-A097-7494F53DEEB5}" dt="2022-05-21T13:29:37.466" v="1170" actId="26606"/>
          <ac:spMkLst>
            <pc:docMk/>
            <pc:sldMk cId="0" sldId="268"/>
            <ac:spMk id="89" creationId="{4ED7B0FB-9654-4441-9545-02D458B68620}"/>
          </ac:spMkLst>
        </pc:spChg>
        <pc:spChg chg="mod">
          <ac:chgData name="Isaac Johnson" userId="bcd2dbf1631bfa06" providerId="LiveId" clId="{C08A7759-72C4-4169-A097-7494F53DEEB5}" dt="2022-05-21T13:29:37.534" v="1171" actId="26606"/>
          <ac:spMkLst>
            <pc:docMk/>
            <pc:sldMk cId="0" sldId="268"/>
            <ac:spMk id="205" creationId="{00000000-0000-0000-0000-000000000000}"/>
          </ac:spMkLst>
        </pc:spChg>
        <pc:spChg chg="del mod">
          <ac:chgData name="Isaac Johnson" userId="bcd2dbf1631bfa06" providerId="LiveId" clId="{C08A7759-72C4-4169-A097-7494F53DEEB5}" dt="2022-05-21T13:29:37.534" v="1171" actId="26606"/>
          <ac:spMkLst>
            <pc:docMk/>
            <pc:sldMk cId="0" sldId="268"/>
            <ac:spMk id="206" creationId="{00000000-0000-0000-0000-000000000000}"/>
          </ac:spMkLst>
        </pc:spChg>
        <pc:graphicFrameChg chg="add">
          <ac:chgData name="Isaac Johnson" userId="bcd2dbf1631bfa06" providerId="LiveId" clId="{C08A7759-72C4-4169-A097-7494F53DEEB5}" dt="2022-05-21T13:29:37.534" v="1171" actId="26606"/>
          <ac:graphicFrameMkLst>
            <pc:docMk/>
            <pc:sldMk cId="0" sldId="268"/>
            <ac:graphicFrameMk id="208" creationId="{A5C972A3-E0FC-F160-177C-FB4F10C18DB6}"/>
          </ac:graphicFrameMkLst>
        </pc:graphicFrameChg>
        <pc:picChg chg="add mod">
          <ac:chgData name="Isaac Johnson" userId="bcd2dbf1631bfa06" providerId="LiveId" clId="{C08A7759-72C4-4169-A097-7494F53DEEB5}" dt="2022-05-22T18:14:27.399" v="6817"/>
          <ac:picMkLst>
            <pc:docMk/>
            <pc:sldMk cId="0" sldId="268"/>
            <ac:picMk id="2" creationId="{3C47634F-7BB2-9310-E10C-5DC6BC948672}"/>
          </ac:picMkLst>
        </pc:picChg>
        <pc:picChg chg="add del">
          <ac:chgData name="Isaac Johnson" userId="bcd2dbf1631bfa06" providerId="LiveId" clId="{C08A7759-72C4-4169-A097-7494F53DEEB5}" dt="2022-05-21T13:29:37.466" v="1170" actId="26606"/>
          <ac:picMkLst>
            <pc:docMk/>
            <pc:sldMk cId="0" sldId="268"/>
            <ac:picMk id="83" creationId="{9A0F0AC6-A89F-416B-9FA4-48E664065E73}"/>
          </ac:picMkLst>
        </pc:picChg>
        <pc:picChg chg="add">
          <ac:chgData name="Isaac Johnson" userId="bcd2dbf1631bfa06" providerId="LiveId" clId="{C08A7759-72C4-4169-A097-7494F53DEEB5}" dt="2022-05-21T13:29:37.534" v="1171" actId="26606"/>
          <ac:picMkLst>
            <pc:docMk/>
            <pc:sldMk cId="0" sldId="268"/>
            <ac:picMk id="84" creationId="{7407B0FF-43E0-4B2E-B48B-C2A472D103F9}"/>
          </ac:picMkLst>
        </pc:picChg>
        <pc:picChg chg="add del">
          <ac:chgData name="Isaac Johnson" userId="bcd2dbf1631bfa06" providerId="LiveId" clId="{C08A7759-72C4-4169-A097-7494F53DEEB5}" dt="2022-05-21T13:29:37.466" v="1170" actId="26606"/>
          <ac:picMkLst>
            <pc:docMk/>
            <pc:sldMk cId="0" sldId="268"/>
            <ac:picMk id="85" creationId="{218D7DD0-110F-43F3-A7E4-B51873CBF107}"/>
          </ac:picMkLst>
        </pc:picChg>
        <pc:picChg chg="add">
          <ac:chgData name="Isaac Johnson" userId="bcd2dbf1631bfa06" providerId="LiveId" clId="{C08A7759-72C4-4169-A097-7494F53DEEB5}" dt="2022-05-21T13:29:37.534" v="1171" actId="26606"/>
          <ac:picMkLst>
            <pc:docMk/>
            <pc:sldMk cId="0" sldId="268"/>
            <ac:picMk id="86" creationId="{7CAC6C18-4147-48ED-8B6A-19B3E0D89163}"/>
          </ac:picMkLst>
        </pc:picChg>
        <pc:picChg chg="add del">
          <ac:chgData name="Isaac Johnson" userId="bcd2dbf1631bfa06" providerId="LiveId" clId="{C08A7759-72C4-4169-A097-7494F53DEEB5}" dt="2022-05-21T13:29:37.466" v="1170" actId="26606"/>
          <ac:picMkLst>
            <pc:docMk/>
            <pc:sldMk cId="0" sldId="268"/>
            <ac:picMk id="91" creationId="{7BB94C57-FDF3-45A3-9D1F-904523D795D4}"/>
          </ac:picMkLst>
        </pc:picChg>
        <pc:picChg chg="add del">
          <ac:chgData name="Isaac Johnson" userId="bcd2dbf1631bfa06" providerId="LiveId" clId="{C08A7759-72C4-4169-A097-7494F53DEEB5}" dt="2022-05-21T13:29:37.466" v="1170" actId="26606"/>
          <ac:picMkLst>
            <pc:docMk/>
            <pc:sldMk cId="0" sldId="268"/>
            <ac:picMk id="93" creationId="{6AEBDF1A-221A-4497-BBA9-57A70D161510}"/>
          </ac:picMkLst>
        </pc:picChg>
      </pc:sldChg>
      <pc:sldChg chg="addSp delSp modSp mod setBg setClrOvrMap">
        <pc:chgData name="Isaac Johnson" userId="bcd2dbf1631bfa06" providerId="LiveId" clId="{C08A7759-72C4-4169-A097-7494F53DEEB5}" dt="2022-05-22T18:14:27.399" v="6817"/>
        <pc:sldMkLst>
          <pc:docMk/>
          <pc:sldMk cId="0" sldId="269"/>
        </pc:sldMkLst>
        <pc:spChg chg="add mod">
          <ac:chgData name="Isaac Johnson" userId="bcd2dbf1631bfa06" providerId="LiveId" clId="{C08A7759-72C4-4169-A097-7494F53DEEB5}" dt="2022-05-21T13:42:47.548" v="1252" actId="26606"/>
          <ac:spMkLst>
            <pc:docMk/>
            <pc:sldMk cId="0" sldId="269"/>
            <ac:spMk id="2" creationId="{82924574-56AF-7DD7-9727-3111D07A4788}"/>
          </ac:spMkLst>
        </pc:spChg>
        <pc:spChg chg="add del">
          <ac:chgData name="Isaac Johnson" userId="bcd2dbf1631bfa06" providerId="LiveId" clId="{C08A7759-72C4-4169-A097-7494F53DEEB5}" dt="2022-05-21T13:40:43.702" v="1226" actId="26606"/>
          <ac:spMkLst>
            <pc:docMk/>
            <pc:sldMk cId="0" sldId="269"/>
            <ac:spMk id="93" creationId="{E3F012C5-2940-4F3E-BB5E-B8B2C9E82914}"/>
          </ac:spMkLst>
        </pc:spChg>
        <pc:spChg chg="add del">
          <ac:chgData name="Isaac Johnson" userId="bcd2dbf1631bfa06" providerId="LiveId" clId="{C08A7759-72C4-4169-A097-7494F53DEEB5}" dt="2022-05-21T13:39:47.749" v="1218" actId="26606"/>
          <ac:spMkLst>
            <pc:docMk/>
            <pc:sldMk cId="0" sldId="269"/>
            <ac:spMk id="94" creationId="{3A9C15D4-2EE7-4D05-B87C-91D1F3B9604B}"/>
          </ac:spMkLst>
        </pc:spChg>
        <pc:spChg chg="add del">
          <ac:chgData name="Isaac Johnson" userId="bcd2dbf1631bfa06" providerId="LiveId" clId="{C08A7759-72C4-4169-A097-7494F53DEEB5}" dt="2022-05-21T13:40:43.702" v="1226" actId="26606"/>
          <ac:spMkLst>
            <pc:docMk/>
            <pc:sldMk cId="0" sldId="269"/>
            <ac:spMk id="95" creationId="{EB37C977-E7E3-44AC-AEC8-2E276419094B}"/>
          </ac:spMkLst>
        </pc:spChg>
        <pc:spChg chg="add del">
          <ac:chgData name="Isaac Johnson" userId="bcd2dbf1631bfa06" providerId="LiveId" clId="{C08A7759-72C4-4169-A097-7494F53DEEB5}" dt="2022-05-21T13:39:47.749" v="1218" actId="26606"/>
          <ac:spMkLst>
            <pc:docMk/>
            <pc:sldMk cId="0" sldId="269"/>
            <ac:spMk id="96" creationId="{4ED7B0FB-9654-4441-9545-02D458B68620}"/>
          </ac:spMkLst>
        </pc:spChg>
        <pc:spChg chg="add">
          <ac:chgData name="Isaac Johnson" userId="bcd2dbf1631bfa06" providerId="LiveId" clId="{C08A7759-72C4-4169-A097-7494F53DEEB5}" dt="2022-05-21T13:42:47.548" v="1252" actId="26606"/>
          <ac:spMkLst>
            <pc:docMk/>
            <pc:sldMk cId="0" sldId="269"/>
            <ac:spMk id="112" creationId="{3A9C15D4-2EE7-4D05-B87C-91D1F3B9604B}"/>
          </ac:spMkLst>
        </pc:spChg>
        <pc:spChg chg="add">
          <ac:chgData name="Isaac Johnson" userId="bcd2dbf1631bfa06" providerId="LiveId" clId="{C08A7759-72C4-4169-A097-7494F53DEEB5}" dt="2022-05-21T13:42:47.548" v="1252" actId="26606"/>
          <ac:spMkLst>
            <pc:docMk/>
            <pc:sldMk cId="0" sldId="269"/>
            <ac:spMk id="114" creationId="{4ED7B0FB-9654-4441-9545-02D458B68620}"/>
          </ac:spMkLst>
        </pc:spChg>
        <pc:spChg chg="add del">
          <ac:chgData name="Isaac Johnson" userId="bcd2dbf1631bfa06" providerId="LiveId" clId="{C08A7759-72C4-4169-A097-7494F53DEEB5}" dt="2022-05-21T13:40:35.317" v="1223" actId="26606"/>
          <ac:spMkLst>
            <pc:docMk/>
            <pc:sldMk cId="0" sldId="269"/>
            <ac:spMk id="161" creationId="{5D1C0F6D-5AB0-457D-A2E5-4B8E77E3905D}"/>
          </ac:spMkLst>
        </pc:spChg>
        <pc:spChg chg="add del">
          <ac:chgData name="Isaac Johnson" userId="bcd2dbf1631bfa06" providerId="LiveId" clId="{C08A7759-72C4-4169-A097-7494F53DEEB5}" dt="2022-05-21T13:40:35.317" v="1223" actId="26606"/>
          <ac:spMkLst>
            <pc:docMk/>
            <pc:sldMk cId="0" sldId="269"/>
            <ac:spMk id="163" creationId="{FD56A97F-536A-4D70-BE3C-46ED7477A145}"/>
          </ac:spMkLst>
        </pc:spChg>
        <pc:spChg chg="add del">
          <ac:chgData name="Isaac Johnson" userId="bcd2dbf1631bfa06" providerId="LiveId" clId="{C08A7759-72C4-4169-A097-7494F53DEEB5}" dt="2022-05-21T13:40:35.317" v="1223" actId="26606"/>
          <ac:spMkLst>
            <pc:docMk/>
            <pc:sldMk cId="0" sldId="269"/>
            <ac:spMk id="165" creationId="{C8F27DD5-AB09-4348-AEAE-38DD5BF3BA34}"/>
          </ac:spMkLst>
        </pc:spChg>
        <pc:spChg chg="mod ord">
          <ac:chgData name="Isaac Johnson" userId="bcd2dbf1631bfa06" providerId="LiveId" clId="{C08A7759-72C4-4169-A097-7494F53DEEB5}" dt="2022-05-21T13:42:47.548" v="1252" actId="26606"/>
          <ac:spMkLst>
            <pc:docMk/>
            <pc:sldMk cId="0" sldId="269"/>
            <ac:spMk id="211" creationId="{00000000-0000-0000-0000-000000000000}"/>
          </ac:spMkLst>
        </pc:spChg>
        <pc:spChg chg="add del mod">
          <ac:chgData name="Isaac Johnson" userId="bcd2dbf1631bfa06" providerId="LiveId" clId="{C08A7759-72C4-4169-A097-7494F53DEEB5}" dt="2022-05-21T13:39:47.823" v="1219" actId="26606"/>
          <ac:spMkLst>
            <pc:docMk/>
            <pc:sldMk cId="0" sldId="269"/>
            <ac:spMk id="212" creationId="{00000000-0000-0000-0000-000000000000}"/>
          </ac:spMkLst>
        </pc:spChg>
        <pc:spChg chg="add del mod">
          <ac:chgData name="Isaac Johnson" userId="bcd2dbf1631bfa06" providerId="LiveId" clId="{C08A7759-72C4-4169-A097-7494F53DEEB5}" dt="2022-05-21T13:42:47.548" v="1252" actId="26606"/>
          <ac:spMkLst>
            <pc:docMk/>
            <pc:sldMk cId="0" sldId="269"/>
            <ac:spMk id="216" creationId="{00000000-0000-0000-0000-000000000000}"/>
          </ac:spMkLst>
        </pc:spChg>
        <pc:spChg chg="add del">
          <ac:chgData name="Isaac Johnson" userId="bcd2dbf1631bfa06" providerId="LiveId" clId="{C08A7759-72C4-4169-A097-7494F53DEEB5}" dt="2022-05-21T13:40:43.623" v="1225" actId="26606"/>
          <ac:spMkLst>
            <pc:docMk/>
            <pc:sldMk cId="0" sldId="269"/>
            <ac:spMk id="220" creationId="{D2585039-CDA7-4B76-B013-776F970DE75E}"/>
          </ac:spMkLst>
        </pc:spChg>
        <pc:spChg chg="add del">
          <ac:chgData name="Isaac Johnson" userId="bcd2dbf1631bfa06" providerId="LiveId" clId="{C08A7759-72C4-4169-A097-7494F53DEEB5}" dt="2022-05-21T13:40:43.623" v="1225" actId="26606"/>
          <ac:spMkLst>
            <pc:docMk/>
            <pc:sldMk cId="0" sldId="269"/>
            <ac:spMk id="221" creationId="{1D53D942-8031-42E8-88B4-E03A710E89DB}"/>
          </ac:spMkLst>
        </pc:spChg>
        <pc:spChg chg="add del">
          <ac:chgData name="Isaac Johnson" userId="bcd2dbf1631bfa06" providerId="LiveId" clId="{C08A7759-72C4-4169-A097-7494F53DEEB5}" dt="2022-05-21T13:40:43.623" v="1225" actId="26606"/>
          <ac:spMkLst>
            <pc:docMk/>
            <pc:sldMk cId="0" sldId="269"/>
            <ac:spMk id="222" creationId="{5FD07472-970F-49B5-8994-ADEAA314872D}"/>
          </ac:spMkLst>
        </pc:spChg>
        <pc:spChg chg="add del">
          <ac:chgData name="Isaac Johnson" userId="bcd2dbf1631bfa06" providerId="LiveId" clId="{C08A7759-72C4-4169-A097-7494F53DEEB5}" dt="2022-05-21T13:42:47.548" v="1252" actId="26606"/>
          <ac:spMkLst>
            <pc:docMk/>
            <pc:sldMk cId="0" sldId="269"/>
            <ac:spMk id="227" creationId="{5D1C0F6D-5AB0-457D-A2E5-4B8E77E3905D}"/>
          </ac:spMkLst>
        </pc:spChg>
        <pc:spChg chg="add del">
          <ac:chgData name="Isaac Johnson" userId="bcd2dbf1631bfa06" providerId="LiveId" clId="{C08A7759-72C4-4169-A097-7494F53DEEB5}" dt="2022-05-21T13:42:47.548" v="1252" actId="26606"/>
          <ac:spMkLst>
            <pc:docMk/>
            <pc:sldMk cId="0" sldId="269"/>
            <ac:spMk id="228" creationId="{FD56A97F-536A-4D70-BE3C-46ED7477A145}"/>
          </ac:spMkLst>
        </pc:spChg>
        <pc:spChg chg="add del">
          <ac:chgData name="Isaac Johnson" userId="bcd2dbf1631bfa06" providerId="LiveId" clId="{C08A7759-72C4-4169-A097-7494F53DEEB5}" dt="2022-05-21T13:42:47.548" v="1252" actId="26606"/>
          <ac:spMkLst>
            <pc:docMk/>
            <pc:sldMk cId="0" sldId="269"/>
            <ac:spMk id="229" creationId="{C8F27DD5-AB09-4348-AEAE-38DD5BF3BA34}"/>
          </ac:spMkLst>
        </pc:spChg>
        <pc:graphicFrameChg chg="add del">
          <ac:chgData name="Isaac Johnson" userId="bcd2dbf1631bfa06" providerId="LiveId" clId="{C08A7759-72C4-4169-A097-7494F53DEEB5}" dt="2022-05-21T13:39:47.749" v="1218" actId="26606"/>
          <ac:graphicFrameMkLst>
            <pc:docMk/>
            <pc:sldMk cId="0" sldId="269"/>
            <ac:graphicFrameMk id="214" creationId="{68391DE0-0C17-1712-CA0F-F9619F9F3805}"/>
          </ac:graphicFrameMkLst>
        </pc:graphicFrameChg>
        <pc:graphicFrameChg chg="add del">
          <ac:chgData name="Isaac Johnson" userId="bcd2dbf1631bfa06" providerId="LiveId" clId="{C08A7759-72C4-4169-A097-7494F53DEEB5}" dt="2022-05-21T13:42:47.444" v="1251" actId="26606"/>
          <ac:graphicFrameMkLst>
            <pc:docMk/>
            <pc:sldMk cId="0" sldId="269"/>
            <ac:graphicFrameMk id="232" creationId="{E968E0A9-50B8-A267-4562-834786E537FE}"/>
          </ac:graphicFrameMkLst>
        </pc:graphicFrameChg>
        <pc:graphicFrameChg chg="add">
          <ac:chgData name="Isaac Johnson" userId="bcd2dbf1631bfa06" providerId="LiveId" clId="{C08A7759-72C4-4169-A097-7494F53DEEB5}" dt="2022-05-21T13:42:47.548" v="1252" actId="26606"/>
          <ac:graphicFrameMkLst>
            <pc:docMk/>
            <pc:sldMk cId="0" sldId="269"/>
            <ac:graphicFrameMk id="236" creationId="{6BA9EB8D-7541-7183-2CCB-8A8C4C2F4157}"/>
          </ac:graphicFrameMkLst>
        </pc:graphicFrameChg>
        <pc:picChg chg="add mod">
          <ac:chgData name="Isaac Johnson" userId="bcd2dbf1631bfa06" providerId="LiveId" clId="{C08A7759-72C4-4169-A097-7494F53DEEB5}" dt="2022-05-22T18:14:27.399" v="6817"/>
          <ac:picMkLst>
            <pc:docMk/>
            <pc:sldMk cId="0" sldId="269"/>
            <ac:picMk id="3" creationId="{2C4195A0-BC68-07E9-8DEF-BDF2C579778A}"/>
          </ac:picMkLst>
        </pc:picChg>
        <pc:picChg chg="add del">
          <ac:chgData name="Isaac Johnson" userId="bcd2dbf1631bfa06" providerId="LiveId" clId="{C08A7759-72C4-4169-A097-7494F53DEEB5}" dt="2022-05-21T13:40:43.702" v="1226" actId="26606"/>
          <ac:picMkLst>
            <pc:docMk/>
            <pc:sldMk cId="0" sldId="269"/>
            <ac:picMk id="89" creationId="{9A0F0AC6-A89F-416B-9FA4-48E664065E73}"/>
          </ac:picMkLst>
        </pc:picChg>
        <pc:picChg chg="add del">
          <ac:chgData name="Isaac Johnson" userId="bcd2dbf1631bfa06" providerId="LiveId" clId="{C08A7759-72C4-4169-A097-7494F53DEEB5}" dt="2022-05-21T13:39:47.749" v="1218" actId="26606"/>
          <ac:picMkLst>
            <pc:docMk/>
            <pc:sldMk cId="0" sldId="269"/>
            <ac:picMk id="90" creationId="{7407B0FF-43E0-4B2E-B48B-C2A472D103F9}"/>
          </ac:picMkLst>
        </pc:picChg>
        <pc:picChg chg="add del">
          <ac:chgData name="Isaac Johnson" userId="bcd2dbf1631bfa06" providerId="LiveId" clId="{C08A7759-72C4-4169-A097-7494F53DEEB5}" dt="2022-05-21T13:40:43.702" v="1226" actId="26606"/>
          <ac:picMkLst>
            <pc:docMk/>
            <pc:sldMk cId="0" sldId="269"/>
            <ac:picMk id="91" creationId="{218D7DD0-110F-43F3-A7E4-B51873CBF107}"/>
          </ac:picMkLst>
        </pc:picChg>
        <pc:picChg chg="add del">
          <ac:chgData name="Isaac Johnson" userId="bcd2dbf1631bfa06" providerId="LiveId" clId="{C08A7759-72C4-4169-A097-7494F53DEEB5}" dt="2022-05-21T13:39:47.749" v="1218" actId="26606"/>
          <ac:picMkLst>
            <pc:docMk/>
            <pc:sldMk cId="0" sldId="269"/>
            <ac:picMk id="92" creationId="{7CAC6C18-4147-48ED-8B6A-19B3E0D89163}"/>
          </ac:picMkLst>
        </pc:picChg>
        <pc:picChg chg="add del">
          <ac:chgData name="Isaac Johnson" userId="bcd2dbf1631bfa06" providerId="LiveId" clId="{C08A7759-72C4-4169-A097-7494F53DEEB5}" dt="2022-05-21T13:40:43.702" v="1226" actId="26606"/>
          <ac:picMkLst>
            <pc:docMk/>
            <pc:sldMk cId="0" sldId="269"/>
            <ac:picMk id="97" creationId="{A70DF37D-86A3-45DB-B1C1-580462D4BB6D}"/>
          </ac:picMkLst>
        </pc:picChg>
        <pc:picChg chg="add del">
          <ac:chgData name="Isaac Johnson" userId="bcd2dbf1631bfa06" providerId="LiveId" clId="{C08A7759-72C4-4169-A097-7494F53DEEB5}" dt="2022-05-21T13:39:47.749" v="1218" actId="26606"/>
          <ac:picMkLst>
            <pc:docMk/>
            <pc:sldMk cId="0" sldId="269"/>
            <ac:picMk id="98" creationId="{7BB94C57-FDF3-45A3-9D1F-904523D795D4}"/>
          </ac:picMkLst>
        </pc:picChg>
        <pc:picChg chg="add del">
          <ac:chgData name="Isaac Johnson" userId="bcd2dbf1631bfa06" providerId="LiveId" clId="{C08A7759-72C4-4169-A097-7494F53DEEB5}" dt="2022-05-21T13:39:47.749" v="1218" actId="26606"/>
          <ac:picMkLst>
            <pc:docMk/>
            <pc:sldMk cId="0" sldId="269"/>
            <ac:picMk id="100" creationId="{6AEBDF1A-221A-4497-BBA9-57A70D161510}"/>
          </ac:picMkLst>
        </pc:picChg>
        <pc:picChg chg="add del">
          <ac:chgData name="Isaac Johnson" userId="bcd2dbf1631bfa06" providerId="LiveId" clId="{C08A7759-72C4-4169-A097-7494F53DEEB5}" dt="2022-05-21T13:42:47.444" v="1251" actId="26606"/>
          <ac:picMkLst>
            <pc:docMk/>
            <pc:sldMk cId="0" sldId="269"/>
            <ac:picMk id="108" creationId="{7407B0FF-43E0-4B2E-B48B-C2A472D103F9}"/>
          </ac:picMkLst>
        </pc:picChg>
        <pc:picChg chg="add del">
          <ac:chgData name="Isaac Johnson" userId="bcd2dbf1631bfa06" providerId="LiveId" clId="{C08A7759-72C4-4169-A097-7494F53DEEB5}" dt="2022-05-21T13:42:47.444" v="1251" actId="26606"/>
          <ac:picMkLst>
            <pc:docMk/>
            <pc:sldMk cId="0" sldId="269"/>
            <ac:picMk id="110" creationId="{7CAC6C18-4147-48ED-8B6A-19B3E0D89163}"/>
          </ac:picMkLst>
        </pc:picChg>
        <pc:picChg chg="add">
          <ac:chgData name="Isaac Johnson" userId="bcd2dbf1631bfa06" providerId="LiveId" clId="{C08A7759-72C4-4169-A097-7494F53DEEB5}" dt="2022-05-21T13:42:47.548" v="1252" actId="26606"/>
          <ac:picMkLst>
            <pc:docMk/>
            <pc:sldMk cId="0" sldId="269"/>
            <ac:picMk id="116" creationId="{7BB94C57-FDF3-45A3-9D1F-904523D795D4}"/>
          </ac:picMkLst>
        </pc:picChg>
        <pc:picChg chg="add">
          <ac:chgData name="Isaac Johnson" userId="bcd2dbf1631bfa06" providerId="LiveId" clId="{C08A7759-72C4-4169-A097-7494F53DEEB5}" dt="2022-05-21T13:42:47.548" v="1252" actId="26606"/>
          <ac:picMkLst>
            <pc:docMk/>
            <pc:sldMk cId="0" sldId="269"/>
            <ac:picMk id="118" creationId="{6AEBDF1A-221A-4497-BBA9-57A70D161510}"/>
          </ac:picMkLst>
        </pc:picChg>
        <pc:picChg chg="add del">
          <ac:chgData name="Isaac Johnson" userId="bcd2dbf1631bfa06" providerId="LiveId" clId="{C08A7759-72C4-4169-A097-7494F53DEEB5}" dt="2022-05-21T13:40:35.317" v="1223" actId="26606"/>
          <ac:picMkLst>
            <pc:docMk/>
            <pc:sldMk cId="0" sldId="269"/>
            <ac:picMk id="157" creationId="{9A0F0AC6-A89F-416B-9FA4-48E664065E73}"/>
          </ac:picMkLst>
        </pc:picChg>
        <pc:picChg chg="add del">
          <ac:chgData name="Isaac Johnson" userId="bcd2dbf1631bfa06" providerId="LiveId" clId="{C08A7759-72C4-4169-A097-7494F53DEEB5}" dt="2022-05-21T13:40:35.317" v="1223" actId="26606"/>
          <ac:picMkLst>
            <pc:docMk/>
            <pc:sldMk cId="0" sldId="269"/>
            <ac:picMk id="159" creationId="{218D7DD0-110F-43F3-A7E4-B51873CBF107}"/>
          </ac:picMkLst>
        </pc:picChg>
        <pc:picChg chg="add del">
          <ac:chgData name="Isaac Johnson" userId="bcd2dbf1631bfa06" providerId="LiveId" clId="{C08A7759-72C4-4169-A097-7494F53DEEB5}" dt="2022-05-21T13:40:35.317" v="1223" actId="26606"/>
          <ac:picMkLst>
            <pc:docMk/>
            <pc:sldMk cId="0" sldId="269"/>
            <ac:picMk id="167" creationId="{522BA091-022A-4EB4-BBA0-0309BF5F9190}"/>
          </ac:picMkLst>
        </pc:picChg>
        <pc:picChg chg="add del">
          <ac:chgData name="Isaac Johnson" userId="bcd2dbf1631bfa06" providerId="LiveId" clId="{C08A7759-72C4-4169-A097-7494F53DEEB5}" dt="2022-05-21T13:40:43.623" v="1225" actId="26606"/>
          <ac:picMkLst>
            <pc:docMk/>
            <pc:sldMk cId="0" sldId="269"/>
            <ac:picMk id="169" creationId="{3524A7AE-FFF7-4F70-9AEA-01A5DFF77BC2}"/>
          </ac:picMkLst>
        </pc:picChg>
        <pc:picChg chg="add del">
          <ac:chgData name="Isaac Johnson" userId="bcd2dbf1631bfa06" providerId="LiveId" clId="{C08A7759-72C4-4169-A097-7494F53DEEB5}" dt="2022-05-21T13:40:43.623" v="1225" actId="26606"/>
          <ac:picMkLst>
            <pc:docMk/>
            <pc:sldMk cId="0" sldId="269"/>
            <ac:picMk id="218" creationId="{9A0F0AC6-A89F-416B-9FA4-48E664065E73}"/>
          </ac:picMkLst>
        </pc:picChg>
        <pc:picChg chg="add del">
          <ac:chgData name="Isaac Johnson" userId="bcd2dbf1631bfa06" providerId="LiveId" clId="{C08A7759-72C4-4169-A097-7494F53DEEB5}" dt="2022-05-21T13:40:43.623" v="1225" actId="26606"/>
          <ac:picMkLst>
            <pc:docMk/>
            <pc:sldMk cId="0" sldId="269"/>
            <ac:picMk id="219" creationId="{218D7DD0-110F-43F3-A7E4-B51873CBF107}"/>
          </ac:picMkLst>
        </pc:picChg>
        <pc:picChg chg="add del">
          <ac:chgData name="Isaac Johnson" userId="bcd2dbf1631bfa06" providerId="LiveId" clId="{C08A7759-72C4-4169-A097-7494F53DEEB5}" dt="2022-05-21T13:40:43.623" v="1225" actId="26606"/>
          <ac:picMkLst>
            <pc:docMk/>
            <pc:sldMk cId="0" sldId="269"/>
            <ac:picMk id="223" creationId="{82869BAE-8EC0-4D16-ACB8-F0CBFDD90489}"/>
          </ac:picMkLst>
        </pc:picChg>
        <pc:picChg chg="add del">
          <ac:chgData name="Isaac Johnson" userId="bcd2dbf1631bfa06" providerId="LiveId" clId="{C08A7759-72C4-4169-A097-7494F53DEEB5}" dt="2022-05-21T13:42:47.548" v="1252" actId="26606"/>
          <ac:picMkLst>
            <pc:docMk/>
            <pc:sldMk cId="0" sldId="269"/>
            <ac:picMk id="225" creationId="{9A0F0AC6-A89F-416B-9FA4-48E664065E73}"/>
          </ac:picMkLst>
        </pc:picChg>
        <pc:picChg chg="add del">
          <ac:chgData name="Isaac Johnson" userId="bcd2dbf1631bfa06" providerId="LiveId" clId="{C08A7759-72C4-4169-A097-7494F53DEEB5}" dt="2022-05-21T13:42:47.548" v="1252" actId="26606"/>
          <ac:picMkLst>
            <pc:docMk/>
            <pc:sldMk cId="0" sldId="269"/>
            <ac:picMk id="226" creationId="{218D7DD0-110F-43F3-A7E4-B51873CBF107}"/>
          </ac:picMkLst>
        </pc:picChg>
        <pc:picChg chg="add del">
          <ac:chgData name="Isaac Johnson" userId="bcd2dbf1631bfa06" providerId="LiveId" clId="{C08A7759-72C4-4169-A097-7494F53DEEB5}" dt="2022-05-21T13:42:47.548" v="1252" actId="26606"/>
          <ac:picMkLst>
            <pc:docMk/>
            <pc:sldMk cId="0" sldId="269"/>
            <ac:picMk id="230" creationId="{522BA091-022A-4EB4-BBA0-0309BF5F9190}"/>
          </ac:picMkLst>
        </pc:picChg>
        <pc:picChg chg="add">
          <ac:chgData name="Isaac Johnson" userId="bcd2dbf1631bfa06" providerId="LiveId" clId="{C08A7759-72C4-4169-A097-7494F53DEEB5}" dt="2022-05-21T13:42:47.548" v="1252" actId="26606"/>
          <ac:picMkLst>
            <pc:docMk/>
            <pc:sldMk cId="0" sldId="269"/>
            <ac:picMk id="234" creationId="{7407B0FF-43E0-4B2E-B48B-C2A472D103F9}"/>
          </ac:picMkLst>
        </pc:picChg>
        <pc:picChg chg="add">
          <ac:chgData name="Isaac Johnson" userId="bcd2dbf1631bfa06" providerId="LiveId" clId="{C08A7759-72C4-4169-A097-7494F53DEEB5}" dt="2022-05-21T13:42:47.548" v="1252" actId="26606"/>
          <ac:picMkLst>
            <pc:docMk/>
            <pc:sldMk cId="0" sldId="269"/>
            <ac:picMk id="235" creationId="{7CAC6C18-4147-48ED-8B6A-19B3E0D89163}"/>
          </ac:picMkLst>
        </pc:picChg>
      </pc:sldChg>
      <pc:sldChg chg="addSp modSp mod ord">
        <pc:chgData name="Isaac Johnson" userId="bcd2dbf1631bfa06" providerId="LiveId" clId="{C08A7759-72C4-4169-A097-7494F53DEEB5}" dt="2022-05-22T18:14:27.399" v="6817"/>
        <pc:sldMkLst>
          <pc:docMk/>
          <pc:sldMk cId="0" sldId="270"/>
        </pc:sldMkLst>
        <pc:spChg chg="mod">
          <ac:chgData name="Isaac Johnson" userId="bcd2dbf1631bfa06" providerId="LiveId" clId="{C08A7759-72C4-4169-A097-7494F53DEEB5}" dt="2022-05-21T12:51:50.748" v="877" actId="27636"/>
          <ac:spMkLst>
            <pc:docMk/>
            <pc:sldMk cId="0" sldId="270"/>
            <ac:spMk id="217" creationId="{00000000-0000-0000-0000-000000000000}"/>
          </ac:spMkLst>
        </pc:spChg>
        <pc:picChg chg="add mod">
          <ac:chgData name="Isaac Johnson" userId="bcd2dbf1631bfa06" providerId="LiveId" clId="{C08A7759-72C4-4169-A097-7494F53DEEB5}" dt="2022-05-22T18:14:27.399" v="6817"/>
          <ac:picMkLst>
            <pc:docMk/>
            <pc:sldMk cId="0" sldId="270"/>
            <ac:picMk id="2" creationId="{611D4DCD-9C77-E940-5155-71107012A86A}"/>
          </ac:picMkLst>
        </pc:picChg>
      </pc:sldChg>
      <pc:sldChg chg="addSp modSp mod">
        <pc:chgData name="Isaac Johnson" userId="bcd2dbf1631bfa06" providerId="LiveId" clId="{C08A7759-72C4-4169-A097-7494F53DEEB5}" dt="2022-05-22T18:14:27.399" v="6817"/>
        <pc:sldMkLst>
          <pc:docMk/>
          <pc:sldMk cId="0" sldId="271"/>
        </pc:sldMkLst>
        <pc:spChg chg="mod">
          <ac:chgData name="Isaac Johnson" userId="bcd2dbf1631bfa06" providerId="LiveId" clId="{C08A7759-72C4-4169-A097-7494F53DEEB5}" dt="2022-05-21T12:51:50.764" v="880" actId="27636"/>
          <ac:spMkLst>
            <pc:docMk/>
            <pc:sldMk cId="0" sldId="271"/>
            <ac:spMk id="224" creationId="{00000000-0000-0000-0000-000000000000}"/>
          </ac:spMkLst>
        </pc:spChg>
        <pc:picChg chg="add mod">
          <ac:chgData name="Isaac Johnson" userId="bcd2dbf1631bfa06" providerId="LiveId" clId="{C08A7759-72C4-4169-A097-7494F53DEEB5}" dt="2022-05-22T18:14:27.399" v="6817"/>
          <ac:picMkLst>
            <pc:docMk/>
            <pc:sldMk cId="0" sldId="271"/>
            <ac:picMk id="2" creationId="{42D608EC-EED6-631F-6CC2-200AA1D1AAEF}"/>
          </ac:picMkLst>
        </pc:picChg>
      </pc:sldChg>
      <pc:sldChg chg="addSp modSp mod">
        <pc:chgData name="Isaac Johnson" userId="bcd2dbf1631bfa06" providerId="LiveId" clId="{C08A7759-72C4-4169-A097-7494F53DEEB5}" dt="2022-05-22T18:14:27.399" v="6817"/>
        <pc:sldMkLst>
          <pc:docMk/>
          <pc:sldMk cId="0" sldId="272"/>
        </pc:sldMkLst>
        <pc:spChg chg="mod">
          <ac:chgData name="Isaac Johnson" userId="bcd2dbf1631bfa06" providerId="LiveId" clId="{C08A7759-72C4-4169-A097-7494F53DEEB5}" dt="2022-05-21T12:51:50.768" v="881" actId="27636"/>
          <ac:spMkLst>
            <pc:docMk/>
            <pc:sldMk cId="0" sldId="272"/>
            <ac:spMk id="232" creationId="{00000000-0000-0000-0000-000000000000}"/>
          </ac:spMkLst>
        </pc:spChg>
        <pc:picChg chg="add mod">
          <ac:chgData name="Isaac Johnson" userId="bcd2dbf1631bfa06" providerId="LiveId" clId="{C08A7759-72C4-4169-A097-7494F53DEEB5}" dt="2022-05-22T18:14:27.399" v="6817"/>
          <ac:picMkLst>
            <pc:docMk/>
            <pc:sldMk cId="0" sldId="272"/>
            <ac:picMk id="2" creationId="{D7795ABD-8E88-BA23-8EFC-3D9764F88351}"/>
          </ac:picMkLst>
        </pc:picChg>
      </pc:sldChg>
      <pc:sldChg chg="addSp modSp mod">
        <pc:chgData name="Isaac Johnson" userId="bcd2dbf1631bfa06" providerId="LiveId" clId="{C08A7759-72C4-4169-A097-7494F53DEEB5}" dt="2022-05-22T18:14:27.399" v="6817"/>
        <pc:sldMkLst>
          <pc:docMk/>
          <pc:sldMk cId="0" sldId="273"/>
        </pc:sldMkLst>
        <pc:spChg chg="mod">
          <ac:chgData name="Isaac Johnson" userId="bcd2dbf1631bfa06" providerId="LiveId" clId="{C08A7759-72C4-4169-A097-7494F53DEEB5}" dt="2022-05-21T12:51:50.773" v="882" actId="27636"/>
          <ac:spMkLst>
            <pc:docMk/>
            <pc:sldMk cId="0" sldId="273"/>
            <ac:spMk id="240" creationId="{00000000-0000-0000-0000-000000000000}"/>
          </ac:spMkLst>
        </pc:spChg>
        <pc:picChg chg="add mod">
          <ac:chgData name="Isaac Johnson" userId="bcd2dbf1631bfa06" providerId="LiveId" clId="{C08A7759-72C4-4169-A097-7494F53DEEB5}" dt="2022-05-22T18:14:27.399" v="6817"/>
          <ac:picMkLst>
            <pc:docMk/>
            <pc:sldMk cId="0" sldId="273"/>
            <ac:picMk id="2" creationId="{8BA49236-F990-E0A5-0317-FA413773063A}"/>
          </ac:picMkLst>
        </pc:picChg>
      </pc:sldChg>
      <pc:sldChg chg="addSp modSp mod">
        <pc:chgData name="Isaac Johnson" userId="bcd2dbf1631bfa06" providerId="LiveId" clId="{C08A7759-72C4-4169-A097-7494F53DEEB5}" dt="2022-05-22T18:14:27.399" v="6817"/>
        <pc:sldMkLst>
          <pc:docMk/>
          <pc:sldMk cId="0" sldId="274"/>
        </pc:sldMkLst>
        <pc:spChg chg="mod">
          <ac:chgData name="Isaac Johnson" userId="bcd2dbf1631bfa06" providerId="LiveId" clId="{C08A7759-72C4-4169-A097-7494F53DEEB5}" dt="2022-05-21T12:51:50.776" v="883" actId="27636"/>
          <ac:spMkLst>
            <pc:docMk/>
            <pc:sldMk cId="0" sldId="274"/>
            <ac:spMk id="247" creationId="{00000000-0000-0000-0000-000000000000}"/>
          </ac:spMkLst>
        </pc:spChg>
        <pc:picChg chg="add mod">
          <ac:chgData name="Isaac Johnson" userId="bcd2dbf1631bfa06" providerId="LiveId" clId="{C08A7759-72C4-4169-A097-7494F53DEEB5}" dt="2022-05-22T18:14:27.399" v="6817"/>
          <ac:picMkLst>
            <pc:docMk/>
            <pc:sldMk cId="0" sldId="274"/>
            <ac:picMk id="2" creationId="{8551ACE1-54D4-B0DB-5952-498ED235A5A3}"/>
          </ac:picMkLst>
        </pc:picChg>
      </pc:sldChg>
      <pc:sldChg chg="addSp modSp mod">
        <pc:chgData name="Isaac Johnson" userId="bcd2dbf1631bfa06" providerId="LiveId" clId="{C08A7759-72C4-4169-A097-7494F53DEEB5}" dt="2022-05-22T18:14:27.399" v="6817"/>
        <pc:sldMkLst>
          <pc:docMk/>
          <pc:sldMk cId="0" sldId="275"/>
        </pc:sldMkLst>
        <pc:spChg chg="mod">
          <ac:chgData name="Isaac Johnson" userId="bcd2dbf1631bfa06" providerId="LiveId" clId="{C08A7759-72C4-4169-A097-7494F53DEEB5}" dt="2022-05-21T12:51:50.780" v="884" actId="27636"/>
          <ac:spMkLst>
            <pc:docMk/>
            <pc:sldMk cId="0" sldId="275"/>
            <ac:spMk id="256" creationId="{00000000-0000-0000-0000-000000000000}"/>
          </ac:spMkLst>
        </pc:spChg>
        <pc:spChg chg="mod">
          <ac:chgData name="Isaac Johnson" userId="bcd2dbf1631bfa06" providerId="LiveId" clId="{C08A7759-72C4-4169-A097-7494F53DEEB5}" dt="2022-05-21T12:51:50.407" v="872"/>
          <ac:spMkLst>
            <pc:docMk/>
            <pc:sldMk cId="0" sldId="275"/>
            <ac:spMk id="257" creationId="{00000000-0000-0000-0000-000000000000}"/>
          </ac:spMkLst>
        </pc:spChg>
        <pc:picChg chg="add mod">
          <ac:chgData name="Isaac Johnson" userId="bcd2dbf1631bfa06" providerId="LiveId" clId="{C08A7759-72C4-4169-A097-7494F53DEEB5}" dt="2022-05-22T18:14:27.399" v="6817"/>
          <ac:picMkLst>
            <pc:docMk/>
            <pc:sldMk cId="0" sldId="275"/>
            <ac:picMk id="3" creationId="{1226F3AD-9AF2-7810-6212-2880557431E3}"/>
          </ac:picMkLst>
        </pc:picChg>
      </pc:sldChg>
      <pc:sldChg chg="addSp modSp mod">
        <pc:chgData name="Isaac Johnson" userId="bcd2dbf1631bfa06" providerId="LiveId" clId="{C08A7759-72C4-4169-A097-7494F53DEEB5}" dt="2022-05-22T18:14:27.399" v="6817"/>
        <pc:sldMkLst>
          <pc:docMk/>
          <pc:sldMk cId="0" sldId="276"/>
        </pc:sldMkLst>
        <pc:spChg chg="mod">
          <ac:chgData name="Isaac Johnson" userId="bcd2dbf1631bfa06" providerId="LiveId" clId="{C08A7759-72C4-4169-A097-7494F53DEEB5}" dt="2022-05-21T12:51:50.786" v="885" actId="27636"/>
          <ac:spMkLst>
            <pc:docMk/>
            <pc:sldMk cId="0" sldId="276"/>
            <ac:spMk id="262" creationId="{00000000-0000-0000-0000-000000000000}"/>
          </ac:spMkLst>
        </pc:spChg>
        <pc:picChg chg="add mod">
          <ac:chgData name="Isaac Johnson" userId="bcd2dbf1631bfa06" providerId="LiveId" clId="{C08A7759-72C4-4169-A097-7494F53DEEB5}" dt="2022-05-22T18:14:27.399" v="6817"/>
          <ac:picMkLst>
            <pc:docMk/>
            <pc:sldMk cId="0" sldId="276"/>
            <ac:picMk id="2" creationId="{A67DC60F-BCC0-945C-794C-AF63BEC0DB40}"/>
          </ac:picMkLst>
        </pc:picChg>
      </pc:sldChg>
      <pc:sldChg chg="addSp modSp mod">
        <pc:chgData name="Isaac Johnson" userId="bcd2dbf1631bfa06" providerId="LiveId" clId="{C08A7759-72C4-4169-A097-7494F53DEEB5}" dt="2022-05-22T18:14:27.399" v="6817"/>
        <pc:sldMkLst>
          <pc:docMk/>
          <pc:sldMk cId="0" sldId="277"/>
        </pc:sldMkLst>
        <pc:spChg chg="mod">
          <ac:chgData name="Isaac Johnson" userId="bcd2dbf1631bfa06" providerId="LiveId" clId="{C08A7759-72C4-4169-A097-7494F53DEEB5}" dt="2022-05-21T12:51:50.791" v="886" actId="27636"/>
          <ac:spMkLst>
            <pc:docMk/>
            <pc:sldMk cId="0" sldId="277"/>
            <ac:spMk id="270" creationId="{00000000-0000-0000-0000-000000000000}"/>
          </ac:spMkLst>
        </pc:spChg>
        <pc:picChg chg="add mod">
          <ac:chgData name="Isaac Johnson" userId="bcd2dbf1631bfa06" providerId="LiveId" clId="{C08A7759-72C4-4169-A097-7494F53DEEB5}" dt="2022-05-22T18:14:27.399" v="6817"/>
          <ac:picMkLst>
            <pc:docMk/>
            <pc:sldMk cId="0" sldId="277"/>
            <ac:picMk id="2" creationId="{FA4161CB-AF14-E1F5-281F-D6D69DEF65BA}"/>
          </ac:picMkLst>
        </pc:picChg>
      </pc:sldChg>
      <pc:sldChg chg="addSp modSp mod">
        <pc:chgData name="Isaac Johnson" userId="bcd2dbf1631bfa06" providerId="LiveId" clId="{C08A7759-72C4-4169-A097-7494F53DEEB5}" dt="2022-05-22T18:14:27.399" v="6817"/>
        <pc:sldMkLst>
          <pc:docMk/>
          <pc:sldMk cId="0" sldId="278"/>
        </pc:sldMkLst>
        <pc:spChg chg="mod">
          <ac:chgData name="Isaac Johnson" userId="bcd2dbf1631bfa06" providerId="LiveId" clId="{C08A7759-72C4-4169-A097-7494F53DEEB5}" dt="2022-05-21T13:44:22.270" v="1270" actId="20577"/>
          <ac:spMkLst>
            <pc:docMk/>
            <pc:sldMk cId="0" sldId="278"/>
            <ac:spMk id="277" creationId="{00000000-0000-0000-0000-000000000000}"/>
          </ac:spMkLst>
        </pc:spChg>
        <pc:picChg chg="add mod">
          <ac:chgData name="Isaac Johnson" userId="bcd2dbf1631bfa06" providerId="LiveId" clId="{C08A7759-72C4-4169-A097-7494F53DEEB5}" dt="2022-05-22T18:14:27.399" v="6817"/>
          <ac:picMkLst>
            <pc:docMk/>
            <pc:sldMk cId="0" sldId="278"/>
            <ac:picMk id="2" creationId="{D8C01FC0-B1F3-CB57-2F70-4E4D26003218}"/>
          </ac:picMkLst>
        </pc:picChg>
      </pc:sldChg>
      <pc:sldChg chg="addSp modSp mod">
        <pc:chgData name="Isaac Johnson" userId="bcd2dbf1631bfa06" providerId="LiveId" clId="{C08A7759-72C4-4169-A097-7494F53DEEB5}" dt="2022-05-22T18:14:27.399" v="6817"/>
        <pc:sldMkLst>
          <pc:docMk/>
          <pc:sldMk cId="0" sldId="279"/>
        </pc:sldMkLst>
        <pc:spChg chg="mod">
          <ac:chgData name="Isaac Johnson" userId="bcd2dbf1631bfa06" providerId="LiveId" clId="{C08A7759-72C4-4169-A097-7494F53DEEB5}" dt="2022-05-21T12:51:50.800" v="888" actId="27636"/>
          <ac:spMkLst>
            <pc:docMk/>
            <pc:sldMk cId="0" sldId="279"/>
            <ac:spMk id="284" creationId="{00000000-0000-0000-0000-000000000000}"/>
          </ac:spMkLst>
        </pc:spChg>
        <pc:picChg chg="add mod">
          <ac:chgData name="Isaac Johnson" userId="bcd2dbf1631bfa06" providerId="LiveId" clId="{C08A7759-72C4-4169-A097-7494F53DEEB5}" dt="2022-05-22T18:14:27.399" v="6817"/>
          <ac:picMkLst>
            <pc:docMk/>
            <pc:sldMk cId="0" sldId="279"/>
            <ac:picMk id="2" creationId="{2792E680-34E4-89C1-200E-67122E672CD1}"/>
          </ac:picMkLst>
        </pc:picChg>
      </pc:sldChg>
      <pc:sldChg chg="addSp modSp mod">
        <pc:chgData name="Isaac Johnson" userId="bcd2dbf1631bfa06" providerId="LiveId" clId="{C08A7759-72C4-4169-A097-7494F53DEEB5}" dt="2022-05-22T18:14:27.399" v="6817"/>
        <pc:sldMkLst>
          <pc:docMk/>
          <pc:sldMk cId="0" sldId="280"/>
        </pc:sldMkLst>
        <pc:spChg chg="mod">
          <ac:chgData name="Isaac Johnson" userId="bcd2dbf1631bfa06" providerId="LiveId" clId="{C08A7759-72C4-4169-A097-7494F53DEEB5}" dt="2022-05-21T12:51:50.804" v="889" actId="27636"/>
          <ac:spMkLst>
            <pc:docMk/>
            <pc:sldMk cId="0" sldId="280"/>
            <ac:spMk id="291" creationId="{00000000-0000-0000-0000-000000000000}"/>
          </ac:spMkLst>
        </pc:spChg>
        <pc:picChg chg="add mod">
          <ac:chgData name="Isaac Johnson" userId="bcd2dbf1631bfa06" providerId="LiveId" clId="{C08A7759-72C4-4169-A097-7494F53DEEB5}" dt="2022-05-22T18:14:27.399" v="6817"/>
          <ac:picMkLst>
            <pc:docMk/>
            <pc:sldMk cId="0" sldId="280"/>
            <ac:picMk id="2" creationId="{A55F0E09-A09B-F1F4-3673-91DB5C706806}"/>
          </ac:picMkLst>
        </pc:picChg>
      </pc:sldChg>
      <pc:sldChg chg="addSp modSp mod">
        <pc:chgData name="Isaac Johnson" userId="bcd2dbf1631bfa06" providerId="LiveId" clId="{C08A7759-72C4-4169-A097-7494F53DEEB5}" dt="2022-05-22T18:14:27.399" v="6817"/>
        <pc:sldMkLst>
          <pc:docMk/>
          <pc:sldMk cId="0" sldId="281"/>
        </pc:sldMkLst>
        <pc:spChg chg="mod">
          <ac:chgData name="Isaac Johnson" userId="bcd2dbf1631bfa06" providerId="LiveId" clId="{C08A7759-72C4-4169-A097-7494F53DEEB5}" dt="2022-05-21T12:51:50.809" v="890" actId="27636"/>
          <ac:spMkLst>
            <pc:docMk/>
            <pc:sldMk cId="0" sldId="281"/>
            <ac:spMk id="301" creationId="{00000000-0000-0000-0000-000000000000}"/>
          </ac:spMkLst>
        </pc:spChg>
        <pc:spChg chg="mod">
          <ac:chgData name="Isaac Johnson" userId="bcd2dbf1631bfa06" providerId="LiveId" clId="{C08A7759-72C4-4169-A097-7494F53DEEB5}" dt="2022-05-21T13:45:30.844" v="1275" actId="1076"/>
          <ac:spMkLst>
            <pc:docMk/>
            <pc:sldMk cId="0" sldId="281"/>
            <ac:spMk id="304" creationId="{00000000-0000-0000-0000-000000000000}"/>
          </ac:spMkLst>
        </pc:spChg>
        <pc:picChg chg="add mod">
          <ac:chgData name="Isaac Johnson" userId="bcd2dbf1631bfa06" providerId="LiveId" clId="{C08A7759-72C4-4169-A097-7494F53DEEB5}" dt="2022-05-22T18:14:27.399" v="6817"/>
          <ac:picMkLst>
            <pc:docMk/>
            <pc:sldMk cId="0" sldId="281"/>
            <ac:picMk id="2" creationId="{F1E57255-1B41-0EFE-D830-00755D226163}"/>
          </ac:picMkLst>
        </pc:picChg>
      </pc:sldChg>
      <pc:sldChg chg="addSp modSp mod">
        <pc:chgData name="Isaac Johnson" userId="bcd2dbf1631bfa06" providerId="LiveId" clId="{C08A7759-72C4-4169-A097-7494F53DEEB5}" dt="2022-05-22T18:14:27.399" v="6817"/>
        <pc:sldMkLst>
          <pc:docMk/>
          <pc:sldMk cId="0" sldId="282"/>
        </pc:sldMkLst>
        <pc:spChg chg="mod">
          <ac:chgData name="Isaac Johnson" userId="bcd2dbf1631bfa06" providerId="LiveId" clId="{C08A7759-72C4-4169-A097-7494F53DEEB5}" dt="2022-05-21T12:51:50.814" v="891" actId="27636"/>
          <ac:spMkLst>
            <pc:docMk/>
            <pc:sldMk cId="0" sldId="282"/>
            <ac:spMk id="309" creationId="{00000000-0000-0000-0000-000000000000}"/>
          </ac:spMkLst>
        </pc:spChg>
        <pc:spChg chg="mod">
          <ac:chgData name="Isaac Johnson" userId="bcd2dbf1631bfa06" providerId="LiveId" clId="{C08A7759-72C4-4169-A097-7494F53DEEB5}" dt="2022-05-21T13:45:36.513" v="1276" actId="1076"/>
          <ac:spMkLst>
            <pc:docMk/>
            <pc:sldMk cId="0" sldId="282"/>
            <ac:spMk id="312" creationId="{00000000-0000-0000-0000-000000000000}"/>
          </ac:spMkLst>
        </pc:spChg>
        <pc:picChg chg="add mod">
          <ac:chgData name="Isaac Johnson" userId="bcd2dbf1631bfa06" providerId="LiveId" clId="{C08A7759-72C4-4169-A097-7494F53DEEB5}" dt="2022-05-22T18:14:27.399" v="6817"/>
          <ac:picMkLst>
            <pc:docMk/>
            <pc:sldMk cId="0" sldId="282"/>
            <ac:picMk id="2" creationId="{C617157C-A68E-EB35-D8BA-E81FE88BBE1A}"/>
          </ac:picMkLst>
        </pc:picChg>
      </pc:sldChg>
      <pc:sldChg chg="addSp modSp mod">
        <pc:chgData name="Isaac Johnson" userId="bcd2dbf1631bfa06" providerId="LiveId" clId="{C08A7759-72C4-4169-A097-7494F53DEEB5}" dt="2022-05-22T18:14:27.399" v="6817"/>
        <pc:sldMkLst>
          <pc:docMk/>
          <pc:sldMk cId="0" sldId="283"/>
        </pc:sldMkLst>
        <pc:spChg chg="mod">
          <ac:chgData name="Isaac Johnson" userId="bcd2dbf1631bfa06" providerId="LiveId" clId="{C08A7759-72C4-4169-A097-7494F53DEEB5}" dt="2022-05-21T12:51:50.818" v="892" actId="27636"/>
          <ac:spMkLst>
            <pc:docMk/>
            <pc:sldMk cId="0" sldId="283"/>
            <ac:spMk id="317" creationId="{00000000-0000-0000-0000-000000000000}"/>
          </ac:spMkLst>
        </pc:spChg>
        <pc:picChg chg="add mod">
          <ac:chgData name="Isaac Johnson" userId="bcd2dbf1631bfa06" providerId="LiveId" clId="{C08A7759-72C4-4169-A097-7494F53DEEB5}" dt="2022-05-22T18:14:27.399" v="6817"/>
          <ac:picMkLst>
            <pc:docMk/>
            <pc:sldMk cId="0" sldId="283"/>
            <ac:picMk id="2" creationId="{AB5B1500-6CD2-C004-4DE8-96A0D6F65E57}"/>
          </ac:picMkLst>
        </pc:picChg>
      </pc:sldChg>
      <pc:sldChg chg="addSp modSp mod">
        <pc:chgData name="Isaac Johnson" userId="bcd2dbf1631bfa06" providerId="LiveId" clId="{C08A7759-72C4-4169-A097-7494F53DEEB5}" dt="2022-05-22T18:14:27.399" v="6817"/>
        <pc:sldMkLst>
          <pc:docMk/>
          <pc:sldMk cId="0" sldId="284"/>
        </pc:sldMkLst>
        <pc:spChg chg="mod">
          <ac:chgData name="Isaac Johnson" userId="bcd2dbf1631bfa06" providerId="LiveId" clId="{C08A7759-72C4-4169-A097-7494F53DEEB5}" dt="2022-05-21T12:51:50.822" v="893" actId="27636"/>
          <ac:spMkLst>
            <pc:docMk/>
            <pc:sldMk cId="0" sldId="284"/>
            <ac:spMk id="324" creationId="{00000000-0000-0000-0000-000000000000}"/>
          </ac:spMkLst>
        </pc:spChg>
        <pc:spChg chg="mod">
          <ac:chgData name="Isaac Johnson" userId="bcd2dbf1631bfa06" providerId="LiveId" clId="{C08A7759-72C4-4169-A097-7494F53DEEB5}" dt="2022-05-21T12:51:50.407" v="872"/>
          <ac:spMkLst>
            <pc:docMk/>
            <pc:sldMk cId="0" sldId="284"/>
            <ac:spMk id="325" creationId="{00000000-0000-0000-0000-000000000000}"/>
          </ac:spMkLst>
        </pc:spChg>
        <pc:spChg chg="mod">
          <ac:chgData name="Isaac Johnson" userId="bcd2dbf1631bfa06" providerId="LiveId" clId="{C08A7759-72C4-4169-A097-7494F53DEEB5}" dt="2022-05-21T13:45:55.012" v="1278" actId="1076"/>
          <ac:spMkLst>
            <pc:docMk/>
            <pc:sldMk cId="0" sldId="284"/>
            <ac:spMk id="326" creationId="{00000000-0000-0000-0000-000000000000}"/>
          </ac:spMkLst>
        </pc:spChg>
        <pc:picChg chg="add mod">
          <ac:chgData name="Isaac Johnson" userId="bcd2dbf1631bfa06" providerId="LiveId" clId="{C08A7759-72C4-4169-A097-7494F53DEEB5}" dt="2022-05-22T18:14:27.399" v="6817"/>
          <ac:picMkLst>
            <pc:docMk/>
            <pc:sldMk cId="0" sldId="284"/>
            <ac:picMk id="2" creationId="{A6767D60-8C9F-A158-BD39-46C890FBF4D8}"/>
          </ac:picMkLst>
        </pc:picChg>
      </pc:sldChg>
      <pc:sldChg chg="addSp modSp mod">
        <pc:chgData name="Isaac Johnson" userId="bcd2dbf1631bfa06" providerId="LiveId" clId="{C08A7759-72C4-4169-A097-7494F53DEEB5}" dt="2022-05-22T18:14:27.399" v="6817"/>
        <pc:sldMkLst>
          <pc:docMk/>
          <pc:sldMk cId="0" sldId="285"/>
        </pc:sldMkLst>
        <pc:spChg chg="mod">
          <ac:chgData name="Isaac Johnson" userId="bcd2dbf1631bfa06" providerId="LiveId" clId="{C08A7759-72C4-4169-A097-7494F53DEEB5}" dt="2022-05-21T12:51:50.827" v="894" actId="27636"/>
          <ac:spMkLst>
            <pc:docMk/>
            <pc:sldMk cId="0" sldId="285"/>
            <ac:spMk id="332" creationId="{00000000-0000-0000-0000-000000000000}"/>
          </ac:spMkLst>
        </pc:spChg>
        <pc:picChg chg="add mod">
          <ac:chgData name="Isaac Johnson" userId="bcd2dbf1631bfa06" providerId="LiveId" clId="{C08A7759-72C4-4169-A097-7494F53DEEB5}" dt="2022-05-22T18:14:27.399" v="6817"/>
          <ac:picMkLst>
            <pc:docMk/>
            <pc:sldMk cId="0" sldId="285"/>
            <ac:picMk id="2" creationId="{81A87A68-6049-B4A6-1FB1-8631CA4A4BBF}"/>
          </ac:picMkLst>
        </pc:picChg>
      </pc:sldChg>
      <pc:sldChg chg="addSp modSp mod">
        <pc:chgData name="Isaac Johnson" userId="bcd2dbf1631bfa06" providerId="LiveId" clId="{C08A7759-72C4-4169-A097-7494F53DEEB5}" dt="2022-05-22T18:14:27.399" v="6817"/>
        <pc:sldMkLst>
          <pc:docMk/>
          <pc:sldMk cId="2472689579" sldId="286"/>
        </pc:sldMkLst>
        <pc:spChg chg="mod">
          <ac:chgData name="Isaac Johnson" userId="bcd2dbf1631bfa06" providerId="LiveId" clId="{C08A7759-72C4-4169-A097-7494F53DEEB5}" dt="2022-05-21T13:46:09.462" v="1279" actId="20577"/>
          <ac:spMkLst>
            <pc:docMk/>
            <pc:sldMk cId="2472689579" sldId="286"/>
            <ac:spMk id="2" creationId="{3CEFDB8A-FD98-7392-A3E5-BA2C8E85091F}"/>
          </ac:spMkLst>
        </pc:spChg>
        <pc:picChg chg="add mod">
          <ac:chgData name="Isaac Johnson" userId="bcd2dbf1631bfa06" providerId="LiveId" clId="{C08A7759-72C4-4169-A097-7494F53DEEB5}" dt="2022-05-22T18:14:27.399" v="6817"/>
          <ac:picMkLst>
            <pc:docMk/>
            <pc:sldMk cId="2472689579" sldId="286"/>
            <ac:picMk id="4" creationId="{66A7FF62-ED7D-4E0A-DF6E-2323A6CE30AB}"/>
          </ac:picMkLst>
        </pc:picChg>
      </pc:sldChg>
      <pc:sldChg chg="addSp modSp mod">
        <pc:chgData name="Isaac Johnson" userId="bcd2dbf1631bfa06" providerId="LiveId" clId="{C08A7759-72C4-4169-A097-7494F53DEEB5}" dt="2022-05-22T18:14:27.399" v="6817"/>
        <pc:sldMkLst>
          <pc:docMk/>
          <pc:sldMk cId="3800416817" sldId="287"/>
        </pc:sldMkLst>
        <pc:spChg chg="mod">
          <ac:chgData name="Isaac Johnson" userId="bcd2dbf1631bfa06" providerId="LiveId" clId="{C08A7759-72C4-4169-A097-7494F53DEEB5}" dt="2022-05-21T12:51:50.833" v="896" actId="27636"/>
          <ac:spMkLst>
            <pc:docMk/>
            <pc:sldMk cId="3800416817" sldId="287"/>
            <ac:spMk id="2" creationId="{962D93C4-BD2F-7698-763F-5DF94035FCF2}"/>
          </ac:spMkLst>
        </pc:spChg>
        <pc:spChg chg="mod">
          <ac:chgData name="Isaac Johnson" userId="bcd2dbf1631bfa06" providerId="LiveId" clId="{C08A7759-72C4-4169-A097-7494F53DEEB5}" dt="2022-05-21T13:46:34.696" v="1280" actId="14100"/>
          <ac:spMkLst>
            <pc:docMk/>
            <pc:sldMk cId="3800416817" sldId="287"/>
            <ac:spMk id="3" creationId="{408E6B04-A563-718B-7610-05BA4C6CFE33}"/>
          </ac:spMkLst>
        </pc:spChg>
        <pc:picChg chg="mod">
          <ac:chgData name="Isaac Johnson" userId="bcd2dbf1631bfa06" providerId="LiveId" clId="{C08A7759-72C4-4169-A097-7494F53DEEB5}" dt="2022-05-21T13:46:43.389" v="1283" actId="14100"/>
          <ac:picMkLst>
            <pc:docMk/>
            <pc:sldMk cId="3800416817" sldId="287"/>
            <ac:picMk id="4" creationId="{45FDDB5B-5322-3F4B-590B-11AEBC724EFD}"/>
          </ac:picMkLst>
        </pc:picChg>
        <pc:picChg chg="add mod">
          <ac:chgData name="Isaac Johnson" userId="bcd2dbf1631bfa06" providerId="LiveId" clId="{C08A7759-72C4-4169-A097-7494F53DEEB5}" dt="2022-05-22T18:14:27.399" v="6817"/>
          <ac:picMkLst>
            <pc:docMk/>
            <pc:sldMk cId="3800416817" sldId="287"/>
            <ac:picMk id="5" creationId="{24B1C9E0-6256-6497-76B8-79D75EA811C0}"/>
          </ac:picMkLst>
        </pc:picChg>
      </pc:sldChg>
      <pc:sldChg chg="addSp modSp mod">
        <pc:chgData name="Isaac Johnson" userId="bcd2dbf1631bfa06" providerId="LiveId" clId="{C08A7759-72C4-4169-A097-7494F53DEEB5}" dt="2022-05-22T18:14:27.399" v="6817"/>
        <pc:sldMkLst>
          <pc:docMk/>
          <pc:sldMk cId="1456432204" sldId="288"/>
        </pc:sldMkLst>
        <pc:spChg chg="mod">
          <ac:chgData name="Isaac Johnson" userId="bcd2dbf1631bfa06" providerId="LiveId" clId="{C08A7759-72C4-4169-A097-7494F53DEEB5}" dt="2022-05-21T12:51:50.863" v="898" actId="27636"/>
          <ac:spMkLst>
            <pc:docMk/>
            <pc:sldMk cId="1456432204" sldId="288"/>
            <ac:spMk id="6" creationId="{4429EDC8-C02A-FEC5-5145-E01F86E09352}"/>
          </ac:spMkLst>
        </pc:spChg>
        <pc:spChg chg="mod">
          <ac:chgData name="Isaac Johnson" userId="bcd2dbf1631bfa06" providerId="LiveId" clId="{C08A7759-72C4-4169-A097-7494F53DEEB5}" dt="2022-05-21T12:51:50.861" v="897" actId="27636"/>
          <ac:spMkLst>
            <pc:docMk/>
            <pc:sldMk cId="1456432204" sldId="288"/>
            <ac:spMk id="7" creationId="{7540D8F7-1AEE-1922-49F6-85FC3FEBC1F7}"/>
          </ac:spMkLst>
        </pc:spChg>
        <pc:spChg chg="mod">
          <ac:chgData name="Isaac Johnson" userId="bcd2dbf1631bfa06" providerId="LiveId" clId="{C08A7759-72C4-4169-A097-7494F53DEEB5}" dt="2022-05-21T12:51:50.888" v="899" actId="27636"/>
          <ac:spMkLst>
            <pc:docMk/>
            <pc:sldMk cId="1456432204" sldId="288"/>
            <ac:spMk id="8" creationId="{2C231C5F-DA4E-08A7-F0B2-AC517BBFD0AB}"/>
          </ac:spMkLst>
        </pc:spChg>
        <pc:picChg chg="add mod">
          <ac:chgData name="Isaac Johnson" userId="bcd2dbf1631bfa06" providerId="LiveId" clId="{C08A7759-72C4-4169-A097-7494F53DEEB5}" dt="2022-05-22T18:14:27.399" v="6817"/>
          <ac:picMkLst>
            <pc:docMk/>
            <pc:sldMk cId="1456432204" sldId="288"/>
            <ac:picMk id="2" creationId="{2FA0193A-E4C4-189A-BA77-D2D68CD25B7D}"/>
          </ac:picMkLst>
        </pc:picChg>
        <pc:picChg chg="add mod">
          <ac:chgData name="Isaac Johnson" userId="bcd2dbf1631bfa06" providerId="LiveId" clId="{C08A7759-72C4-4169-A097-7494F53DEEB5}" dt="2022-05-21T13:47:20.348" v="1285" actId="1076"/>
          <ac:picMkLst>
            <pc:docMk/>
            <pc:sldMk cId="1456432204" sldId="288"/>
            <ac:picMk id="3" creationId="{CE915713-D448-065F-D5E2-945D4BA10D6E}"/>
          </ac:picMkLst>
        </pc:picChg>
      </pc:sldChg>
      <pc:sldChg chg="addSp modSp mod">
        <pc:chgData name="Isaac Johnson" userId="bcd2dbf1631bfa06" providerId="LiveId" clId="{C08A7759-72C4-4169-A097-7494F53DEEB5}" dt="2022-05-22T18:14:27.399" v="6817"/>
        <pc:sldMkLst>
          <pc:docMk/>
          <pc:sldMk cId="1568152151" sldId="289"/>
        </pc:sldMkLst>
        <pc:spChg chg="mod">
          <ac:chgData name="Isaac Johnson" userId="bcd2dbf1631bfa06" providerId="LiveId" clId="{C08A7759-72C4-4169-A097-7494F53DEEB5}" dt="2022-05-21T12:51:50.910" v="900" actId="27636"/>
          <ac:spMkLst>
            <pc:docMk/>
            <pc:sldMk cId="1568152151" sldId="289"/>
            <ac:spMk id="2" creationId="{71BBEA61-7C48-6C33-47EC-8D7E1E7C628A}"/>
          </ac:spMkLst>
        </pc:spChg>
        <pc:spChg chg="mod">
          <ac:chgData name="Isaac Johnson" userId="bcd2dbf1631bfa06" providerId="LiveId" clId="{C08A7759-72C4-4169-A097-7494F53DEEB5}" dt="2022-05-21T12:51:50.407" v="872"/>
          <ac:spMkLst>
            <pc:docMk/>
            <pc:sldMk cId="1568152151" sldId="289"/>
            <ac:spMk id="3" creationId="{9BE0EE34-2781-A633-7613-AD7C52015B13}"/>
          </ac:spMkLst>
        </pc:spChg>
        <pc:spChg chg="mod">
          <ac:chgData name="Isaac Johnson" userId="bcd2dbf1631bfa06" providerId="LiveId" clId="{C08A7759-72C4-4169-A097-7494F53DEEB5}" dt="2022-05-21T12:51:50.407" v="872"/>
          <ac:spMkLst>
            <pc:docMk/>
            <pc:sldMk cId="1568152151" sldId="289"/>
            <ac:spMk id="4" creationId="{D34968A0-F2FB-B6CC-BCCB-47AB601107FE}"/>
          </ac:spMkLst>
        </pc:spChg>
        <pc:picChg chg="add mod">
          <ac:chgData name="Isaac Johnson" userId="bcd2dbf1631bfa06" providerId="LiveId" clId="{C08A7759-72C4-4169-A097-7494F53DEEB5}" dt="2022-05-22T18:14:27.399" v="6817"/>
          <ac:picMkLst>
            <pc:docMk/>
            <pc:sldMk cId="1568152151" sldId="289"/>
            <ac:picMk id="5" creationId="{F541B204-C5A7-0FF2-7F32-356B1A9599D7}"/>
          </ac:picMkLst>
        </pc:picChg>
        <pc:picChg chg="add mod">
          <ac:chgData name="Isaac Johnson" userId="bcd2dbf1631bfa06" providerId="LiveId" clId="{C08A7759-72C4-4169-A097-7494F53DEEB5}" dt="2022-05-21T13:47:25.807" v="1286"/>
          <ac:picMkLst>
            <pc:docMk/>
            <pc:sldMk cId="1568152151" sldId="289"/>
            <ac:picMk id="7" creationId="{A677CA4C-717F-F67A-F976-E792503459E9}"/>
          </ac:picMkLst>
        </pc:picChg>
      </pc:sldChg>
      <pc:sldChg chg="addSp modSp mod">
        <pc:chgData name="Isaac Johnson" userId="bcd2dbf1631bfa06" providerId="LiveId" clId="{C08A7759-72C4-4169-A097-7494F53DEEB5}" dt="2022-05-22T18:14:27.399" v="6817"/>
        <pc:sldMkLst>
          <pc:docMk/>
          <pc:sldMk cId="1996829324" sldId="290"/>
        </pc:sldMkLst>
        <pc:spChg chg="mod">
          <ac:chgData name="Isaac Johnson" userId="bcd2dbf1631bfa06" providerId="LiveId" clId="{C08A7759-72C4-4169-A097-7494F53DEEB5}" dt="2022-05-21T12:51:50.761" v="879" actId="27636"/>
          <ac:spMkLst>
            <pc:docMk/>
            <pc:sldMk cId="1996829324" sldId="290"/>
            <ac:spMk id="2" creationId="{07ACD628-D6A2-49EC-2707-15297F1ADDBF}"/>
          </ac:spMkLst>
        </pc:spChg>
        <pc:spChg chg="mod">
          <ac:chgData name="Isaac Johnson" userId="bcd2dbf1631bfa06" providerId="LiveId" clId="{C08A7759-72C4-4169-A097-7494F53DEEB5}" dt="2022-05-21T12:51:50.756" v="878" actId="27636"/>
          <ac:spMkLst>
            <pc:docMk/>
            <pc:sldMk cId="1996829324" sldId="290"/>
            <ac:spMk id="3" creationId="{3B78D870-EE50-81F2-2833-4B22BE7CBD96}"/>
          </ac:spMkLst>
        </pc:spChg>
        <pc:picChg chg="add mod">
          <ac:chgData name="Isaac Johnson" userId="bcd2dbf1631bfa06" providerId="LiveId" clId="{C08A7759-72C4-4169-A097-7494F53DEEB5}" dt="2022-05-22T18:14:27.399" v="6817"/>
          <ac:picMkLst>
            <pc:docMk/>
            <pc:sldMk cId="1996829324" sldId="290"/>
            <ac:picMk id="4" creationId="{AEFF595B-EEF6-BFFC-C7E1-1A07F2426CE2}"/>
          </ac:picMkLst>
        </pc:picChg>
      </pc:sldChg>
      <pc:sldChg chg="addSp modSp mod">
        <pc:chgData name="Isaac Johnson" userId="bcd2dbf1631bfa06" providerId="LiveId" clId="{C08A7759-72C4-4169-A097-7494F53DEEB5}" dt="2022-05-22T18:14:27.399" v="6817"/>
        <pc:sldMkLst>
          <pc:docMk/>
          <pc:sldMk cId="3920148231" sldId="291"/>
        </pc:sldMkLst>
        <pc:spChg chg="mod">
          <ac:chgData name="Isaac Johnson" userId="bcd2dbf1631bfa06" providerId="LiveId" clId="{C08A7759-72C4-4169-A097-7494F53DEEB5}" dt="2022-05-21T12:51:50.913" v="901" actId="27636"/>
          <ac:spMkLst>
            <pc:docMk/>
            <pc:sldMk cId="3920148231" sldId="291"/>
            <ac:spMk id="2" creationId="{AB29A04B-8E6F-ED79-9054-9D19171DB8CB}"/>
          </ac:spMkLst>
        </pc:spChg>
        <pc:picChg chg="add mod">
          <ac:chgData name="Isaac Johnson" userId="bcd2dbf1631bfa06" providerId="LiveId" clId="{C08A7759-72C4-4169-A097-7494F53DEEB5}" dt="2022-05-22T18:14:27.399" v="6817"/>
          <ac:picMkLst>
            <pc:docMk/>
            <pc:sldMk cId="3920148231" sldId="291"/>
            <ac:picMk id="4" creationId="{422603C3-D34F-41D7-A442-6365F9FFA859}"/>
          </ac:picMkLst>
        </pc:picChg>
      </pc:sldChg>
      <pc:sldChg chg="addSp modSp mod">
        <pc:chgData name="Isaac Johnson" userId="bcd2dbf1631bfa06" providerId="LiveId" clId="{C08A7759-72C4-4169-A097-7494F53DEEB5}" dt="2022-05-22T18:14:27.399" v="6817"/>
        <pc:sldMkLst>
          <pc:docMk/>
          <pc:sldMk cId="3148985016" sldId="292"/>
        </pc:sldMkLst>
        <pc:spChg chg="mod">
          <ac:chgData name="Isaac Johnson" userId="bcd2dbf1631bfa06" providerId="LiveId" clId="{C08A7759-72C4-4169-A097-7494F53DEEB5}" dt="2022-05-21T12:51:50.918" v="902" actId="27636"/>
          <ac:spMkLst>
            <pc:docMk/>
            <pc:sldMk cId="3148985016" sldId="292"/>
            <ac:spMk id="2" creationId="{AB29A04B-8E6F-ED79-9054-9D19171DB8CB}"/>
          </ac:spMkLst>
        </pc:spChg>
        <pc:picChg chg="add mod">
          <ac:chgData name="Isaac Johnson" userId="bcd2dbf1631bfa06" providerId="LiveId" clId="{C08A7759-72C4-4169-A097-7494F53DEEB5}" dt="2022-05-22T18:14:27.399" v="6817"/>
          <ac:picMkLst>
            <pc:docMk/>
            <pc:sldMk cId="3148985016" sldId="292"/>
            <ac:picMk id="4" creationId="{9A4DFDA8-203F-6470-7CDB-A3D4EAD2AB88}"/>
          </ac:picMkLst>
        </pc:picChg>
      </pc:sldChg>
      <pc:sldChg chg="addSp modSp mod">
        <pc:chgData name="Isaac Johnson" userId="bcd2dbf1631bfa06" providerId="LiveId" clId="{C08A7759-72C4-4169-A097-7494F53DEEB5}" dt="2022-05-22T18:14:27.399" v="6817"/>
        <pc:sldMkLst>
          <pc:docMk/>
          <pc:sldMk cId="2530903615" sldId="293"/>
        </pc:sldMkLst>
        <pc:spChg chg="mod">
          <ac:chgData name="Isaac Johnson" userId="bcd2dbf1631bfa06" providerId="LiveId" clId="{C08A7759-72C4-4169-A097-7494F53DEEB5}" dt="2022-05-21T12:51:50.926" v="903" actId="27636"/>
          <ac:spMkLst>
            <pc:docMk/>
            <pc:sldMk cId="2530903615" sldId="293"/>
            <ac:spMk id="2" creationId="{AB29A04B-8E6F-ED79-9054-9D19171DB8CB}"/>
          </ac:spMkLst>
        </pc:spChg>
        <pc:spChg chg="mod">
          <ac:chgData name="Isaac Johnson" userId="bcd2dbf1631bfa06" providerId="LiveId" clId="{C08A7759-72C4-4169-A097-7494F53DEEB5}" dt="2022-05-21T13:49:57.622" v="1287" actId="14100"/>
          <ac:spMkLst>
            <pc:docMk/>
            <pc:sldMk cId="2530903615" sldId="293"/>
            <ac:spMk id="3" creationId="{CFB7C5E6-C84A-5C9C-C41D-D0617FF5F8A5}"/>
          </ac:spMkLst>
        </pc:spChg>
        <pc:picChg chg="add mod">
          <ac:chgData name="Isaac Johnson" userId="bcd2dbf1631bfa06" providerId="LiveId" clId="{C08A7759-72C4-4169-A097-7494F53DEEB5}" dt="2022-05-22T18:14:27.399" v="6817"/>
          <ac:picMkLst>
            <pc:docMk/>
            <pc:sldMk cId="2530903615" sldId="293"/>
            <ac:picMk id="4" creationId="{384A419C-F4DB-39CD-474B-8C4A4652CD61}"/>
          </ac:picMkLst>
        </pc:picChg>
      </pc:sldChg>
      <pc:sldChg chg="addSp modSp mod">
        <pc:chgData name="Isaac Johnson" userId="bcd2dbf1631bfa06" providerId="LiveId" clId="{C08A7759-72C4-4169-A097-7494F53DEEB5}" dt="2022-05-22T18:14:27.399" v="6817"/>
        <pc:sldMkLst>
          <pc:docMk/>
          <pc:sldMk cId="1331954938" sldId="294"/>
        </pc:sldMkLst>
        <pc:spChg chg="mod">
          <ac:chgData name="Isaac Johnson" userId="bcd2dbf1631bfa06" providerId="LiveId" clId="{C08A7759-72C4-4169-A097-7494F53DEEB5}" dt="2022-05-21T12:51:50.936" v="904" actId="27636"/>
          <ac:spMkLst>
            <pc:docMk/>
            <pc:sldMk cId="1331954938" sldId="294"/>
            <ac:spMk id="2" creationId="{AB29A04B-8E6F-ED79-9054-9D19171DB8CB}"/>
          </ac:spMkLst>
        </pc:spChg>
        <pc:picChg chg="add mod">
          <ac:chgData name="Isaac Johnson" userId="bcd2dbf1631bfa06" providerId="LiveId" clId="{C08A7759-72C4-4169-A097-7494F53DEEB5}" dt="2022-05-22T18:14:27.399" v="6817"/>
          <ac:picMkLst>
            <pc:docMk/>
            <pc:sldMk cId="1331954938" sldId="294"/>
            <ac:picMk id="4" creationId="{285F07F0-641F-C0E5-CE16-47172494F2C1}"/>
          </ac:picMkLst>
        </pc:picChg>
      </pc:sldChg>
      <pc:sldChg chg="addSp modSp mod">
        <pc:chgData name="Isaac Johnson" userId="bcd2dbf1631bfa06" providerId="LiveId" clId="{C08A7759-72C4-4169-A097-7494F53DEEB5}" dt="2022-05-22T18:14:27.399" v="6817"/>
        <pc:sldMkLst>
          <pc:docMk/>
          <pc:sldMk cId="2912642138" sldId="295"/>
        </pc:sldMkLst>
        <pc:spChg chg="mod">
          <ac:chgData name="Isaac Johnson" userId="bcd2dbf1631bfa06" providerId="LiveId" clId="{C08A7759-72C4-4169-A097-7494F53DEEB5}" dt="2022-05-21T12:51:50.942" v="905" actId="27636"/>
          <ac:spMkLst>
            <pc:docMk/>
            <pc:sldMk cId="2912642138" sldId="295"/>
            <ac:spMk id="2" creationId="{AB29A04B-8E6F-ED79-9054-9D19171DB8CB}"/>
          </ac:spMkLst>
        </pc:spChg>
        <pc:spChg chg="mod">
          <ac:chgData name="Isaac Johnson" userId="bcd2dbf1631bfa06" providerId="LiveId" clId="{C08A7759-72C4-4169-A097-7494F53DEEB5}" dt="2022-05-21T13:50:35.307" v="1291" actId="20577"/>
          <ac:spMkLst>
            <pc:docMk/>
            <pc:sldMk cId="2912642138" sldId="295"/>
            <ac:spMk id="3" creationId="{CFB7C5E6-C84A-5C9C-C41D-D0617FF5F8A5}"/>
          </ac:spMkLst>
        </pc:spChg>
        <pc:picChg chg="add mod">
          <ac:chgData name="Isaac Johnson" userId="bcd2dbf1631bfa06" providerId="LiveId" clId="{C08A7759-72C4-4169-A097-7494F53DEEB5}" dt="2022-05-22T18:14:27.399" v="6817"/>
          <ac:picMkLst>
            <pc:docMk/>
            <pc:sldMk cId="2912642138" sldId="295"/>
            <ac:picMk id="4" creationId="{1759C5C6-521B-35FB-7251-DC63DA634D05}"/>
          </ac:picMkLst>
        </pc:picChg>
        <pc:picChg chg="mod">
          <ac:chgData name="Isaac Johnson" userId="bcd2dbf1631bfa06" providerId="LiveId" clId="{C08A7759-72C4-4169-A097-7494F53DEEB5}" dt="2022-05-21T13:50:50.782" v="1295" actId="1076"/>
          <ac:picMkLst>
            <pc:docMk/>
            <pc:sldMk cId="2912642138" sldId="295"/>
            <ac:picMk id="8" creationId="{FC66EA9A-0815-1188-8904-007A73BFC7BC}"/>
          </ac:picMkLst>
        </pc:picChg>
        <pc:picChg chg="mod">
          <ac:chgData name="Isaac Johnson" userId="bcd2dbf1631bfa06" providerId="LiveId" clId="{C08A7759-72C4-4169-A097-7494F53DEEB5}" dt="2022-05-21T13:50:48.327" v="1294" actId="1076"/>
          <ac:picMkLst>
            <pc:docMk/>
            <pc:sldMk cId="2912642138" sldId="295"/>
            <ac:picMk id="12" creationId="{FC52796C-D9B8-F485-AD98-4696031E3E64}"/>
          </ac:picMkLst>
        </pc:picChg>
      </pc:sldChg>
      <pc:sldChg chg="addSp modSp mod">
        <pc:chgData name="Isaac Johnson" userId="bcd2dbf1631bfa06" providerId="LiveId" clId="{C08A7759-72C4-4169-A097-7494F53DEEB5}" dt="2022-05-22T18:14:27.399" v="6817"/>
        <pc:sldMkLst>
          <pc:docMk/>
          <pc:sldMk cId="2193359548" sldId="296"/>
        </pc:sldMkLst>
        <pc:spChg chg="mod">
          <ac:chgData name="Isaac Johnson" userId="bcd2dbf1631bfa06" providerId="LiveId" clId="{C08A7759-72C4-4169-A097-7494F53DEEB5}" dt="2022-05-21T13:51:08.742" v="1313" actId="20577"/>
          <ac:spMkLst>
            <pc:docMk/>
            <pc:sldMk cId="2193359548" sldId="296"/>
            <ac:spMk id="2" creationId="{31B04982-BE98-DE8F-FEE8-0E1A5B3AA156}"/>
          </ac:spMkLst>
        </pc:spChg>
        <pc:picChg chg="add mod">
          <ac:chgData name="Isaac Johnson" userId="bcd2dbf1631bfa06" providerId="LiveId" clId="{C08A7759-72C4-4169-A097-7494F53DEEB5}" dt="2022-05-22T18:14:27.399" v="6817"/>
          <ac:picMkLst>
            <pc:docMk/>
            <pc:sldMk cId="2193359548" sldId="296"/>
            <ac:picMk id="4" creationId="{EB1DBFF9-2CF3-D55F-11DC-0417789B4326}"/>
          </ac:picMkLst>
        </pc:picChg>
        <pc:picChg chg="mod">
          <ac:chgData name="Isaac Johnson" userId="bcd2dbf1631bfa06" providerId="LiveId" clId="{C08A7759-72C4-4169-A097-7494F53DEEB5}" dt="2022-05-21T13:51:04.522" v="1296" actId="1076"/>
          <ac:picMkLst>
            <pc:docMk/>
            <pc:sldMk cId="2193359548" sldId="296"/>
            <ac:picMk id="6" creationId="{02D82BB2-E5F6-E97F-40FB-78D58C6317A2}"/>
          </ac:picMkLst>
        </pc:picChg>
      </pc:sldChg>
      <pc:sldChg chg="addSp modSp mod">
        <pc:chgData name="Isaac Johnson" userId="bcd2dbf1631bfa06" providerId="LiveId" clId="{C08A7759-72C4-4169-A097-7494F53DEEB5}" dt="2022-05-22T18:14:27.399" v="6817"/>
        <pc:sldMkLst>
          <pc:docMk/>
          <pc:sldMk cId="3268500410" sldId="297"/>
        </pc:sldMkLst>
        <pc:spChg chg="mod">
          <ac:chgData name="Isaac Johnson" userId="bcd2dbf1631bfa06" providerId="LiveId" clId="{C08A7759-72C4-4169-A097-7494F53DEEB5}" dt="2022-05-21T13:51:20.021" v="1326" actId="20577"/>
          <ac:spMkLst>
            <pc:docMk/>
            <pc:sldMk cId="3268500410" sldId="297"/>
            <ac:spMk id="2" creationId="{74151924-F637-445D-DEB7-6180EAF73A33}"/>
          </ac:spMkLst>
        </pc:spChg>
        <pc:spChg chg="mod">
          <ac:chgData name="Isaac Johnson" userId="bcd2dbf1631bfa06" providerId="LiveId" clId="{C08A7759-72C4-4169-A097-7494F53DEEB5}" dt="2022-05-21T13:52:18.723" v="1336" actId="1076"/>
          <ac:spMkLst>
            <pc:docMk/>
            <pc:sldMk cId="3268500410" sldId="297"/>
            <ac:spMk id="9" creationId="{342A2014-A73F-A980-BB8D-EA5364BA3092}"/>
          </ac:spMkLst>
        </pc:spChg>
        <pc:picChg chg="add mod">
          <ac:chgData name="Isaac Johnson" userId="bcd2dbf1631bfa06" providerId="LiveId" clId="{C08A7759-72C4-4169-A097-7494F53DEEB5}" dt="2022-05-22T18:14:27.399" v="6817"/>
          <ac:picMkLst>
            <pc:docMk/>
            <pc:sldMk cId="3268500410" sldId="297"/>
            <ac:picMk id="4" creationId="{953C23E5-081F-C8C3-DB74-5D0D37A37960}"/>
          </ac:picMkLst>
        </pc:picChg>
        <pc:picChg chg="mod">
          <ac:chgData name="Isaac Johnson" userId="bcd2dbf1631bfa06" providerId="LiveId" clId="{C08A7759-72C4-4169-A097-7494F53DEEB5}" dt="2022-05-21T13:51:34.202" v="1329" actId="1076"/>
          <ac:picMkLst>
            <pc:docMk/>
            <pc:sldMk cId="3268500410" sldId="297"/>
            <ac:picMk id="11" creationId="{F6823974-76DC-3B35-CE9E-EC90C8581A9D}"/>
          </ac:picMkLst>
        </pc:picChg>
      </pc:sldChg>
      <pc:sldChg chg="addSp delSp modSp mod">
        <pc:chgData name="Isaac Johnson" userId="bcd2dbf1631bfa06" providerId="LiveId" clId="{C08A7759-72C4-4169-A097-7494F53DEEB5}" dt="2022-05-22T18:14:27.399" v="6817"/>
        <pc:sldMkLst>
          <pc:docMk/>
          <pc:sldMk cId="1024303361" sldId="298"/>
        </pc:sldMkLst>
        <pc:spChg chg="mod">
          <ac:chgData name="Isaac Johnson" userId="bcd2dbf1631bfa06" providerId="LiveId" clId="{C08A7759-72C4-4169-A097-7494F53DEEB5}" dt="2022-05-21T13:52:29.069" v="1348" actId="20577"/>
          <ac:spMkLst>
            <pc:docMk/>
            <pc:sldMk cId="1024303361" sldId="298"/>
            <ac:spMk id="2" creationId="{A599CAA0-0119-3E4D-5384-35211D695FDD}"/>
          </ac:spMkLst>
        </pc:spChg>
        <pc:spChg chg="mod">
          <ac:chgData name="Isaac Johnson" userId="bcd2dbf1631bfa06" providerId="LiveId" clId="{C08A7759-72C4-4169-A097-7494F53DEEB5}" dt="2022-05-21T13:52:48.609" v="1380" actId="20577"/>
          <ac:spMkLst>
            <pc:docMk/>
            <pc:sldMk cId="1024303361" sldId="298"/>
            <ac:spMk id="3" creationId="{AB6A9026-BD7D-6806-3F10-305ED654AA6D}"/>
          </ac:spMkLst>
        </pc:spChg>
        <pc:spChg chg="del mod">
          <ac:chgData name="Isaac Johnson" userId="bcd2dbf1631bfa06" providerId="LiveId" clId="{C08A7759-72C4-4169-A097-7494F53DEEB5}" dt="2022-05-21T13:52:51.780" v="1381" actId="478"/>
          <ac:spMkLst>
            <pc:docMk/>
            <pc:sldMk cId="1024303361" sldId="298"/>
            <ac:spMk id="4" creationId="{7AE3FBA9-14DF-1C14-C32F-C955D02078DC}"/>
          </ac:spMkLst>
        </pc:spChg>
        <pc:picChg chg="add mod">
          <ac:chgData name="Isaac Johnson" userId="bcd2dbf1631bfa06" providerId="LiveId" clId="{C08A7759-72C4-4169-A097-7494F53DEEB5}" dt="2022-05-22T18:14:27.399" v="6817"/>
          <ac:picMkLst>
            <pc:docMk/>
            <pc:sldMk cId="1024303361" sldId="298"/>
            <ac:picMk id="4" creationId="{22ACAE8B-D839-D6DA-D0BD-3405C58F3B0F}"/>
          </ac:picMkLst>
        </pc:picChg>
      </pc:sldChg>
      <pc:sldChg chg="addSp modSp mod">
        <pc:chgData name="Isaac Johnson" userId="bcd2dbf1631bfa06" providerId="LiveId" clId="{C08A7759-72C4-4169-A097-7494F53DEEB5}" dt="2022-05-22T18:14:27.399" v="6817"/>
        <pc:sldMkLst>
          <pc:docMk/>
          <pc:sldMk cId="4201649399" sldId="299"/>
        </pc:sldMkLst>
        <pc:spChg chg="mod">
          <ac:chgData name="Isaac Johnson" userId="bcd2dbf1631bfa06" providerId="LiveId" clId="{C08A7759-72C4-4169-A097-7494F53DEEB5}" dt="2022-05-21T12:51:50.959" v="909" actId="27636"/>
          <ac:spMkLst>
            <pc:docMk/>
            <pc:sldMk cId="4201649399" sldId="299"/>
            <ac:spMk id="2" creationId="{DB54D566-3EBD-32BC-EBE4-213B1E4CBF7C}"/>
          </ac:spMkLst>
        </pc:spChg>
        <pc:spChg chg="mod">
          <ac:chgData name="Isaac Johnson" userId="bcd2dbf1631bfa06" providerId="LiveId" clId="{C08A7759-72C4-4169-A097-7494F53DEEB5}" dt="2022-05-21T13:53:33.582" v="1526" actId="20577"/>
          <ac:spMkLst>
            <pc:docMk/>
            <pc:sldMk cId="4201649399" sldId="299"/>
            <ac:spMk id="3" creationId="{C85D9D3D-F3CD-9F3A-FA5A-D679A5E9B569}"/>
          </ac:spMkLst>
        </pc:spChg>
        <pc:picChg chg="add mod">
          <ac:chgData name="Isaac Johnson" userId="bcd2dbf1631bfa06" providerId="LiveId" clId="{C08A7759-72C4-4169-A097-7494F53DEEB5}" dt="2022-05-22T18:14:27.399" v="6817"/>
          <ac:picMkLst>
            <pc:docMk/>
            <pc:sldMk cId="4201649399" sldId="299"/>
            <ac:picMk id="4" creationId="{8797539D-1A98-5724-A56B-C6BE54F876F5}"/>
          </ac:picMkLst>
        </pc:picChg>
      </pc:sldChg>
      <pc:sldChg chg="addSp modSp mod">
        <pc:chgData name="Isaac Johnson" userId="bcd2dbf1631bfa06" providerId="LiveId" clId="{C08A7759-72C4-4169-A097-7494F53DEEB5}" dt="2022-05-22T18:14:27.399" v="6817"/>
        <pc:sldMkLst>
          <pc:docMk/>
          <pc:sldMk cId="4041604060" sldId="300"/>
        </pc:sldMkLst>
        <pc:spChg chg="mod">
          <ac:chgData name="Isaac Johnson" userId="bcd2dbf1631bfa06" providerId="LiveId" clId="{C08A7759-72C4-4169-A097-7494F53DEEB5}" dt="2022-05-21T13:53:44.177" v="1535" actId="20577"/>
          <ac:spMkLst>
            <pc:docMk/>
            <pc:sldMk cId="4041604060" sldId="300"/>
            <ac:spMk id="2" creationId="{BB491DA3-FBCA-EDE7-9826-51BC8B0696EA}"/>
          </ac:spMkLst>
        </pc:spChg>
        <pc:picChg chg="add mod">
          <ac:chgData name="Isaac Johnson" userId="bcd2dbf1631bfa06" providerId="LiveId" clId="{C08A7759-72C4-4169-A097-7494F53DEEB5}" dt="2022-05-22T18:14:27.399" v="6817"/>
          <ac:picMkLst>
            <pc:docMk/>
            <pc:sldMk cId="4041604060" sldId="300"/>
            <ac:picMk id="4" creationId="{FC2FD045-778E-2C74-E1D9-40AF1CA71736}"/>
          </ac:picMkLst>
        </pc:picChg>
      </pc:sldChg>
      <pc:sldChg chg="addSp delSp modSp mod">
        <pc:chgData name="Isaac Johnson" userId="bcd2dbf1631bfa06" providerId="LiveId" clId="{C08A7759-72C4-4169-A097-7494F53DEEB5}" dt="2022-05-22T18:14:27.399" v="6817"/>
        <pc:sldMkLst>
          <pc:docMk/>
          <pc:sldMk cId="4022173878" sldId="301"/>
        </pc:sldMkLst>
        <pc:spChg chg="mod">
          <ac:chgData name="Isaac Johnson" userId="bcd2dbf1631bfa06" providerId="LiveId" clId="{C08A7759-72C4-4169-A097-7494F53DEEB5}" dt="2022-05-21T12:51:50.975" v="911" actId="27636"/>
          <ac:spMkLst>
            <pc:docMk/>
            <pc:sldMk cId="4022173878" sldId="301"/>
            <ac:spMk id="2" creationId="{EE459735-05BF-0F62-2896-16BA785EE4AC}"/>
          </ac:spMkLst>
        </pc:spChg>
        <pc:spChg chg="del mod">
          <ac:chgData name="Isaac Johnson" userId="bcd2dbf1631bfa06" providerId="LiveId" clId="{C08A7759-72C4-4169-A097-7494F53DEEB5}" dt="2022-05-21T13:56:24.726" v="1537" actId="478"/>
          <ac:spMkLst>
            <pc:docMk/>
            <pc:sldMk cId="4022173878" sldId="301"/>
            <ac:spMk id="3" creationId="{AE8CC798-AC66-9A69-85D9-BF9F7EABAC0D}"/>
          </ac:spMkLst>
        </pc:spChg>
        <pc:spChg chg="mod">
          <ac:chgData name="Isaac Johnson" userId="bcd2dbf1631bfa06" providerId="LiveId" clId="{C08A7759-72C4-4169-A097-7494F53DEEB5}" dt="2022-05-21T13:56:31.007" v="1539" actId="1076"/>
          <ac:spMkLst>
            <pc:docMk/>
            <pc:sldMk cId="4022173878" sldId="301"/>
            <ac:spMk id="4" creationId="{C1CB51A3-C7F5-8E73-9E52-E1B059D257CD}"/>
          </ac:spMkLst>
        </pc:spChg>
        <pc:picChg chg="add mod">
          <ac:chgData name="Isaac Johnson" userId="bcd2dbf1631bfa06" providerId="LiveId" clId="{C08A7759-72C4-4169-A097-7494F53DEEB5}" dt="2022-05-22T18:14:27.399" v="6817"/>
          <ac:picMkLst>
            <pc:docMk/>
            <pc:sldMk cId="4022173878" sldId="301"/>
            <ac:picMk id="3" creationId="{AB537787-42AF-61B1-1D5F-FBF861404348}"/>
          </ac:picMkLst>
        </pc:picChg>
        <pc:picChg chg="add mod">
          <ac:chgData name="Isaac Johnson" userId="bcd2dbf1631bfa06" providerId="LiveId" clId="{C08A7759-72C4-4169-A097-7494F53DEEB5}" dt="2022-05-21T13:54:02.012" v="1536"/>
          <ac:picMkLst>
            <pc:docMk/>
            <pc:sldMk cId="4022173878" sldId="301"/>
            <ac:picMk id="5" creationId="{211ADB6B-9385-50F4-B61C-805E37C7FE65}"/>
          </ac:picMkLst>
        </pc:picChg>
      </pc:sldChg>
      <pc:sldChg chg="addSp modSp mod">
        <pc:chgData name="Isaac Johnson" userId="bcd2dbf1631bfa06" providerId="LiveId" clId="{C08A7759-72C4-4169-A097-7494F53DEEB5}" dt="2022-05-22T18:14:27.399" v="6817"/>
        <pc:sldMkLst>
          <pc:docMk/>
          <pc:sldMk cId="2147226163" sldId="302"/>
        </pc:sldMkLst>
        <pc:spChg chg="mod">
          <ac:chgData name="Isaac Johnson" userId="bcd2dbf1631bfa06" providerId="LiveId" clId="{C08A7759-72C4-4169-A097-7494F53DEEB5}" dt="2022-05-21T12:51:51.611" v="978" actId="27636"/>
          <ac:spMkLst>
            <pc:docMk/>
            <pc:sldMk cId="2147226163" sldId="302"/>
            <ac:spMk id="2" creationId="{F9E95CFC-4AA2-D0FE-AC38-E12274FB38B3}"/>
          </ac:spMkLst>
        </pc:spChg>
        <pc:spChg chg="mod">
          <ac:chgData name="Isaac Johnson" userId="bcd2dbf1631bfa06" providerId="LiveId" clId="{C08A7759-72C4-4169-A097-7494F53DEEB5}" dt="2022-05-21T13:06:56.291" v="1094" actId="1076"/>
          <ac:spMkLst>
            <pc:docMk/>
            <pc:sldMk cId="2147226163" sldId="302"/>
            <ac:spMk id="3" creationId="{179ED06A-47E4-EDF3-430D-E79FB2ACD032}"/>
          </ac:spMkLst>
        </pc:spChg>
        <pc:graphicFrameChg chg="modGraphic">
          <ac:chgData name="Isaac Johnson" userId="bcd2dbf1631bfa06" providerId="LiveId" clId="{C08A7759-72C4-4169-A097-7494F53DEEB5}" dt="2022-05-21T13:05:31.026" v="1085" actId="26606"/>
          <ac:graphicFrameMkLst>
            <pc:docMk/>
            <pc:sldMk cId="2147226163" sldId="302"/>
            <ac:graphicFrameMk id="7" creationId="{67906733-6F6B-92E8-12D4-331142931B1B}"/>
          </ac:graphicFrameMkLst>
        </pc:graphicFrameChg>
        <pc:picChg chg="add mod">
          <ac:chgData name="Isaac Johnson" userId="bcd2dbf1631bfa06" providerId="LiveId" clId="{C08A7759-72C4-4169-A097-7494F53DEEB5}" dt="2022-05-22T18:14:27.399" v="6817"/>
          <ac:picMkLst>
            <pc:docMk/>
            <pc:sldMk cId="2147226163" sldId="302"/>
            <ac:picMk id="4" creationId="{D39A6146-9339-D145-15ED-A6621361BD50}"/>
          </ac:picMkLst>
        </pc:picChg>
        <pc:picChg chg="mod">
          <ac:chgData name="Isaac Johnson" userId="bcd2dbf1631bfa06" providerId="LiveId" clId="{C08A7759-72C4-4169-A097-7494F53DEEB5}" dt="2022-05-21T13:06:52.318" v="1093" actId="1076"/>
          <ac:picMkLst>
            <pc:docMk/>
            <pc:sldMk cId="2147226163" sldId="302"/>
            <ac:picMk id="1026" creationId="{0C3AE649-476C-A723-9385-70A855430649}"/>
          </ac:picMkLst>
        </pc:picChg>
      </pc:sldChg>
      <pc:sldChg chg="addSp modSp mod">
        <pc:chgData name="Isaac Johnson" userId="bcd2dbf1631bfa06" providerId="LiveId" clId="{C08A7759-72C4-4169-A097-7494F53DEEB5}" dt="2022-05-22T18:14:27.399" v="6817"/>
        <pc:sldMkLst>
          <pc:docMk/>
          <pc:sldMk cId="1895739437" sldId="303"/>
        </pc:sldMkLst>
        <pc:spChg chg="mod">
          <ac:chgData name="Isaac Johnson" userId="bcd2dbf1631bfa06" providerId="LiveId" clId="{C08A7759-72C4-4169-A097-7494F53DEEB5}" dt="2022-05-21T13:10:16.628" v="1101" actId="120"/>
          <ac:spMkLst>
            <pc:docMk/>
            <pc:sldMk cId="1895739437" sldId="303"/>
            <ac:spMk id="2" creationId="{791FA617-340E-5ED0-FA06-94C9292C542E}"/>
          </ac:spMkLst>
        </pc:spChg>
        <pc:picChg chg="add mod">
          <ac:chgData name="Isaac Johnson" userId="bcd2dbf1631bfa06" providerId="LiveId" clId="{C08A7759-72C4-4169-A097-7494F53DEEB5}" dt="2022-05-22T18:14:27.399" v="6817"/>
          <ac:picMkLst>
            <pc:docMk/>
            <pc:sldMk cId="1895739437" sldId="303"/>
            <ac:picMk id="8" creationId="{852BB059-46DB-A158-0AB0-8EDA8C232672}"/>
          </ac:picMkLst>
        </pc:picChg>
      </pc:sldChg>
      <pc:sldChg chg="addSp modSp mod">
        <pc:chgData name="Isaac Johnson" userId="bcd2dbf1631bfa06" providerId="LiveId" clId="{C08A7759-72C4-4169-A097-7494F53DEEB5}" dt="2022-05-22T18:14:27.399" v="6817"/>
        <pc:sldMkLst>
          <pc:docMk/>
          <pc:sldMk cId="1379918630" sldId="304"/>
        </pc:sldMkLst>
        <pc:spChg chg="mod">
          <ac:chgData name="Isaac Johnson" userId="bcd2dbf1631bfa06" providerId="LiveId" clId="{C08A7759-72C4-4169-A097-7494F53DEEB5}" dt="2022-05-21T13:10:08.401" v="1100" actId="120"/>
          <ac:spMkLst>
            <pc:docMk/>
            <pc:sldMk cId="1379918630" sldId="304"/>
            <ac:spMk id="2" creationId="{791FA617-340E-5ED0-FA06-94C9292C542E}"/>
          </ac:spMkLst>
        </pc:spChg>
        <pc:picChg chg="add mod">
          <ac:chgData name="Isaac Johnson" userId="bcd2dbf1631bfa06" providerId="LiveId" clId="{C08A7759-72C4-4169-A097-7494F53DEEB5}" dt="2022-05-22T18:14:27.399" v="6817"/>
          <ac:picMkLst>
            <pc:docMk/>
            <pc:sldMk cId="1379918630" sldId="304"/>
            <ac:picMk id="7" creationId="{29F58836-4EB2-1E34-AFA1-D6F06492348F}"/>
          </ac:picMkLst>
        </pc:picChg>
      </pc:sldChg>
      <pc:sldChg chg="addSp modSp mod">
        <pc:chgData name="Isaac Johnson" userId="bcd2dbf1631bfa06" providerId="LiveId" clId="{C08A7759-72C4-4169-A097-7494F53DEEB5}" dt="2022-05-22T18:14:27.399" v="6817"/>
        <pc:sldMkLst>
          <pc:docMk/>
          <pc:sldMk cId="1056019675" sldId="305"/>
        </pc:sldMkLst>
        <pc:spChg chg="mod">
          <ac:chgData name="Isaac Johnson" userId="bcd2dbf1631bfa06" providerId="LiveId" clId="{C08A7759-72C4-4169-A097-7494F53DEEB5}" dt="2022-05-21T13:10:01.524" v="1099" actId="120"/>
          <ac:spMkLst>
            <pc:docMk/>
            <pc:sldMk cId="1056019675" sldId="305"/>
            <ac:spMk id="2" creationId="{791FA617-340E-5ED0-FA06-94C9292C542E}"/>
          </ac:spMkLst>
        </pc:spChg>
        <pc:picChg chg="add mod">
          <ac:chgData name="Isaac Johnson" userId="bcd2dbf1631bfa06" providerId="LiveId" clId="{C08A7759-72C4-4169-A097-7494F53DEEB5}" dt="2022-05-22T18:14:27.399" v="6817"/>
          <ac:picMkLst>
            <pc:docMk/>
            <pc:sldMk cId="1056019675" sldId="305"/>
            <ac:picMk id="8" creationId="{CFB7C82A-6C85-ED9E-5FA6-F704A3994610}"/>
          </ac:picMkLst>
        </pc:picChg>
      </pc:sldChg>
      <pc:sldChg chg="addSp modSp mod">
        <pc:chgData name="Isaac Johnson" userId="bcd2dbf1631bfa06" providerId="LiveId" clId="{C08A7759-72C4-4169-A097-7494F53DEEB5}" dt="2022-05-22T18:14:27.399" v="6817"/>
        <pc:sldMkLst>
          <pc:docMk/>
          <pc:sldMk cId="2027101722" sldId="306"/>
        </pc:sldMkLst>
        <pc:spChg chg="mod">
          <ac:chgData name="Isaac Johnson" userId="bcd2dbf1631bfa06" providerId="LiveId" clId="{C08A7759-72C4-4169-A097-7494F53DEEB5}" dt="2022-05-21T13:09:38.653" v="1098" actId="404"/>
          <ac:spMkLst>
            <pc:docMk/>
            <pc:sldMk cId="2027101722" sldId="306"/>
            <ac:spMk id="2" creationId="{791FA617-340E-5ED0-FA06-94C9292C542E}"/>
          </ac:spMkLst>
        </pc:spChg>
        <pc:picChg chg="add mod">
          <ac:chgData name="Isaac Johnson" userId="bcd2dbf1631bfa06" providerId="LiveId" clId="{C08A7759-72C4-4169-A097-7494F53DEEB5}" dt="2022-05-22T18:14:27.399" v="6817"/>
          <ac:picMkLst>
            <pc:docMk/>
            <pc:sldMk cId="2027101722" sldId="306"/>
            <ac:picMk id="4" creationId="{91C1BD86-F603-13A5-6AF0-26A1EA664787}"/>
          </ac:picMkLst>
        </pc:picChg>
      </pc:sldChg>
      <pc:sldChg chg="addSp delSp modSp mod setBg addAnim delAnim">
        <pc:chgData name="Isaac Johnson" userId="bcd2dbf1631bfa06" providerId="LiveId" clId="{C08A7759-72C4-4169-A097-7494F53DEEB5}" dt="2022-05-22T18:14:27.399" v="6817"/>
        <pc:sldMkLst>
          <pc:docMk/>
          <pc:sldMk cId="129633063" sldId="307"/>
        </pc:sldMkLst>
        <pc:spChg chg="mod">
          <ac:chgData name="Isaac Johnson" userId="bcd2dbf1631bfa06" providerId="LiveId" clId="{C08A7759-72C4-4169-A097-7494F53DEEB5}" dt="2022-05-21T14:07:07.121" v="1557" actId="26606"/>
          <ac:spMkLst>
            <pc:docMk/>
            <pc:sldMk cId="129633063" sldId="307"/>
            <ac:spMk id="2" creationId="{B63144CE-1FB4-E263-6291-22444A05CC10}"/>
          </ac:spMkLst>
        </pc:spChg>
        <pc:spChg chg="mod">
          <ac:chgData name="Isaac Johnson" userId="bcd2dbf1631bfa06" providerId="LiveId" clId="{C08A7759-72C4-4169-A097-7494F53DEEB5}" dt="2022-05-21T14:07:07.121" v="1557" actId="26606"/>
          <ac:spMkLst>
            <pc:docMk/>
            <pc:sldMk cId="129633063" sldId="307"/>
            <ac:spMk id="3" creationId="{405D8808-44B3-4E4E-3393-B146140E1A6C}"/>
          </ac:spMkLst>
        </pc:spChg>
        <pc:spChg chg="add del">
          <ac:chgData name="Isaac Johnson" userId="bcd2dbf1631bfa06" providerId="LiveId" clId="{C08A7759-72C4-4169-A097-7494F53DEEB5}" dt="2022-05-21T14:06:39.469" v="1546" actId="26606"/>
          <ac:spMkLst>
            <pc:docMk/>
            <pc:sldMk cId="129633063" sldId="307"/>
            <ac:spMk id="71" creationId="{4A391C69-E52F-4DC0-B51A-0DABC5484014}"/>
          </ac:spMkLst>
        </pc:spChg>
        <pc:spChg chg="add del">
          <ac:chgData name="Isaac Johnson" userId="bcd2dbf1631bfa06" providerId="LiveId" clId="{C08A7759-72C4-4169-A097-7494F53DEEB5}" dt="2022-05-21T14:06:39.469" v="1546" actId="26606"/>
          <ac:spMkLst>
            <pc:docMk/>
            <pc:sldMk cId="129633063" sldId="307"/>
            <ac:spMk id="73" creationId="{048390FD-448E-4FF2-AEE8-C46960568E34}"/>
          </ac:spMkLst>
        </pc:spChg>
        <pc:spChg chg="add del">
          <ac:chgData name="Isaac Johnson" userId="bcd2dbf1631bfa06" providerId="LiveId" clId="{C08A7759-72C4-4169-A097-7494F53DEEB5}" dt="2022-05-21T14:06:54.270" v="1548" actId="26606"/>
          <ac:spMkLst>
            <pc:docMk/>
            <pc:sldMk cId="129633063" sldId="307"/>
            <ac:spMk id="2052" creationId="{31CA2540-FD07-4286-91E4-8D0DE4E50979}"/>
          </ac:spMkLst>
        </pc:spChg>
        <pc:spChg chg="add del">
          <ac:chgData name="Isaac Johnson" userId="bcd2dbf1631bfa06" providerId="LiveId" clId="{C08A7759-72C4-4169-A097-7494F53DEEB5}" dt="2022-05-21T14:06:57.778" v="1550" actId="26606"/>
          <ac:spMkLst>
            <pc:docMk/>
            <pc:sldMk cId="129633063" sldId="307"/>
            <ac:spMk id="2056" creationId="{7E2BA2D5-46A3-46C0-98C9-A072D543B3AB}"/>
          </ac:spMkLst>
        </pc:spChg>
        <pc:spChg chg="add del">
          <ac:chgData name="Isaac Johnson" userId="bcd2dbf1631bfa06" providerId="LiveId" clId="{C08A7759-72C4-4169-A097-7494F53DEEB5}" dt="2022-05-21T14:07:03.464" v="1552" actId="26606"/>
          <ac:spMkLst>
            <pc:docMk/>
            <pc:sldMk cId="129633063" sldId="307"/>
            <ac:spMk id="2059" creationId="{31CA2540-FD07-4286-91E4-8D0DE4E50979}"/>
          </ac:spMkLst>
        </pc:spChg>
        <pc:spChg chg="add del">
          <ac:chgData name="Isaac Johnson" userId="bcd2dbf1631bfa06" providerId="LiveId" clId="{C08A7759-72C4-4169-A097-7494F53DEEB5}" dt="2022-05-21T14:07:07.052" v="1556" actId="26606"/>
          <ac:spMkLst>
            <pc:docMk/>
            <pc:sldMk cId="129633063" sldId="307"/>
            <ac:spMk id="2064" creationId="{2255CADE-DCE0-447F-B290-2AE78E5E5598}"/>
          </ac:spMkLst>
        </pc:spChg>
        <pc:spChg chg="add del">
          <ac:chgData name="Isaac Johnson" userId="bcd2dbf1631bfa06" providerId="LiveId" clId="{C08A7759-72C4-4169-A097-7494F53DEEB5}" dt="2022-05-21T14:07:07.052" v="1556" actId="26606"/>
          <ac:spMkLst>
            <pc:docMk/>
            <pc:sldMk cId="129633063" sldId="307"/>
            <ac:spMk id="2065" creationId="{4245587C-701C-48A1-9B6B-10C3DF81A876}"/>
          </ac:spMkLst>
        </pc:spChg>
        <pc:spChg chg="add">
          <ac:chgData name="Isaac Johnson" userId="bcd2dbf1631bfa06" providerId="LiveId" clId="{C08A7759-72C4-4169-A097-7494F53DEEB5}" dt="2022-05-21T14:07:07.121" v="1557" actId="26606"/>
          <ac:spMkLst>
            <pc:docMk/>
            <pc:sldMk cId="129633063" sldId="307"/>
            <ac:spMk id="2068" creationId="{31CA2540-FD07-4286-91E4-8D0DE4E50979}"/>
          </ac:spMkLst>
        </pc:spChg>
        <pc:picChg chg="add mod">
          <ac:chgData name="Isaac Johnson" userId="bcd2dbf1631bfa06" providerId="LiveId" clId="{C08A7759-72C4-4169-A097-7494F53DEEB5}" dt="2022-05-22T18:14:27.399" v="6817"/>
          <ac:picMkLst>
            <pc:docMk/>
            <pc:sldMk cId="129633063" sldId="307"/>
            <ac:picMk id="4" creationId="{BDD821D4-B8CB-9134-A0EF-06F92E89D241}"/>
          </ac:picMkLst>
        </pc:picChg>
        <pc:picChg chg="add del">
          <ac:chgData name="Isaac Johnson" userId="bcd2dbf1631bfa06" providerId="LiveId" clId="{C08A7759-72C4-4169-A097-7494F53DEEB5}" dt="2022-05-21T14:06:39.469" v="1546" actId="26606"/>
          <ac:picMkLst>
            <pc:docMk/>
            <pc:sldMk cId="129633063" sldId="307"/>
            <ac:picMk id="75" creationId="{0BD259F2-A289-4420-B3EB-BBC6A904FC0B}"/>
          </ac:picMkLst>
        </pc:picChg>
        <pc:picChg chg="add del">
          <ac:chgData name="Isaac Johnson" userId="bcd2dbf1631bfa06" providerId="LiveId" clId="{C08A7759-72C4-4169-A097-7494F53DEEB5}" dt="2022-05-21T14:06:54.270" v="1548" actId="26606"/>
          <ac:picMkLst>
            <pc:docMk/>
            <pc:sldMk cId="129633063" sldId="307"/>
            <ac:picMk id="77" creationId="{E844ED7C-1917-40D8-8B42-1B1C27BC5A54}"/>
          </ac:picMkLst>
        </pc:picChg>
        <pc:picChg chg="add mod ord">
          <ac:chgData name="Isaac Johnson" userId="bcd2dbf1631bfa06" providerId="LiveId" clId="{C08A7759-72C4-4169-A097-7494F53DEEB5}" dt="2022-05-21T14:07:07.121" v="1557" actId="26606"/>
          <ac:picMkLst>
            <pc:docMk/>
            <pc:sldMk cId="129633063" sldId="307"/>
            <ac:picMk id="2050" creationId="{2F66F08F-41EE-7F56-B5AD-A45EF67A0177}"/>
          </ac:picMkLst>
        </pc:picChg>
        <pc:picChg chg="add del">
          <ac:chgData name="Isaac Johnson" userId="bcd2dbf1631bfa06" providerId="LiveId" clId="{C08A7759-72C4-4169-A097-7494F53DEEB5}" dt="2022-05-21T14:06:54.270" v="1548" actId="26606"/>
          <ac:picMkLst>
            <pc:docMk/>
            <pc:sldMk cId="129633063" sldId="307"/>
            <ac:picMk id="2053" creationId="{214924F5-CDC2-4DFA-82F3-4843ADD678A7}"/>
          </ac:picMkLst>
        </pc:picChg>
        <pc:picChg chg="add del">
          <ac:chgData name="Isaac Johnson" userId="bcd2dbf1631bfa06" providerId="LiveId" clId="{C08A7759-72C4-4169-A097-7494F53DEEB5}" dt="2022-05-21T14:06:54.270" v="1548" actId="26606"/>
          <ac:picMkLst>
            <pc:docMk/>
            <pc:sldMk cId="129633063" sldId="307"/>
            <ac:picMk id="2054" creationId="{AED59812-6820-446C-B994-0D059C97DC3F}"/>
          </ac:picMkLst>
        </pc:picChg>
        <pc:picChg chg="add del">
          <ac:chgData name="Isaac Johnson" userId="bcd2dbf1631bfa06" providerId="LiveId" clId="{C08A7759-72C4-4169-A097-7494F53DEEB5}" dt="2022-05-21T14:06:57.778" v="1550" actId="26606"/>
          <ac:picMkLst>
            <pc:docMk/>
            <pc:sldMk cId="129633063" sldId="307"/>
            <ac:picMk id="2057" creationId="{3573895B-DA42-4260-AE1E-182BA4123286}"/>
          </ac:picMkLst>
        </pc:picChg>
        <pc:picChg chg="add del">
          <ac:chgData name="Isaac Johnson" userId="bcd2dbf1631bfa06" providerId="LiveId" clId="{C08A7759-72C4-4169-A097-7494F53DEEB5}" dt="2022-05-21T14:07:03.464" v="1552" actId="26606"/>
          <ac:picMkLst>
            <pc:docMk/>
            <pc:sldMk cId="129633063" sldId="307"/>
            <ac:picMk id="2060" creationId="{214924F5-CDC2-4DFA-82F3-4843ADD678A7}"/>
          </ac:picMkLst>
        </pc:picChg>
        <pc:picChg chg="add del">
          <ac:chgData name="Isaac Johnson" userId="bcd2dbf1631bfa06" providerId="LiveId" clId="{C08A7759-72C4-4169-A097-7494F53DEEB5}" dt="2022-05-21T14:07:03.464" v="1552" actId="26606"/>
          <ac:picMkLst>
            <pc:docMk/>
            <pc:sldMk cId="129633063" sldId="307"/>
            <ac:picMk id="2061" creationId="{AED59812-6820-446C-B994-0D059C97DC3F}"/>
          </ac:picMkLst>
        </pc:picChg>
        <pc:picChg chg="add del">
          <ac:chgData name="Isaac Johnson" userId="bcd2dbf1631bfa06" providerId="LiveId" clId="{C08A7759-72C4-4169-A097-7494F53DEEB5}" dt="2022-05-21T14:07:03.464" v="1552" actId="26606"/>
          <ac:picMkLst>
            <pc:docMk/>
            <pc:sldMk cId="129633063" sldId="307"/>
            <ac:picMk id="2062" creationId="{E844ED7C-1917-40D8-8B42-1B1C27BC5A54}"/>
          </ac:picMkLst>
        </pc:picChg>
        <pc:picChg chg="add del">
          <ac:chgData name="Isaac Johnson" userId="bcd2dbf1631bfa06" providerId="LiveId" clId="{C08A7759-72C4-4169-A097-7494F53DEEB5}" dt="2022-05-21T14:07:07.052" v="1556" actId="26606"/>
          <ac:picMkLst>
            <pc:docMk/>
            <pc:sldMk cId="129633063" sldId="307"/>
            <ac:picMk id="2066" creationId="{2E5CF545-7AAF-4A13-8871-089E929E850A}"/>
          </ac:picMkLst>
        </pc:picChg>
        <pc:picChg chg="add">
          <ac:chgData name="Isaac Johnson" userId="bcd2dbf1631bfa06" providerId="LiveId" clId="{C08A7759-72C4-4169-A097-7494F53DEEB5}" dt="2022-05-21T14:07:07.121" v="1557" actId="26606"/>
          <ac:picMkLst>
            <pc:docMk/>
            <pc:sldMk cId="129633063" sldId="307"/>
            <ac:picMk id="2069" creationId="{214924F5-CDC2-4DFA-82F3-4843ADD678A7}"/>
          </ac:picMkLst>
        </pc:picChg>
        <pc:picChg chg="add">
          <ac:chgData name="Isaac Johnson" userId="bcd2dbf1631bfa06" providerId="LiveId" clId="{C08A7759-72C4-4169-A097-7494F53DEEB5}" dt="2022-05-21T14:07:07.121" v="1557" actId="26606"/>
          <ac:picMkLst>
            <pc:docMk/>
            <pc:sldMk cId="129633063" sldId="307"/>
            <ac:picMk id="2070" creationId="{AED59812-6820-446C-B994-0D059C97DC3F}"/>
          </ac:picMkLst>
        </pc:picChg>
        <pc:picChg chg="add">
          <ac:chgData name="Isaac Johnson" userId="bcd2dbf1631bfa06" providerId="LiveId" clId="{C08A7759-72C4-4169-A097-7494F53DEEB5}" dt="2022-05-21T14:07:07.121" v="1557" actId="26606"/>
          <ac:picMkLst>
            <pc:docMk/>
            <pc:sldMk cId="129633063" sldId="307"/>
            <ac:picMk id="2071" creationId="{E844ED7C-1917-40D8-8B42-1B1C27BC5A54}"/>
          </ac:picMkLst>
        </pc:picChg>
      </pc:sldChg>
      <pc:sldChg chg="addSp delSp modSp mod setBg">
        <pc:chgData name="Isaac Johnson" userId="bcd2dbf1631bfa06" providerId="LiveId" clId="{C08A7759-72C4-4169-A097-7494F53DEEB5}" dt="2022-05-22T18:14:27.399" v="6817"/>
        <pc:sldMkLst>
          <pc:docMk/>
          <pc:sldMk cId="2203579310" sldId="308"/>
        </pc:sldMkLst>
        <pc:spChg chg="mod">
          <ac:chgData name="Isaac Johnson" userId="bcd2dbf1631bfa06" providerId="LiveId" clId="{C08A7759-72C4-4169-A097-7494F53DEEB5}" dt="2022-05-22T02:25:41.165" v="6802" actId="26606"/>
          <ac:spMkLst>
            <pc:docMk/>
            <pc:sldMk cId="2203579310" sldId="308"/>
            <ac:spMk id="2" creationId="{E36C7972-84CF-D132-7AB9-236AE7BEDB0D}"/>
          </ac:spMkLst>
        </pc:spChg>
        <pc:spChg chg="del mod">
          <ac:chgData name="Isaac Johnson" userId="bcd2dbf1631bfa06" providerId="LiveId" clId="{C08A7759-72C4-4169-A097-7494F53DEEB5}" dt="2022-05-22T02:25:41.165" v="6802" actId="26606"/>
          <ac:spMkLst>
            <pc:docMk/>
            <pc:sldMk cId="2203579310" sldId="308"/>
            <ac:spMk id="3" creationId="{A414C93D-F72A-443A-CF71-D544F2EE1594}"/>
          </ac:spMkLst>
        </pc:spChg>
        <pc:spChg chg="add">
          <ac:chgData name="Isaac Johnson" userId="bcd2dbf1631bfa06" providerId="LiveId" clId="{C08A7759-72C4-4169-A097-7494F53DEEB5}" dt="2022-05-22T02:25:41.165" v="6802" actId="26606"/>
          <ac:spMkLst>
            <pc:docMk/>
            <pc:sldMk cId="2203579310" sldId="308"/>
            <ac:spMk id="13" creationId="{3A9C15D4-2EE7-4D05-B87C-91D1F3B9604B}"/>
          </ac:spMkLst>
        </pc:spChg>
        <pc:spChg chg="add">
          <ac:chgData name="Isaac Johnson" userId="bcd2dbf1631bfa06" providerId="LiveId" clId="{C08A7759-72C4-4169-A097-7494F53DEEB5}" dt="2022-05-22T02:25:41.165" v="6802" actId="26606"/>
          <ac:spMkLst>
            <pc:docMk/>
            <pc:sldMk cId="2203579310" sldId="308"/>
            <ac:spMk id="15" creationId="{4ED7B0FB-9654-4441-9545-02D458B68620}"/>
          </ac:spMkLst>
        </pc:spChg>
        <pc:graphicFrameChg chg="add">
          <ac:chgData name="Isaac Johnson" userId="bcd2dbf1631bfa06" providerId="LiveId" clId="{C08A7759-72C4-4169-A097-7494F53DEEB5}" dt="2022-05-22T02:25:41.165" v="6802" actId="26606"/>
          <ac:graphicFrameMkLst>
            <pc:docMk/>
            <pc:sldMk cId="2203579310" sldId="308"/>
            <ac:graphicFrameMk id="5" creationId="{9BA1FC92-C8E8-8A26-A7DA-8D1712036C98}"/>
          </ac:graphicFrameMkLst>
        </pc:graphicFrameChg>
        <pc:picChg chg="add mod">
          <ac:chgData name="Isaac Johnson" userId="bcd2dbf1631bfa06" providerId="LiveId" clId="{C08A7759-72C4-4169-A097-7494F53DEEB5}" dt="2022-05-22T18:14:27.399" v="6817"/>
          <ac:picMkLst>
            <pc:docMk/>
            <pc:sldMk cId="2203579310" sldId="308"/>
            <ac:picMk id="4" creationId="{82D79B32-3627-6EB2-2E25-559B93FDEF4E}"/>
          </ac:picMkLst>
        </pc:picChg>
        <pc:picChg chg="add">
          <ac:chgData name="Isaac Johnson" userId="bcd2dbf1631bfa06" providerId="LiveId" clId="{C08A7759-72C4-4169-A097-7494F53DEEB5}" dt="2022-05-22T02:25:41.165" v="6802" actId="26606"/>
          <ac:picMkLst>
            <pc:docMk/>
            <pc:sldMk cId="2203579310" sldId="308"/>
            <ac:picMk id="9" creationId="{7407B0FF-43E0-4B2E-B48B-C2A472D103F9}"/>
          </ac:picMkLst>
        </pc:picChg>
        <pc:picChg chg="add">
          <ac:chgData name="Isaac Johnson" userId="bcd2dbf1631bfa06" providerId="LiveId" clId="{C08A7759-72C4-4169-A097-7494F53DEEB5}" dt="2022-05-22T02:25:41.165" v="6802" actId="26606"/>
          <ac:picMkLst>
            <pc:docMk/>
            <pc:sldMk cId="2203579310" sldId="308"/>
            <ac:picMk id="11" creationId="{7CAC6C18-4147-48ED-8B6A-19B3E0D89163}"/>
          </ac:picMkLst>
        </pc:picChg>
        <pc:picChg chg="add">
          <ac:chgData name="Isaac Johnson" userId="bcd2dbf1631bfa06" providerId="LiveId" clId="{C08A7759-72C4-4169-A097-7494F53DEEB5}" dt="2022-05-22T02:25:41.165" v="6802" actId="26606"/>
          <ac:picMkLst>
            <pc:docMk/>
            <pc:sldMk cId="2203579310" sldId="308"/>
            <ac:picMk id="17" creationId="{7BB94C57-FDF3-45A3-9D1F-904523D795D4}"/>
          </ac:picMkLst>
        </pc:picChg>
        <pc:picChg chg="add">
          <ac:chgData name="Isaac Johnson" userId="bcd2dbf1631bfa06" providerId="LiveId" clId="{C08A7759-72C4-4169-A097-7494F53DEEB5}" dt="2022-05-22T02:25:41.165" v="6802" actId="26606"/>
          <ac:picMkLst>
            <pc:docMk/>
            <pc:sldMk cId="2203579310" sldId="308"/>
            <ac:picMk id="19" creationId="{6AEBDF1A-221A-4497-BBA9-57A70D161510}"/>
          </ac:picMkLst>
        </pc:picChg>
      </pc:sldChg>
      <pc:sldChg chg="addSp delSp modSp mod setBg">
        <pc:chgData name="Isaac Johnson" userId="bcd2dbf1631bfa06" providerId="LiveId" clId="{C08A7759-72C4-4169-A097-7494F53DEEB5}" dt="2022-05-22T18:14:27.399" v="6817"/>
        <pc:sldMkLst>
          <pc:docMk/>
          <pc:sldMk cId="2674286248" sldId="309"/>
        </pc:sldMkLst>
        <pc:spChg chg="mod ord">
          <ac:chgData name="Isaac Johnson" userId="bcd2dbf1631bfa06" providerId="LiveId" clId="{C08A7759-72C4-4169-A097-7494F53DEEB5}" dt="2022-05-21T12:54:10.087" v="985" actId="26606"/>
          <ac:spMkLst>
            <pc:docMk/>
            <pc:sldMk cId="2674286248" sldId="309"/>
            <ac:spMk id="2" creationId="{CE8D6CDC-E461-F988-AABB-D23BB6B680A1}"/>
          </ac:spMkLst>
        </pc:spChg>
        <pc:spChg chg="add del">
          <ac:chgData name="Isaac Johnson" userId="bcd2dbf1631bfa06" providerId="LiveId" clId="{C08A7759-72C4-4169-A097-7494F53DEEB5}" dt="2022-05-21T12:54:10.087" v="985" actId="26606"/>
          <ac:spMkLst>
            <pc:docMk/>
            <pc:sldMk cId="2674286248" sldId="309"/>
            <ac:spMk id="75" creationId="{7FDAA88F-5D25-49B0-B1C5-DC899E4A58E4}"/>
          </ac:spMkLst>
        </pc:spChg>
        <pc:spChg chg="add del">
          <ac:chgData name="Isaac Johnson" userId="bcd2dbf1631bfa06" providerId="LiveId" clId="{C08A7759-72C4-4169-A097-7494F53DEEB5}" dt="2022-05-21T12:54:10.087" v="985" actId="26606"/>
          <ac:spMkLst>
            <pc:docMk/>
            <pc:sldMk cId="2674286248" sldId="309"/>
            <ac:spMk id="79" creationId="{90E712EA-29C8-427E-A8F2-38BB66849315}"/>
          </ac:spMkLst>
        </pc:spChg>
        <pc:spChg chg="add">
          <ac:chgData name="Isaac Johnson" userId="bcd2dbf1631bfa06" providerId="LiveId" clId="{C08A7759-72C4-4169-A097-7494F53DEEB5}" dt="2022-05-21T12:54:10.087" v="985" actId="26606"/>
          <ac:spMkLst>
            <pc:docMk/>
            <pc:sldMk cId="2674286248" sldId="309"/>
            <ac:spMk id="139" creationId="{53E559B7-FFF0-4CD8-9260-633468131126}"/>
          </ac:spMkLst>
        </pc:spChg>
        <pc:picChg chg="add mod">
          <ac:chgData name="Isaac Johnson" userId="bcd2dbf1631bfa06" providerId="LiveId" clId="{C08A7759-72C4-4169-A097-7494F53DEEB5}" dt="2022-05-22T18:14:27.399" v="6817"/>
          <ac:picMkLst>
            <pc:docMk/>
            <pc:sldMk cId="2674286248" sldId="309"/>
            <ac:picMk id="3" creationId="{E32325EB-B0E9-1D7E-7FDC-418F65DAD4B1}"/>
          </ac:picMkLst>
        </pc:picChg>
        <pc:picChg chg="add del">
          <ac:chgData name="Isaac Johnson" userId="bcd2dbf1631bfa06" providerId="LiveId" clId="{C08A7759-72C4-4169-A097-7494F53DEEB5}" dt="2022-05-21T12:54:10.087" v="985" actId="26606"/>
          <ac:picMkLst>
            <pc:docMk/>
            <pc:sldMk cId="2674286248" sldId="309"/>
            <ac:picMk id="71" creationId="{22790EC5-ACA7-4536-8066-B60199F3C6DF}"/>
          </ac:picMkLst>
        </pc:picChg>
        <pc:picChg chg="add del">
          <ac:chgData name="Isaac Johnson" userId="bcd2dbf1631bfa06" providerId="LiveId" clId="{C08A7759-72C4-4169-A097-7494F53DEEB5}" dt="2022-05-21T12:54:10.087" v="985" actId="26606"/>
          <ac:picMkLst>
            <pc:docMk/>
            <pc:sldMk cId="2674286248" sldId="309"/>
            <ac:picMk id="73" creationId="{CAD20AEA-7CAF-4A83-BE2E-EAF010B8B7FC}"/>
          </ac:picMkLst>
        </pc:picChg>
        <pc:picChg chg="add del">
          <ac:chgData name="Isaac Johnson" userId="bcd2dbf1631bfa06" providerId="LiveId" clId="{C08A7759-72C4-4169-A097-7494F53DEEB5}" dt="2022-05-21T12:54:10.087" v="985" actId="26606"/>
          <ac:picMkLst>
            <pc:docMk/>
            <pc:sldMk cId="2674286248" sldId="309"/>
            <ac:picMk id="77" creationId="{65125039-CA3B-4EBD-9365-54FA912E4EDC}"/>
          </ac:picMkLst>
        </pc:picChg>
        <pc:picChg chg="add del">
          <ac:chgData name="Isaac Johnson" userId="bcd2dbf1631bfa06" providerId="LiveId" clId="{C08A7759-72C4-4169-A097-7494F53DEEB5}" dt="2022-05-21T12:54:10.087" v="985" actId="26606"/>
          <ac:picMkLst>
            <pc:docMk/>
            <pc:sldMk cId="2674286248" sldId="309"/>
            <ac:picMk id="81" creationId="{F81E24BF-59C1-4F7E-B758-FC580AE6DDC0}"/>
          </ac:picMkLst>
        </pc:picChg>
        <pc:picChg chg="add">
          <ac:chgData name="Isaac Johnson" userId="bcd2dbf1631bfa06" providerId="LiveId" clId="{C08A7759-72C4-4169-A097-7494F53DEEB5}" dt="2022-05-21T12:54:10.087" v="985" actId="26606"/>
          <ac:picMkLst>
            <pc:docMk/>
            <pc:sldMk cId="2674286248" sldId="309"/>
            <ac:picMk id="135" creationId="{25496B42-CC46-4183-B481-887CD3E8C725}"/>
          </ac:picMkLst>
        </pc:picChg>
        <pc:picChg chg="add">
          <ac:chgData name="Isaac Johnson" userId="bcd2dbf1631bfa06" providerId="LiveId" clId="{C08A7759-72C4-4169-A097-7494F53DEEB5}" dt="2022-05-21T12:54:10.087" v="985" actId="26606"/>
          <ac:picMkLst>
            <pc:docMk/>
            <pc:sldMk cId="2674286248" sldId="309"/>
            <ac:picMk id="137" creationId="{E2758CE0-F916-4DCE-88D1-71430BE441B2}"/>
          </ac:picMkLst>
        </pc:picChg>
        <pc:picChg chg="add">
          <ac:chgData name="Isaac Johnson" userId="bcd2dbf1631bfa06" providerId="LiveId" clId="{C08A7759-72C4-4169-A097-7494F53DEEB5}" dt="2022-05-21T12:54:10.087" v="985" actId="26606"/>
          <ac:picMkLst>
            <pc:docMk/>
            <pc:sldMk cId="2674286248" sldId="309"/>
            <ac:picMk id="141" creationId="{180BC9E0-1901-4FD9-90B5-82D9EE5137E1}"/>
          </ac:picMkLst>
        </pc:picChg>
        <pc:picChg chg="mod">
          <ac:chgData name="Isaac Johnson" userId="bcd2dbf1631bfa06" providerId="LiveId" clId="{C08A7759-72C4-4169-A097-7494F53DEEB5}" dt="2022-05-21T12:54:10.087" v="985" actId="26606"/>
          <ac:picMkLst>
            <pc:docMk/>
            <pc:sldMk cId="2674286248" sldId="309"/>
            <ac:picMk id="1026" creationId="{E92BE156-11CF-2B62-5844-F36E170BDB19}"/>
          </ac:picMkLst>
        </pc:picChg>
      </pc:sldChg>
      <pc:sldChg chg="addSp modSp mod setBg">
        <pc:chgData name="Isaac Johnson" userId="bcd2dbf1631bfa06" providerId="LiveId" clId="{C08A7759-72C4-4169-A097-7494F53DEEB5}" dt="2022-05-22T18:14:27.399" v="6817"/>
        <pc:sldMkLst>
          <pc:docMk/>
          <pc:sldMk cId="1104604148" sldId="310"/>
        </pc:sldMkLst>
        <pc:spChg chg="mod">
          <ac:chgData name="Isaac Johnson" userId="bcd2dbf1631bfa06" providerId="LiveId" clId="{C08A7759-72C4-4169-A097-7494F53DEEB5}" dt="2022-05-22T02:25:13.628" v="6801" actId="26606"/>
          <ac:spMkLst>
            <pc:docMk/>
            <pc:sldMk cId="1104604148" sldId="310"/>
            <ac:spMk id="4" creationId="{4F27C670-342F-0B83-0E22-13BA685DC8E5}"/>
          </ac:spMkLst>
        </pc:spChg>
        <pc:spChg chg="add">
          <ac:chgData name="Isaac Johnson" userId="bcd2dbf1631bfa06" providerId="LiveId" clId="{C08A7759-72C4-4169-A097-7494F53DEEB5}" dt="2022-05-22T02:25:13.628" v="6801" actId="26606"/>
          <ac:spMkLst>
            <pc:docMk/>
            <pc:sldMk cId="1104604148" sldId="310"/>
            <ac:spMk id="13" creationId="{B63B6C0C-65BB-4F38-9C8A-0892266F8BC3}"/>
          </ac:spMkLst>
        </pc:spChg>
        <pc:picChg chg="add mod">
          <ac:chgData name="Isaac Johnson" userId="bcd2dbf1631bfa06" providerId="LiveId" clId="{C08A7759-72C4-4169-A097-7494F53DEEB5}" dt="2022-05-22T18:14:27.399" v="6817"/>
          <ac:picMkLst>
            <pc:docMk/>
            <pc:sldMk cId="1104604148" sldId="310"/>
            <ac:picMk id="2" creationId="{140B55E5-1770-3C27-DFA6-A9DA0EE430F6}"/>
          </ac:picMkLst>
        </pc:picChg>
        <pc:picChg chg="add">
          <ac:chgData name="Isaac Johnson" userId="bcd2dbf1631bfa06" providerId="LiveId" clId="{C08A7759-72C4-4169-A097-7494F53DEEB5}" dt="2022-05-22T02:25:13.628" v="6801" actId="26606"/>
          <ac:picMkLst>
            <pc:docMk/>
            <pc:sldMk cId="1104604148" sldId="310"/>
            <ac:picMk id="9" creationId="{9A0F0AC6-A89F-416B-9FA4-48E664065E73}"/>
          </ac:picMkLst>
        </pc:picChg>
        <pc:picChg chg="add">
          <ac:chgData name="Isaac Johnson" userId="bcd2dbf1631bfa06" providerId="LiveId" clId="{C08A7759-72C4-4169-A097-7494F53DEEB5}" dt="2022-05-22T02:25:13.628" v="6801" actId="26606"/>
          <ac:picMkLst>
            <pc:docMk/>
            <pc:sldMk cId="1104604148" sldId="310"/>
            <ac:picMk id="11" creationId="{C31AA009-40AD-4098-8AE7-680CA35C6EAA}"/>
          </ac:picMkLst>
        </pc:picChg>
        <pc:picChg chg="add">
          <ac:chgData name="Isaac Johnson" userId="bcd2dbf1631bfa06" providerId="LiveId" clId="{C08A7759-72C4-4169-A097-7494F53DEEB5}" dt="2022-05-22T02:25:13.628" v="6801" actId="26606"/>
          <ac:picMkLst>
            <pc:docMk/>
            <pc:sldMk cId="1104604148" sldId="310"/>
            <ac:picMk id="15" creationId="{09D77137-01B7-45E4-AA14-CD9E779B443C}"/>
          </ac:picMkLst>
        </pc:picChg>
      </pc:sldChg>
      <pc:sldChg chg="addSp modSp mod">
        <pc:chgData name="Isaac Johnson" userId="bcd2dbf1631bfa06" providerId="LiveId" clId="{C08A7759-72C4-4169-A097-7494F53DEEB5}" dt="2022-05-22T18:14:27.399" v="6817"/>
        <pc:sldMkLst>
          <pc:docMk/>
          <pc:sldMk cId="3503517227" sldId="311"/>
        </pc:sldMkLst>
        <pc:spChg chg="mod">
          <ac:chgData name="Isaac Johnson" userId="bcd2dbf1631bfa06" providerId="LiveId" clId="{C08A7759-72C4-4169-A097-7494F53DEEB5}" dt="2022-05-21T14:08:16.053" v="1577" actId="20577"/>
          <ac:spMkLst>
            <pc:docMk/>
            <pc:sldMk cId="3503517227" sldId="311"/>
            <ac:spMk id="2" creationId="{A89B401D-B75E-80C7-2118-EDD20B69C1F2}"/>
          </ac:spMkLst>
        </pc:spChg>
        <pc:spChg chg="mod">
          <ac:chgData name="Isaac Johnson" userId="bcd2dbf1631bfa06" providerId="LiveId" clId="{C08A7759-72C4-4169-A097-7494F53DEEB5}" dt="2022-05-21T12:51:50.407" v="872"/>
          <ac:spMkLst>
            <pc:docMk/>
            <pc:sldMk cId="3503517227" sldId="311"/>
            <ac:spMk id="3" creationId="{4FE3DED6-D7EB-E29A-34A4-D4E2D0C4D9A8}"/>
          </ac:spMkLst>
        </pc:spChg>
        <pc:spChg chg="mod">
          <ac:chgData name="Isaac Johnson" userId="bcd2dbf1631bfa06" providerId="LiveId" clId="{C08A7759-72C4-4169-A097-7494F53DEEB5}" dt="2022-05-21T12:51:50.407" v="872"/>
          <ac:spMkLst>
            <pc:docMk/>
            <pc:sldMk cId="3503517227" sldId="311"/>
            <ac:spMk id="4" creationId="{138A07C3-0FA8-0104-EE92-F2494AA2FE46}"/>
          </ac:spMkLst>
        </pc:spChg>
        <pc:picChg chg="add mod">
          <ac:chgData name="Isaac Johnson" userId="bcd2dbf1631bfa06" providerId="LiveId" clId="{C08A7759-72C4-4169-A097-7494F53DEEB5}" dt="2022-05-22T18:14:27.399" v="6817"/>
          <ac:picMkLst>
            <pc:docMk/>
            <pc:sldMk cId="3503517227" sldId="311"/>
            <ac:picMk id="7" creationId="{E9B35FF1-4FB1-3618-22ED-02828D0D6E36}"/>
          </ac:picMkLst>
        </pc:picChg>
      </pc:sldChg>
      <pc:sldChg chg="addSp modSp mod">
        <pc:chgData name="Isaac Johnson" userId="bcd2dbf1631bfa06" providerId="LiveId" clId="{C08A7759-72C4-4169-A097-7494F53DEEB5}" dt="2022-05-22T18:14:27.399" v="6817"/>
        <pc:sldMkLst>
          <pc:docMk/>
          <pc:sldMk cId="2070465687" sldId="312"/>
        </pc:sldMkLst>
        <pc:spChg chg="mod">
          <ac:chgData name="Isaac Johnson" userId="bcd2dbf1631bfa06" providerId="LiveId" clId="{C08A7759-72C4-4169-A097-7494F53DEEB5}" dt="2022-05-21T14:08:46.453" v="1601" actId="20577"/>
          <ac:spMkLst>
            <pc:docMk/>
            <pc:sldMk cId="2070465687" sldId="312"/>
            <ac:spMk id="2" creationId="{90490FC6-1EAE-4B63-C56E-4941478D9AD6}"/>
          </ac:spMkLst>
        </pc:spChg>
        <pc:spChg chg="mod">
          <ac:chgData name="Isaac Johnson" userId="bcd2dbf1631bfa06" providerId="LiveId" clId="{C08A7759-72C4-4169-A097-7494F53DEEB5}" dt="2022-05-21T14:08:49.104" v="1605" actId="20577"/>
          <ac:spMkLst>
            <pc:docMk/>
            <pc:sldMk cId="2070465687" sldId="312"/>
            <ac:spMk id="3" creationId="{A8DE6150-1565-A035-B156-A83FE2D19200}"/>
          </ac:spMkLst>
        </pc:spChg>
        <pc:spChg chg="mod">
          <ac:chgData name="Isaac Johnson" userId="bcd2dbf1631bfa06" providerId="LiveId" clId="{C08A7759-72C4-4169-A097-7494F53DEEB5}" dt="2022-05-21T14:08:53.187" v="1611" actId="20577"/>
          <ac:spMkLst>
            <pc:docMk/>
            <pc:sldMk cId="2070465687" sldId="312"/>
            <ac:spMk id="4" creationId="{DF861EC9-E70F-FA44-9D16-B1DB315C6141}"/>
          </ac:spMkLst>
        </pc:spChg>
        <pc:picChg chg="add mod">
          <ac:chgData name="Isaac Johnson" userId="bcd2dbf1631bfa06" providerId="LiveId" clId="{C08A7759-72C4-4169-A097-7494F53DEEB5}" dt="2022-05-22T18:14:27.399" v="6817"/>
          <ac:picMkLst>
            <pc:docMk/>
            <pc:sldMk cId="2070465687" sldId="312"/>
            <ac:picMk id="7" creationId="{5FECF042-50CC-2A95-2884-AD8C156ABA8B}"/>
          </ac:picMkLst>
        </pc:picChg>
      </pc:sldChg>
      <pc:sldChg chg="addSp modSp mod">
        <pc:chgData name="Isaac Johnson" userId="bcd2dbf1631bfa06" providerId="LiveId" clId="{C08A7759-72C4-4169-A097-7494F53DEEB5}" dt="2022-05-22T18:14:27.399" v="6817"/>
        <pc:sldMkLst>
          <pc:docMk/>
          <pc:sldMk cId="1437876337" sldId="313"/>
        </pc:sldMkLst>
        <pc:spChg chg="mod">
          <ac:chgData name="Isaac Johnson" userId="bcd2dbf1631bfa06" providerId="LiveId" clId="{C08A7759-72C4-4169-A097-7494F53DEEB5}" dt="2022-05-21T14:09:29.463" v="1696" actId="20577"/>
          <ac:spMkLst>
            <pc:docMk/>
            <pc:sldMk cId="1437876337" sldId="313"/>
            <ac:spMk id="2" creationId="{7F71FD1E-A58F-F44F-DE72-37D10B137776}"/>
          </ac:spMkLst>
        </pc:spChg>
        <pc:spChg chg="mod">
          <ac:chgData name="Isaac Johnson" userId="bcd2dbf1631bfa06" providerId="LiveId" clId="{C08A7759-72C4-4169-A097-7494F53DEEB5}" dt="2022-05-21T14:09:07.195" v="1630" actId="20577"/>
          <ac:spMkLst>
            <pc:docMk/>
            <pc:sldMk cId="1437876337" sldId="313"/>
            <ac:spMk id="3" creationId="{C33B6280-F14A-44B4-E875-CEFB11E69171}"/>
          </ac:spMkLst>
        </pc:spChg>
        <pc:spChg chg="mod">
          <ac:chgData name="Isaac Johnson" userId="bcd2dbf1631bfa06" providerId="LiveId" clId="{C08A7759-72C4-4169-A097-7494F53DEEB5}" dt="2022-05-21T14:09:21.199" v="1662" actId="20577"/>
          <ac:spMkLst>
            <pc:docMk/>
            <pc:sldMk cId="1437876337" sldId="313"/>
            <ac:spMk id="4" creationId="{0EBC124D-D0FB-38AC-5886-BA6E2950229B}"/>
          </ac:spMkLst>
        </pc:spChg>
        <pc:picChg chg="add mod">
          <ac:chgData name="Isaac Johnson" userId="bcd2dbf1631bfa06" providerId="LiveId" clId="{C08A7759-72C4-4169-A097-7494F53DEEB5}" dt="2022-05-22T18:14:27.399" v="6817"/>
          <ac:picMkLst>
            <pc:docMk/>
            <pc:sldMk cId="1437876337" sldId="313"/>
            <ac:picMk id="7" creationId="{8602DCE2-522F-43B6-6EE5-6BC11FBBCD0D}"/>
          </ac:picMkLst>
        </pc:picChg>
      </pc:sldChg>
      <pc:sldChg chg="addSp delSp modSp mod setBg">
        <pc:chgData name="Isaac Johnson" userId="bcd2dbf1631bfa06" providerId="LiveId" clId="{C08A7759-72C4-4169-A097-7494F53DEEB5}" dt="2022-05-22T18:14:27.399" v="6817"/>
        <pc:sldMkLst>
          <pc:docMk/>
          <pc:sldMk cId="220842866" sldId="314"/>
        </pc:sldMkLst>
        <pc:spChg chg="del mod">
          <ac:chgData name="Isaac Johnson" userId="bcd2dbf1631bfa06" providerId="LiveId" clId="{C08A7759-72C4-4169-A097-7494F53DEEB5}" dt="2022-05-21T14:10:49.131" v="1751" actId="478"/>
          <ac:spMkLst>
            <pc:docMk/>
            <pc:sldMk cId="220842866" sldId="314"/>
            <ac:spMk id="2" creationId="{970CF3F2-D1F9-A6EB-AEFE-7D66897476BC}"/>
          </ac:spMkLst>
        </pc:spChg>
        <pc:spChg chg="del mod">
          <ac:chgData name="Isaac Johnson" userId="bcd2dbf1631bfa06" providerId="LiveId" clId="{C08A7759-72C4-4169-A097-7494F53DEEB5}" dt="2022-05-21T14:10:35.373" v="1748" actId="478"/>
          <ac:spMkLst>
            <pc:docMk/>
            <pc:sldMk cId="220842866" sldId="314"/>
            <ac:spMk id="3" creationId="{E8CD710C-92F5-1F9C-537D-39638892DF8A}"/>
          </ac:spMkLst>
        </pc:spChg>
        <pc:spChg chg="del mod">
          <ac:chgData name="Isaac Johnson" userId="bcd2dbf1631bfa06" providerId="LiveId" clId="{C08A7759-72C4-4169-A097-7494F53DEEB5}" dt="2022-05-21T14:10:54.791" v="1753" actId="478"/>
          <ac:spMkLst>
            <pc:docMk/>
            <pc:sldMk cId="220842866" sldId="314"/>
            <ac:spMk id="4" creationId="{42B11857-69AC-56EA-8FF2-F45AA96CD2AA}"/>
          </ac:spMkLst>
        </pc:spChg>
        <pc:spChg chg="add">
          <ac:chgData name="Isaac Johnson" userId="bcd2dbf1631bfa06" providerId="LiveId" clId="{C08A7759-72C4-4169-A097-7494F53DEEB5}" dt="2022-05-21T14:12:23.460" v="1754" actId="26606"/>
          <ac:spMkLst>
            <pc:docMk/>
            <pc:sldMk cId="220842866" sldId="314"/>
            <ac:spMk id="14" creationId="{DDDE267B-E820-4910-868D-BA40CFB936D7}"/>
          </ac:spMkLst>
        </pc:spChg>
        <pc:picChg chg="add mod">
          <ac:chgData name="Isaac Johnson" userId="bcd2dbf1631bfa06" providerId="LiveId" clId="{C08A7759-72C4-4169-A097-7494F53DEEB5}" dt="2022-05-22T18:14:27.399" v="6817"/>
          <ac:picMkLst>
            <pc:docMk/>
            <pc:sldMk cId="220842866" sldId="314"/>
            <ac:picMk id="2" creationId="{84458EBF-9C7F-5CF8-E91B-CC1213C28501}"/>
          </ac:picMkLst>
        </pc:picChg>
        <pc:picChg chg="mod">
          <ac:chgData name="Isaac Johnson" userId="bcd2dbf1631bfa06" providerId="LiveId" clId="{C08A7759-72C4-4169-A097-7494F53DEEB5}" dt="2022-05-21T14:12:34.512" v="1756" actId="14100"/>
          <ac:picMkLst>
            <pc:docMk/>
            <pc:sldMk cId="220842866" sldId="314"/>
            <ac:picMk id="5" creationId="{69825BF5-A925-47EB-CB0D-6FDC56EAB631}"/>
          </ac:picMkLst>
        </pc:picChg>
        <pc:picChg chg="add">
          <ac:chgData name="Isaac Johnson" userId="bcd2dbf1631bfa06" providerId="LiveId" clId="{C08A7759-72C4-4169-A097-7494F53DEEB5}" dt="2022-05-21T14:12:23.460" v="1754" actId="26606"/>
          <ac:picMkLst>
            <pc:docMk/>
            <pc:sldMk cId="220842866" sldId="314"/>
            <ac:picMk id="10" creationId="{B1981535-B5AA-4E0C-ACE5-925CC19B20FE}"/>
          </ac:picMkLst>
        </pc:picChg>
        <pc:picChg chg="add">
          <ac:chgData name="Isaac Johnson" userId="bcd2dbf1631bfa06" providerId="LiveId" clId="{C08A7759-72C4-4169-A097-7494F53DEEB5}" dt="2022-05-21T14:12:23.460" v="1754" actId="26606"/>
          <ac:picMkLst>
            <pc:docMk/>
            <pc:sldMk cId="220842866" sldId="314"/>
            <ac:picMk id="12" creationId="{BF97D060-AA7E-4411-BA62-28BD1EBD55D6}"/>
          </ac:picMkLst>
        </pc:picChg>
        <pc:picChg chg="add">
          <ac:chgData name="Isaac Johnson" userId="bcd2dbf1631bfa06" providerId="LiveId" clId="{C08A7759-72C4-4169-A097-7494F53DEEB5}" dt="2022-05-21T14:12:23.460" v="1754" actId="26606"/>
          <ac:picMkLst>
            <pc:docMk/>
            <pc:sldMk cId="220842866" sldId="314"/>
            <ac:picMk id="16" creationId="{FF3E25D7-C2F8-445D-AA42-C1163028DA68}"/>
          </ac:picMkLst>
        </pc:picChg>
      </pc:sldChg>
      <pc:sldChg chg="addSp modSp mod">
        <pc:chgData name="Isaac Johnson" userId="bcd2dbf1631bfa06" providerId="LiveId" clId="{C08A7759-72C4-4169-A097-7494F53DEEB5}" dt="2022-05-22T18:14:27.399" v="6817"/>
        <pc:sldMkLst>
          <pc:docMk/>
          <pc:sldMk cId="3262677057" sldId="315"/>
        </pc:sldMkLst>
        <pc:spChg chg="mod">
          <ac:chgData name="Isaac Johnson" userId="bcd2dbf1631bfa06" providerId="LiveId" clId="{C08A7759-72C4-4169-A097-7494F53DEEB5}" dt="2022-05-21T14:09:53.591" v="1705" actId="20577"/>
          <ac:spMkLst>
            <pc:docMk/>
            <pc:sldMk cId="3262677057" sldId="315"/>
            <ac:spMk id="2" creationId="{8C5E9E73-CFA0-CB90-DF18-0481F14EAAD6}"/>
          </ac:spMkLst>
        </pc:spChg>
        <pc:spChg chg="mod">
          <ac:chgData name="Isaac Johnson" userId="bcd2dbf1631bfa06" providerId="LiveId" clId="{C08A7759-72C4-4169-A097-7494F53DEEB5}" dt="2022-05-21T14:10:17.100" v="1747" actId="6549"/>
          <ac:spMkLst>
            <pc:docMk/>
            <pc:sldMk cId="3262677057" sldId="315"/>
            <ac:spMk id="3" creationId="{1B36112E-DFFB-2A5C-9B21-A26F1A98BE53}"/>
          </ac:spMkLst>
        </pc:spChg>
        <pc:spChg chg="mod">
          <ac:chgData name="Isaac Johnson" userId="bcd2dbf1631bfa06" providerId="LiveId" clId="{C08A7759-72C4-4169-A097-7494F53DEEB5}" dt="2022-05-21T12:51:50.407" v="872"/>
          <ac:spMkLst>
            <pc:docMk/>
            <pc:sldMk cId="3262677057" sldId="315"/>
            <ac:spMk id="4" creationId="{6ACE6E34-193C-60EE-7666-3A9F8EB4F18B}"/>
          </ac:spMkLst>
        </pc:spChg>
        <pc:picChg chg="add mod">
          <ac:chgData name="Isaac Johnson" userId="bcd2dbf1631bfa06" providerId="LiveId" clId="{C08A7759-72C4-4169-A097-7494F53DEEB5}" dt="2022-05-22T18:14:27.399" v="6817"/>
          <ac:picMkLst>
            <pc:docMk/>
            <pc:sldMk cId="3262677057" sldId="315"/>
            <ac:picMk id="6" creationId="{EE599DC4-83BE-9115-20E6-D1D3782F4CC5}"/>
          </ac:picMkLst>
        </pc:picChg>
      </pc:sldChg>
      <pc:sldChg chg="addSp modSp mod">
        <pc:chgData name="Isaac Johnson" userId="bcd2dbf1631bfa06" providerId="LiveId" clId="{C08A7759-72C4-4169-A097-7494F53DEEB5}" dt="2022-05-22T18:14:27.399" v="6817"/>
        <pc:sldMkLst>
          <pc:docMk/>
          <pc:sldMk cId="795770642" sldId="316"/>
        </pc:sldMkLst>
        <pc:spChg chg="mod">
          <ac:chgData name="Isaac Johnson" userId="bcd2dbf1631bfa06" providerId="LiveId" clId="{C08A7759-72C4-4169-A097-7494F53DEEB5}" dt="2022-05-21T12:51:51.482" v="963" actId="27636"/>
          <ac:spMkLst>
            <pc:docMk/>
            <pc:sldMk cId="795770642" sldId="316"/>
            <ac:spMk id="3" creationId="{CC9F3D52-B592-42B8-524F-C3EC0D1FD5BB}"/>
          </ac:spMkLst>
        </pc:spChg>
        <pc:picChg chg="add mod">
          <ac:chgData name="Isaac Johnson" userId="bcd2dbf1631bfa06" providerId="LiveId" clId="{C08A7759-72C4-4169-A097-7494F53DEEB5}" dt="2022-05-22T18:14:27.399" v="6817"/>
          <ac:picMkLst>
            <pc:docMk/>
            <pc:sldMk cId="795770642" sldId="316"/>
            <ac:picMk id="4" creationId="{E84598DC-FC04-164A-588D-EC5CBAC08F84}"/>
          </ac:picMkLst>
        </pc:picChg>
      </pc:sldChg>
      <pc:sldChg chg="addSp delSp modSp mod">
        <pc:chgData name="Isaac Johnson" userId="bcd2dbf1631bfa06" providerId="LiveId" clId="{C08A7759-72C4-4169-A097-7494F53DEEB5}" dt="2022-05-22T18:14:27.399" v="6817"/>
        <pc:sldMkLst>
          <pc:docMk/>
          <pc:sldMk cId="3270806587" sldId="317"/>
        </pc:sldMkLst>
        <pc:spChg chg="del mod">
          <ac:chgData name="Isaac Johnson" userId="bcd2dbf1631bfa06" providerId="LiveId" clId="{C08A7759-72C4-4169-A097-7494F53DEEB5}" dt="2022-05-21T14:21:06.676" v="1784" actId="478"/>
          <ac:spMkLst>
            <pc:docMk/>
            <pc:sldMk cId="3270806587" sldId="317"/>
            <ac:spMk id="2" creationId="{10B0486A-D060-D0BE-C2D5-1A0F2FB9E725}"/>
          </ac:spMkLst>
        </pc:spChg>
        <pc:spChg chg="mod">
          <ac:chgData name="Isaac Johnson" userId="bcd2dbf1631bfa06" providerId="LiveId" clId="{C08A7759-72C4-4169-A097-7494F53DEEB5}" dt="2022-05-21T14:21:31.382" v="1793" actId="14100"/>
          <ac:spMkLst>
            <pc:docMk/>
            <pc:sldMk cId="3270806587" sldId="317"/>
            <ac:spMk id="3" creationId="{A41C763E-BC8E-D705-5A66-34EABD1BE4C8}"/>
          </ac:spMkLst>
        </pc:spChg>
        <pc:spChg chg="add del mod">
          <ac:chgData name="Isaac Johnson" userId="bcd2dbf1631bfa06" providerId="LiveId" clId="{C08A7759-72C4-4169-A097-7494F53DEEB5}" dt="2022-05-21T14:21:10.401" v="1785" actId="478"/>
          <ac:spMkLst>
            <pc:docMk/>
            <pc:sldMk cId="3270806587" sldId="317"/>
            <ac:spMk id="8" creationId="{0C27170D-E2FC-7833-3D57-7726A4320287}"/>
          </ac:spMkLst>
        </pc:spChg>
        <pc:picChg chg="add mod">
          <ac:chgData name="Isaac Johnson" userId="bcd2dbf1631bfa06" providerId="LiveId" clId="{C08A7759-72C4-4169-A097-7494F53DEEB5}" dt="2022-05-22T18:14:27.399" v="6817"/>
          <ac:picMkLst>
            <pc:docMk/>
            <pc:sldMk cId="3270806587" sldId="317"/>
            <ac:picMk id="2" creationId="{BB8B9AAF-10B4-DAAC-3025-5983DDFA3D09}"/>
          </ac:picMkLst>
        </pc:picChg>
        <pc:picChg chg="add mod modCrop">
          <ac:chgData name="Isaac Johnson" userId="bcd2dbf1631bfa06" providerId="LiveId" clId="{C08A7759-72C4-4169-A097-7494F53DEEB5}" dt="2022-05-21T14:21:14.773" v="1786" actId="1076"/>
          <ac:picMkLst>
            <pc:docMk/>
            <pc:sldMk cId="3270806587" sldId="317"/>
            <ac:picMk id="5" creationId="{8F0B7304-9453-5F75-2BFB-BC24E687CE68}"/>
          </ac:picMkLst>
        </pc:picChg>
        <pc:picChg chg="mod">
          <ac:chgData name="Isaac Johnson" userId="bcd2dbf1631bfa06" providerId="LiveId" clId="{C08A7759-72C4-4169-A097-7494F53DEEB5}" dt="2022-05-21T14:21:33.851" v="1794" actId="1076"/>
          <ac:picMkLst>
            <pc:docMk/>
            <pc:sldMk cId="3270806587" sldId="317"/>
            <ac:picMk id="6" creationId="{F03BB28A-4902-2055-552F-45D63AF8AFDD}"/>
          </ac:picMkLst>
        </pc:picChg>
        <pc:picChg chg="add del mod">
          <ac:chgData name="Isaac Johnson" userId="bcd2dbf1631bfa06" providerId="LiveId" clId="{C08A7759-72C4-4169-A097-7494F53DEEB5}" dt="2022-05-21T14:32:15.157" v="2519" actId="21"/>
          <ac:picMkLst>
            <pc:docMk/>
            <pc:sldMk cId="3270806587" sldId="317"/>
            <ac:picMk id="10" creationId="{E6B062F4-5F75-68CF-9180-B3B8A1211C72}"/>
          </ac:picMkLst>
        </pc:picChg>
        <pc:picChg chg="add del">
          <ac:chgData name="Isaac Johnson" userId="bcd2dbf1631bfa06" providerId="LiveId" clId="{C08A7759-72C4-4169-A097-7494F53DEEB5}" dt="2022-05-21T14:19:16.965" v="1769" actId="478"/>
          <ac:picMkLst>
            <pc:docMk/>
            <pc:sldMk cId="3270806587" sldId="317"/>
            <ac:picMk id="4098" creationId="{C7685ED2-DAB1-D774-273B-793AB3220181}"/>
          </ac:picMkLst>
        </pc:picChg>
      </pc:sldChg>
      <pc:sldChg chg="addSp modSp mod modAnim">
        <pc:chgData name="Isaac Johnson" userId="bcd2dbf1631bfa06" providerId="LiveId" clId="{C08A7759-72C4-4169-A097-7494F53DEEB5}" dt="2022-05-22T18:14:27.399" v="6817"/>
        <pc:sldMkLst>
          <pc:docMk/>
          <pc:sldMk cId="1730249155" sldId="318"/>
        </pc:sldMkLst>
        <pc:spChg chg="mod">
          <ac:chgData name="Isaac Johnson" userId="bcd2dbf1631bfa06" providerId="LiveId" clId="{C08A7759-72C4-4169-A097-7494F53DEEB5}" dt="2022-05-21T12:51:51.063" v="918" actId="27636"/>
          <ac:spMkLst>
            <pc:docMk/>
            <pc:sldMk cId="1730249155" sldId="318"/>
            <ac:spMk id="2" creationId="{D6F09D1B-69F8-D6C2-D0EA-8ABCFA4780F9}"/>
          </ac:spMkLst>
        </pc:spChg>
        <pc:spChg chg="add mod">
          <ac:chgData name="Isaac Johnson" userId="bcd2dbf1631bfa06" providerId="LiveId" clId="{C08A7759-72C4-4169-A097-7494F53DEEB5}" dt="2022-05-21T14:23:22.189" v="1804" actId="1076"/>
          <ac:spMkLst>
            <pc:docMk/>
            <pc:sldMk cId="1730249155" sldId="318"/>
            <ac:spMk id="4" creationId="{E7FE94ED-9154-AFF0-1374-47CC6AB7FEC0}"/>
          </ac:spMkLst>
        </pc:spChg>
        <pc:picChg chg="add mod">
          <ac:chgData name="Isaac Johnson" userId="bcd2dbf1631bfa06" providerId="LiveId" clId="{C08A7759-72C4-4169-A097-7494F53DEEB5}" dt="2022-05-22T18:14:27.399" v="6817"/>
          <ac:picMkLst>
            <pc:docMk/>
            <pc:sldMk cId="1730249155" sldId="318"/>
            <ac:picMk id="5" creationId="{E462F223-1564-463C-248E-BC7CA8EF18F3}"/>
          </ac:picMkLst>
        </pc:picChg>
        <pc:picChg chg="mod">
          <ac:chgData name="Isaac Johnson" userId="bcd2dbf1631bfa06" providerId="LiveId" clId="{C08A7759-72C4-4169-A097-7494F53DEEB5}" dt="2022-05-21T14:21:42.775" v="1796" actId="1076"/>
          <ac:picMkLst>
            <pc:docMk/>
            <pc:sldMk cId="1730249155" sldId="318"/>
            <ac:picMk id="6" creationId="{F25FC6E6-D6A7-9EDE-4E96-2687BDA86401}"/>
          </ac:picMkLst>
        </pc:picChg>
      </pc:sldChg>
      <pc:sldChg chg="addSp modSp mod">
        <pc:chgData name="Isaac Johnson" userId="bcd2dbf1631bfa06" providerId="LiveId" clId="{C08A7759-72C4-4169-A097-7494F53DEEB5}" dt="2022-05-22T18:14:27.399" v="6817"/>
        <pc:sldMkLst>
          <pc:docMk/>
          <pc:sldMk cId="1685343508" sldId="319"/>
        </pc:sldMkLst>
        <pc:spChg chg="mod">
          <ac:chgData name="Isaac Johnson" userId="bcd2dbf1631bfa06" providerId="LiveId" clId="{C08A7759-72C4-4169-A097-7494F53DEEB5}" dt="2022-05-21T14:23:44.647" v="1825" actId="20577"/>
          <ac:spMkLst>
            <pc:docMk/>
            <pc:sldMk cId="1685343508" sldId="319"/>
            <ac:spMk id="2" creationId="{D40854CE-21DA-AE96-3DA6-862973FD3C9B}"/>
          </ac:spMkLst>
        </pc:spChg>
        <pc:picChg chg="add mod">
          <ac:chgData name="Isaac Johnson" userId="bcd2dbf1631bfa06" providerId="LiveId" clId="{C08A7759-72C4-4169-A097-7494F53DEEB5}" dt="2022-05-22T18:14:27.399" v="6817"/>
          <ac:picMkLst>
            <pc:docMk/>
            <pc:sldMk cId="1685343508" sldId="319"/>
            <ac:picMk id="4" creationId="{57AC53D2-E3D9-77C9-D86A-69D1F828B95C}"/>
          </ac:picMkLst>
        </pc:picChg>
      </pc:sldChg>
      <pc:sldChg chg="addSp modSp mod">
        <pc:chgData name="Isaac Johnson" userId="bcd2dbf1631bfa06" providerId="LiveId" clId="{C08A7759-72C4-4169-A097-7494F53DEEB5}" dt="2022-05-22T18:14:27.399" v="6817"/>
        <pc:sldMkLst>
          <pc:docMk/>
          <pc:sldMk cId="4074215881" sldId="320"/>
        </pc:sldMkLst>
        <pc:spChg chg="mod">
          <ac:chgData name="Isaac Johnson" userId="bcd2dbf1631bfa06" providerId="LiveId" clId="{C08A7759-72C4-4169-A097-7494F53DEEB5}" dt="2022-05-21T14:24:18.749" v="1856" actId="120"/>
          <ac:spMkLst>
            <pc:docMk/>
            <pc:sldMk cId="4074215881" sldId="320"/>
            <ac:spMk id="2" creationId="{851BD1FF-0EC5-8535-588C-940285C11EBA}"/>
          </ac:spMkLst>
        </pc:spChg>
        <pc:spChg chg="add mod">
          <ac:chgData name="Isaac Johnson" userId="bcd2dbf1631bfa06" providerId="LiveId" clId="{C08A7759-72C4-4169-A097-7494F53DEEB5}" dt="2022-05-21T14:26:12.768" v="1988" actId="20577"/>
          <ac:spMkLst>
            <pc:docMk/>
            <pc:sldMk cId="4074215881" sldId="320"/>
            <ac:spMk id="3" creationId="{A7230297-F4FB-A47F-CAD8-6FD0F8241B98}"/>
          </ac:spMkLst>
        </pc:spChg>
        <pc:picChg chg="add mod">
          <ac:chgData name="Isaac Johnson" userId="bcd2dbf1631bfa06" providerId="LiveId" clId="{C08A7759-72C4-4169-A097-7494F53DEEB5}" dt="2022-05-22T18:14:27.399" v="6817"/>
          <ac:picMkLst>
            <pc:docMk/>
            <pc:sldMk cId="4074215881" sldId="320"/>
            <ac:picMk id="4" creationId="{3FE80F26-B612-76A5-F96A-D9862C82D510}"/>
          </ac:picMkLst>
        </pc:picChg>
        <pc:picChg chg="mod">
          <ac:chgData name="Isaac Johnson" userId="bcd2dbf1631bfa06" providerId="LiveId" clId="{C08A7759-72C4-4169-A097-7494F53DEEB5}" dt="2022-05-21T14:24:26.212" v="1858" actId="1076"/>
          <ac:picMkLst>
            <pc:docMk/>
            <pc:sldMk cId="4074215881" sldId="320"/>
            <ac:picMk id="6" creationId="{247970E0-8254-2EC8-27B4-CD2CE8A2FDD1}"/>
          </ac:picMkLst>
        </pc:picChg>
        <pc:picChg chg="mod">
          <ac:chgData name="Isaac Johnson" userId="bcd2dbf1631bfa06" providerId="LiveId" clId="{C08A7759-72C4-4169-A097-7494F53DEEB5}" dt="2022-05-21T14:24:22.929" v="1857" actId="1076"/>
          <ac:picMkLst>
            <pc:docMk/>
            <pc:sldMk cId="4074215881" sldId="320"/>
            <ac:picMk id="8" creationId="{1DFCBBD1-76D4-030B-E24A-70B601C6E000}"/>
          </ac:picMkLst>
        </pc:picChg>
      </pc:sldChg>
      <pc:sldChg chg="addSp modSp mod">
        <pc:chgData name="Isaac Johnson" userId="bcd2dbf1631bfa06" providerId="LiveId" clId="{C08A7759-72C4-4169-A097-7494F53DEEB5}" dt="2022-05-22T18:14:27.399" v="6817"/>
        <pc:sldMkLst>
          <pc:docMk/>
          <pc:sldMk cId="388807735" sldId="321"/>
        </pc:sldMkLst>
        <pc:spChg chg="mod">
          <ac:chgData name="Isaac Johnson" userId="bcd2dbf1631bfa06" providerId="LiveId" clId="{C08A7759-72C4-4169-A097-7494F53DEEB5}" dt="2022-05-21T14:26:38.762" v="2019" actId="20577"/>
          <ac:spMkLst>
            <pc:docMk/>
            <pc:sldMk cId="388807735" sldId="321"/>
            <ac:spMk id="2" creationId="{816FABE8-DB01-434A-FE73-7DB5FA2768D8}"/>
          </ac:spMkLst>
        </pc:spChg>
        <pc:spChg chg="mod">
          <ac:chgData name="Isaac Johnson" userId="bcd2dbf1631bfa06" providerId="LiveId" clId="{C08A7759-72C4-4169-A097-7494F53DEEB5}" dt="2022-05-21T14:27:49.448" v="2212" actId="20577"/>
          <ac:spMkLst>
            <pc:docMk/>
            <pc:sldMk cId="388807735" sldId="321"/>
            <ac:spMk id="3" creationId="{BCE47F22-D6E6-94A3-7DD9-9CC66E8B9C56}"/>
          </ac:spMkLst>
        </pc:spChg>
        <pc:spChg chg="mod">
          <ac:chgData name="Isaac Johnson" userId="bcd2dbf1631bfa06" providerId="LiveId" clId="{C08A7759-72C4-4169-A097-7494F53DEEB5}" dt="2022-05-21T12:51:50.407" v="872"/>
          <ac:spMkLst>
            <pc:docMk/>
            <pc:sldMk cId="388807735" sldId="321"/>
            <ac:spMk id="4" creationId="{A79BF36C-52D2-7E43-A6E4-DE71BA16805C}"/>
          </ac:spMkLst>
        </pc:spChg>
        <pc:picChg chg="add mod">
          <ac:chgData name="Isaac Johnson" userId="bcd2dbf1631bfa06" providerId="LiveId" clId="{C08A7759-72C4-4169-A097-7494F53DEEB5}" dt="2022-05-22T18:14:27.399" v="6817"/>
          <ac:picMkLst>
            <pc:docMk/>
            <pc:sldMk cId="388807735" sldId="321"/>
            <ac:picMk id="5" creationId="{07BD290C-C9C3-1FBF-25DC-1DED60415D60}"/>
          </ac:picMkLst>
        </pc:picChg>
        <pc:picChg chg="mod">
          <ac:chgData name="Isaac Johnson" userId="bcd2dbf1631bfa06" providerId="LiveId" clId="{C08A7759-72C4-4169-A097-7494F53DEEB5}" dt="2022-05-21T14:26:32.682" v="1989" actId="1076"/>
          <ac:picMkLst>
            <pc:docMk/>
            <pc:sldMk cId="388807735" sldId="321"/>
            <ac:picMk id="6" creationId="{7982213E-48C4-BC11-D047-84EAD04918DC}"/>
          </ac:picMkLst>
        </pc:picChg>
      </pc:sldChg>
      <pc:sldChg chg="addSp modSp mod">
        <pc:chgData name="Isaac Johnson" userId="bcd2dbf1631bfa06" providerId="LiveId" clId="{C08A7759-72C4-4169-A097-7494F53DEEB5}" dt="2022-05-22T18:14:27.399" v="6817"/>
        <pc:sldMkLst>
          <pc:docMk/>
          <pc:sldMk cId="2470865858" sldId="322"/>
        </pc:sldMkLst>
        <pc:spChg chg="mod">
          <ac:chgData name="Isaac Johnson" userId="bcd2dbf1631bfa06" providerId="LiveId" clId="{C08A7759-72C4-4169-A097-7494F53DEEB5}" dt="2022-05-21T14:28:21.394" v="2220" actId="120"/>
          <ac:spMkLst>
            <pc:docMk/>
            <pc:sldMk cId="2470865858" sldId="322"/>
            <ac:spMk id="2" creationId="{5ED0059B-DFC7-E34D-F6B7-0D43B695ADB3}"/>
          </ac:spMkLst>
        </pc:spChg>
        <pc:spChg chg="mod">
          <ac:chgData name="Isaac Johnson" userId="bcd2dbf1631bfa06" providerId="LiveId" clId="{C08A7759-72C4-4169-A097-7494F53DEEB5}" dt="2022-05-21T14:28:47.716" v="2225" actId="113"/>
          <ac:spMkLst>
            <pc:docMk/>
            <pc:sldMk cId="2470865858" sldId="322"/>
            <ac:spMk id="3" creationId="{007E08F0-F2E4-1ABB-BDD0-E8EA8FEF5AA9}"/>
          </ac:spMkLst>
        </pc:spChg>
        <pc:spChg chg="mod">
          <ac:chgData name="Isaac Johnson" userId="bcd2dbf1631bfa06" providerId="LiveId" clId="{C08A7759-72C4-4169-A097-7494F53DEEB5}" dt="2022-05-21T14:28:33.080" v="2224" actId="1076"/>
          <ac:spMkLst>
            <pc:docMk/>
            <pc:sldMk cId="2470865858" sldId="322"/>
            <ac:spMk id="7" creationId="{1BF6994E-30B1-E75C-EE15-3B4F5F97FC04}"/>
          </ac:spMkLst>
        </pc:spChg>
        <pc:picChg chg="add mod">
          <ac:chgData name="Isaac Johnson" userId="bcd2dbf1631bfa06" providerId="LiveId" clId="{C08A7759-72C4-4169-A097-7494F53DEEB5}" dt="2022-05-22T18:14:27.399" v="6817"/>
          <ac:picMkLst>
            <pc:docMk/>
            <pc:sldMk cId="2470865858" sldId="322"/>
            <ac:picMk id="4" creationId="{2ECEC4D1-2DAD-7087-9716-0EDCDDAFB49A}"/>
          </ac:picMkLst>
        </pc:picChg>
      </pc:sldChg>
      <pc:sldChg chg="addSp modSp mod">
        <pc:chgData name="Isaac Johnson" userId="bcd2dbf1631bfa06" providerId="LiveId" clId="{C08A7759-72C4-4169-A097-7494F53DEEB5}" dt="2022-05-22T18:14:27.399" v="6817"/>
        <pc:sldMkLst>
          <pc:docMk/>
          <pc:sldMk cId="3598371451" sldId="323"/>
        </pc:sldMkLst>
        <pc:spChg chg="mod">
          <ac:chgData name="Isaac Johnson" userId="bcd2dbf1631bfa06" providerId="LiveId" clId="{C08A7759-72C4-4169-A097-7494F53DEEB5}" dt="2022-05-21T14:29:13.085" v="2245" actId="20577"/>
          <ac:spMkLst>
            <pc:docMk/>
            <pc:sldMk cId="3598371451" sldId="323"/>
            <ac:spMk id="2" creationId="{81266AB5-8048-04D8-487E-F36AB12E1DA7}"/>
          </ac:spMkLst>
        </pc:spChg>
        <pc:spChg chg="mod">
          <ac:chgData name="Isaac Johnson" userId="bcd2dbf1631bfa06" providerId="LiveId" clId="{C08A7759-72C4-4169-A097-7494F53DEEB5}" dt="2022-05-21T14:29:19.878" v="2261" actId="20577"/>
          <ac:spMkLst>
            <pc:docMk/>
            <pc:sldMk cId="3598371451" sldId="323"/>
            <ac:spMk id="3" creationId="{4ED0CC77-D0EC-D9E5-C566-9D9DEBC5ADA0}"/>
          </ac:spMkLst>
        </pc:spChg>
        <pc:spChg chg="mod">
          <ac:chgData name="Isaac Johnson" userId="bcd2dbf1631bfa06" providerId="LiveId" clId="{C08A7759-72C4-4169-A097-7494F53DEEB5}" dt="2022-05-21T14:29:24.389" v="2277" actId="20577"/>
          <ac:spMkLst>
            <pc:docMk/>
            <pc:sldMk cId="3598371451" sldId="323"/>
            <ac:spMk id="4" creationId="{ACE0A353-060E-2BBA-20EC-EDDBF8021D0E}"/>
          </ac:spMkLst>
        </pc:spChg>
        <pc:picChg chg="add mod">
          <ac:chgData name="Isaac Johnson" userId="bcd2dbf1631bfa06" providerId="LiveId" clId="{C08A7759-72C4-4169-A097-7494F53DEEB5}" dt="2022-05-22T18:14:27.399" v="6817"/>
          <ac:picMkLst>
            <pc:docMk/>
            <pc:sldMk cId="3598371451" sldId="323"/>
            <ac:picMk id="5" creationId="{BE34B179-F073-33C4-AF6C-24F69FA7EBFC}"/>
          </ac:picMkLst>
        </pc:picChg>
        <pc:picChg chg="mod">
          <ac:chgData name="Isaac Johnson" userId="bcd2dbf1631bfa06" providerId="LiveId" clId="{C08A7759-72C4-4169-A097-7494F53DEEB5}" dt="2022-05-21T14:29:08.619" v="2226" actId="1076"/>
          <ac:picMkLst>
            <pc:docMk/>
            <pc:sldMk cId="3598371451" sldId="323"/>
            <ac:picMk id="6" creationId="{2F6DA46D-3F02-25CE-1D13-A23DC35E7832}"/>
          </ac:picMkLst>
        </pc:picChg>
      </pc:sldChg>
      <pc:sldChg chg="addSp modSp mod">
        <pc:chgData name="Isaac Johnson" userId="bcd2dbf1631bfa06" providerId="LiveId" clId="{C08A7759-72C4-4169-A097-7494F53DEEB5}" dt="2022-05-22T18:14:27.399" v="6817"/>
        <pc:sldMkLst>
          <pc:docMk/>
          <pc:sldMk cId="3691126198" sldId="324"/>
        </pc:sldMkLst>
        <pc:spChg chg="mod">
          <ac:chgData name="Isaac Johnson" userId="bcd2dbf1631bfa06" providerId="LiveId" clId="{C08A7759-72C4-4169-A097-7494F53DEEB5}" dt="2022-05-21T14:29:37.088" v="2313" actId="20577"/>
          <ac:spMkLst>
            <pc:docMk/>
            <pc:sldMk cId="3691126198" sldId="324"/>
            <ac:spMk id="2" creationId="{F2B2EB23-F30E-1E62-31DD-1D53A41CD30D}"/>
          </ac:spMkLst>
        </pc:spChg>
        <pc:picChg chg="add mod">
          <ac:chgData name="Isaac Johnson" userId="bcd2dbf1631bfa06" providerId="LiveId" clId="{C08A7759-72C4-4169-A097-7494F53DEEB5}" dt="2022-05-22T18:14:27.399" v="6817"/>
          <ac:picMkLst>
            <pc:docMk/>
            <pc:sldMk cId="3691126198" sldId="324"/>
            <ac:picMk id="4" creationId="{1DF36E92-0C5B-3055-D240-5E735556775D}"/>
          </ac:picMkLst>
        </pc:picChg>
      </pc:sldChg>
      <pc:sldChg chg="addSp modSp mod">
        <pc:chgData name="Isaac Johnson" userId="bcd2dbf1631bfa06" providerId="LiveId" clId="{C08A7759-72C4-4169-A097-7494F53DEEB5}" dt="2022-05-22T18:14:27.399" v="6817"/>
        <pc:sldMkLst>
          <pc:docMk/>
          <pc:sldMk cId="2297439257" sldId="325"/>
        </pc:sldMkLst>
        <pc:spChg chg="mod">
          <ac:chgData name="Isaac Johnson" userId="bcd2dbf1631bfa06" providerId="LiveId" clId="{C08A7759-72C4-4169-A097-7494F53DEEB5}" dt="2022-05-21T12:51:51.098" v="925" actId="27636"/>
          <ac:spMkLst>
            <pc:docMk/>
            <pc:sldMk cId="2297439257" sldId="325"/>
            <ac:spMk id="2" creationId="{DBD61CF2-94C7-25E5-C701-6F53DADFEE61}"/>
          </ac:spMkLst>
        </pc:spChg>
        <pc:picChg chg="add mod">
          <ac:chgData name="Isaac Johnson" userId="bcd2dbf1631bfa06" providerId="LiveId" clId="{C08A7759-72C4-4169-A097-7494F53DEEB5}" dt="2022-05-22T18:14:27.399" v="6817"/>
          <ac:picMkLst>
            <pc:docMk/>
            <pc:sldMk cId="2297439257" sldId="325"/>
            <ac:picMk id="3" creationId="{A39814EA-FF52-8177-E95A-2231A7B2AB88}"/>
          </ac:picMkLst>
        </pc:picChg>
        <pc:picChg chg="mod">
          <ac:chgData name="Isaac Johnson" userId="bcd2dbf1631bfa06" providerId="LiveId" clId="{C08A7759-72C4-4169-A097-7494F53DEEB5}" dt="2022-05-21T14:29:49.383" v="2315" actId="1076"/>
          <ac:picMkLst>
            <pc:docMk/>
            <pc:sldMk cId="2297439257" sldId="325"/>
            <ac:picMk id="6" creationId="{9770DBAD-079F-CD9F-172D-ADF68F78C742}"/>
          </ac:picMkLst>
        </pc:picChg>
      </pc:sldChg>
      <pc:sldChg chg="addSp delSp modSp mod">
        <pc:chgData name="Isaac Johnson" userId="bcd2dbf1631bfa06" providerId="LiveId" clId="{C08A7759-72C4-4169-A097-7494F53DEEB5}" dt="2022-05-22T18:14:27.399" v="6817"/>
        <pc:sldMkLst>
          <pc:docMk/>
          <pc:sldMk cId="2005369885" sldId="326"/>
        </pc:sldMkLst>
        <pc:spChg chg="mod">
          <ac:chgData name="Isaac Johnson" userId="bcd2dbf1631bfa06" providerId="LiveId" clId="{C08A7759-72C4-4169-A097-7494F53DEEB5}" dt="2022-05-21T14:31:24.217" v="2515" actId="20577"/>
          <ac:spMkLst>
            <pc:docMk/>
            <pc:sldMk cId="2005369885" sldId="326"/>
            <ac:spMk id="2" creationId="{F5A75193-756B-20A7-BC72-55996A66088D}"/>
          </ac:spMkLst>
        </pc:spChg>
        <pc:spChg chg="mod">
          <ac:chgData name="Isaac Johnson" userId="bcd2dbf1631bfa06" providerId="LiveId" clId="{C08A7759-72C4-4169-A097-7494F53DEEB5}" dt="2022-05-21T14:30:13.834" v="2376" actId="20577"/>
          <ac:spMkLst>
            <pc:docMk/>
            <pc:sldMk cId="2005369885" sldId="326"/>
            <ac:spMk id="3" creationId="{49B22E63-4B56-24E6-9465-45E7D85F18D3}"/>
          </ac:spMkLst>
        </pc:spChg>
        <pc:spChg chg="mod">
          <ac:chgData name="Isaac Johnson" userId="bcd2dbf1631bfa06" providerId="LiveId" clId="{C08A7759-72C4-4169-A097-7494F53DEEB5}" dt="2022-05-21T14:31:14.060" v="2504" actId="404"/>
          <ac:spMkLst>
            <pc:docMk/>
            <pc:sldMk cId="2005369885" sldId="326"/>
            <ac:spMk id="4" creationId="{AE20267E-820B-7B9B-5099-A9FCD14AE94B}"/>
          </ac:spMkLst>
        </pc:spChg>
        <pc:picChg chg="add mod">
          <ac:chgData name="Isaac Johnson" userId="bcd2dbf1631bfa06" providerId="LiveId" clId="{C08A7759-72C4-4169-A097-7494F53DEEB5}" dt="2022-05-22T18:14:27.399" v="6817"/>
          <ac:picMkLst>
            <pc:docMk/>
            <pc:sldMk cId="2005369885" sldId="326"/>
            <ac:picMk id="5" creationId="{546BE518-F2A2-76AA-7FE4-8B5CA946511E}"/>
          </ac:picMkLst>
        </pc:picChg>
        <pc:picChg chg="add del mod">
          <ac:chgData name="Isaac Johnson" userId="bcd2dbf1631bfa06" providerId="LiveId" clId="{C08A7759-72C4-4169-A097-7494F53DEEB5}" dt="2022-05-21T14:32:00.415" v="2518"/>
          <ac:picMkLst>
            <pc:docMk/>
            <pc:sldMk cId="2005369885" sldId="326"/>
            <ac:picMk id="7" creationId="{02C38E72-C90E-9589-34D4-901AB151159C}"/>
          </ac:picMkLst>
        </pc:picChg>
        <pc:picChg chg="add mod">
          <ac:chgData name="Isaac Johnson" userId="bcd2dbf1631bfa06" providerId="LiveId" clId="{C08A7759-72C4-4169-A097-7494F53DEEB5}" dt="2022-05-21T14:32:21.345" v="2520"/>
          <ac:picMkLst>
            <pc:docMk/>
            <pc:sldMk cId="2005369885" sldId="326"/>
            <ac:picMk id="8" creationId="{2511A3CC-EA1F-B82F-47FD-A6A5313927BC}"/>
          </ac:picMkLst>
        </pc:picChg>
      </pc:sldChg>
      <pc:sldChg chg="addSp delSp modSp mod setBg addAnim delAnim setClrOvrMap">
        <pc:chgData name="Isaac Johnson" userId="bcd2dbf1631bfa06" providerId="LiveId" clId="{C08A7759-72C4-4169-A097-7494F53DEEB5}" dt="2022-05-22T18:14:27.399" v="6817"/>
        <pc:sldMkLst>
          <pc:docMk/>
          <pc:sldMk cId="1402811748" sldId="327"/>
        </pc:sldMkLst>
        <pc:spChg chg="mod">
          <ac:chgData name="Isaac Johnson" userId="bcd2dbf1631bfa06" providerId="LiveId" clId="{C08A7759-72C4-4169-A097-7494F53DEEB5}" dt="2022-05-21T14:08:00.915" v="1567" actId="26606"/>
          <ac:spMkLst>
            <pc:docMk/>
            <pc:sldMk cId="1402811748" sldId="327"/>
            <ac:spMk id="2" creationId="{B63144CE-1FB4-E263-6291-22444A05CC10}"/>
          </ac:spMkLst>
        </pc:spChg>
        <pc:spChg chg="mod">
          <ac:chgData name="Isaac Johnson" userId="bcd2dbf1631bfa06" providerId="LiveId" clId="{C08A7759-72C4-4169-A097-7494F53DEEB5}" dt="2022-05-21T14:08:00.915" v="1567" actId="26606"/>
          <ac:spMkLst>
            <pc:docMk/>
            <pc:sldMk cId="1402811748" sldId="327"/>
            <ac:spMk id="3" creationId="{405D8808-44B3-4E4E-3393-B146140E1A6C}"/>
          </ac:spMkLst>
        </pc:spChg>
        <pc:spChg chg="add del">
          <ac:chgData name="Isaac Johnson" userId="bcd2dbf1631bfa06" providerId="LiveId" clId="{C08A7759-72C4-4169-A097-7494F53DEEB5}" dt="2022-05-21T14:07:47.056" v="1560" actId="26606"/>
          <ac:spMkLst>
            <pc:docMk/>
            <pc:sldMk cId="1402811748" sldId="327"/>
            <ac:spMk id="71" creationId="{31CA2540-FD07-4286-91E4-8D0DE4E50979}"/>
          </ac:spMkLst>
        </pc:spChg>
        <pc:spChg chg="add del">
          <ac:chgData name="Isaac Johnson" userId="bcd2dbf1631bfa06" providerId="LiveId" clId="{C08A7759-72C4-4169-A097-7494F53DEEB5}" dt="2022-05-21T14:07:55.081" v="1564" actId="26606"/>
          <ac:spMkLst>
            <pc:docMk/>
            <pc:sldMk cId="1402811748" sldId="327"/>
            <ac:spMk id="3076" creationId="{B40FCD49-2060-48B9-8212-8A5F1DF4726F}"/>
          </ac:spMkLst>
        </pc:spChg>
        <pc:spChg chg="add del">
          <ac:chgData name="Isaac Johnson" userId="bcd2dbf1631bfa06" providerId="LiveId" clId="{C08A7759-72C4-4169-A097-7494F53DEEB5}" dt="2022-05-21T14:08:00.832" v="1566" actId="26606"/>
          <ac:spMkLst>
            <pc:docMk/>
            <pc:sldMk cId="1402811748" sldId="327"/>
            <ac:spMk id="3079" creationId="{B40FCD49-2060-48B9-8212-8A5F1DF4726F}"/>
          </ac:spMkLst>
        </pc:spChg>
        <pc:spChg chg="add">
          <ac:chgData name="Isaac Johnson" userId="bcd2dbf1631bfa06" providerId="LiveId" clId="{C08A7759-72C4-4169-A097-7494F53DEEB5}" dt="2022-05-21T14:08:00.915" v="1567" actId="26606"/>
          <ac:spMkLst>
            <pc:docMk/>
            <pc:sldMk cId="1402811748" sldId="327"/>
            <ac:spMk id="3083" creationId="{31CA2540-FD07-4286-91E4-8D0DE4E50979}"/>
          </ac:spMkLst>
        </pc:spChg>
        <pc:picChg chg="add mod">
          <ac:chgData name="Isaac Johnson" userId="bcd2dbf1631bfa06" providerId="LiveId" clId="{C08A7759-72C4-4169-A097-7494F53DEEB5}" dt="2022-05-22T18:14:27.399" v="6817"/>
          <ac:picMkLst>
            <pc:docMk/>
            <pc:sldMk cId="1402811748" sldId="327"/>
            <ac:picMk id="4" creationId="{A0EC3DF2-DEAA-5505-AAEF-584C14E9C0A0}"/>
          </ac:picMkLst>
        </pc:picChg>
        <pc:picChg chg="add del">
          <ac:chgData name="Isaac Johnson" userId="bcd2dbf1631bfa06" providerId="LiveId" clId="{C08A7759-72C4-4169-A097-7494F53DEEB5}" dt="2022-05-21T14:07:47.056" v="1560" actId="26606"/>
          <ac:picMkLst>
            <pc:docMk/>
            <pc:sldMk cId="1402811748" sldId="327"/>
            <ac:picMk id="73" creationId="{214924F5-CDC2-4DFA-82F3-4843ADD678A7}"/>
          </ac:picMkLst>
        </pc:picChg>
        <pc:picChg chg="add del">
          <ac:chgData name="Isaac Johnson" userId="bcd2dbf1631bfa06" providerId="LiveId" clId="{C08A7759-72C4-4169-A097-7494F53DEEB5}" dt="2022-05-21T14:07:47.056" v="1560" actId="26606"/>
          <ac:picMkLst>
            <pc:docMk/>
            <pc:sldMk cId="1402811748" sldId="327"/>
            <ac:picMk id="75" creationId="{AED59812-6820-446C-B994-0D059C97DC3F}"/>
          </ac:picMkLst>
        </pc:picChg>
        <pc:picChg chg="add del">
          <ac:chgData name="Isaac Johnson" userId="bcd2dbf1631bfa06" providerId="LiveId" clId="{C08A7759-72C4-4169-A097-7494F53DEEB5}" dt="2022-05-21T14:07:47.056" v="1560" actId="26606"/>
          <ac:picMkLst>
            <pc:docMk/>
            <pc:sldMk cId="1402811748" sldId="327"/>
            <ac:picMk id="77" creationId="{E844ED7C-1917-40D8-8B42-1B1C27BC5A54}"/>
          </ac:picMkLst>
        </pc:picChg>
        <pc:picChg chg="add mod ord">
          <ac:chgData name="Isaac Johnson" userId="bcd2dbf1631bfa06" providerId="LiveId" clId="{C08A7759-72C4-4169-A097-7494F53DEEB5}" dt="2022-05-21T14:08:00.915" v="1567" actId="26606"/>
          <ac:picMkLst>
            <pc:docMk/>
            <pc:sldMk cId="1402811748" sldId="327"/>
            <ac:picMk id="3074" creationId="{7AB0680C-8CAF-9921-C598-2E46FA0C6C3C}"/>
          </ac:picMkLst>
        </pc:picChg>
        <pc:picChg chg="add del">
          <ac:chgData name="Isaac Johnson" userId="bcd2dbf1631bfa06" providerId="LiveId" clId="{C08A7759-72C4-4169-A097-7494F53DEEB5}" dt="2022-05-21T14:07:55.081" v="1564" actId="26606"/>
          <ac:picMkLst>
            <pc:docMk/>
            <pc:sldMk cId="1402811748" sldId="327"/>
            <ac:picMk id="3077" creationId="{83A45DCD-B5FB-4A86-88D2-91088C7FFC5F}"/>
          </ac:picMkLst>
        </pc:picChg>
        <pc:picChg chg="add del">
          <ac:chgData name="Isaac Johnson" userId="bcd2dbf1631bfa06" providerId="LiveId" clId="{C08A7759-72C4-4169-A097-7494F53DEEB5}" dt="2022-05-21T14:08:00.832" v="1566" actId="26606"/>
          <ac:picMkLst>
            <pc:docMk/>
            <pc:sldMk cId="1402811748" sldId="327"/>
            <ac:picMk id="3080" creationId="{DA70F40A-D18F-4F05-A106-6D2CB24DC79A}"/>
          </ac:picMkLst>
        </pc:picChg>
        <pc:picChg chg="add del">
          <ac:chgData name="Isaac Johnson" userId="bcd2dbf1631bfa06" providerId="LiveId" clId="{C08A7759-72C4-4169-A097-7494F53DEEB5}" dt="2022-05-21T14:08:00.832" v="1566" actId="26606"/>
          <ac:picMkLst>
            <pc:docMk/>
            <pc:sldMk cId="1402811748" sldId="327"/>
            <ac:picMk id="3081" creationId="{83A45DCD-B5FB-4A86-88D2-91088C7FFC5F}"/>
          </ac:picMkLst>
        </pc:picChg>
        <pc:picChg chg="add">
          <ac:chgData name="Isaac Johnson" userId="bcd2dbf1631bfa06" providerId="LiveId" clId="{C08A7759-72C4-4169-A097-7494F53DEEB5}" dt="2022-05-21T14:08:00.915" v="1567" actId="26606"/>
          <ac:picMkLst>
            <pc:docMk/>
            <pc:sldMk cId="1402811748" sldId="327"/>
            <ac:picMk id="3084" creationId="{214924F5-CDC2-4DFA-82F3-4843ADD678A7}"/>
          </ac:picMkLst>
        </pc:picChg>
        <pc:picChg chg="add">
          <ac:chgData name="Isaac Johnson" userId="bcd2dbf1631bfa06" providerId="LiveId" clId="{C08A7759-72C4-4169-A097-7494F53DEEB5}" dt="2022-05-21T14:08:00.915" v="1567" actId="26606"/>
          <ac:picMkLst>
            <pc:docMk/>
            <pc:sldMk cId="1402811748" sldId="327"/>
            <ac:picMk id="3085" creationId="{AED59812-6820-446C-B994-0D059C97DC3F}"/>
          </ac:picMkLst>
        </pc:picChg>
        <pc:picChg chg="add">
          <ac:chgData name="Isaac Johnson" userId="bcd2dbf1631bfa06" providerId="LiveId" clId="{C08A7759-72C4-4169-A097-7494F53DEEB5}" dt="2022-05-21T14:08:00.915" v="1567" actId="26606"/>
          <ac:picMkLst>
            <pc:docMk/>
            <pc:sldMk cId="1402811748" sldId="327"/>
            <ac:picMk id="3086" creationId="{E844ED7C-1917-40D8-8B42-1B1C27BC5A54}"/>
          </ac:picMkLst>
        </pc:picChg>
      </pc:sldChg>
      <pc:sldChg chg="addSp delSp modSp mod setBg">
        <pc:chgData name="Isaac Johnson" userId="bcd2dbf1631bfa06" providerId="LiveId" clId="{C08A7759-72C4-4169-A097-7494F53DEEB5}" dt="2022-05-22T18:14:27.399" v="6817"/>
        <pc:sldMkLst>
          <pc:docMk/>
          <pc:sldMk cId="2665224211" sldId="328"/>
        </pc:sldMkLst>
        <pc:spChg chg="mod">
          <ac:chgData name="Isaac Johnson" userId="bcd2dbf1631bfa06" providerId="LiveId" clId="{C08A7759-72C4-4169-A097-7494F53DEEB5}" dt="2022-05-21T14:34:44.412" v="2528" actId="26606"/>
          <ac:spMkLst>
            <pc:docMk/>
            <pc:sldMk cId="2665224211" sldId="328"/>
            <ac:spMk id="2" creationId="{B63144CE-1FB4-E263-6291-22444A05CC10}"/>
          </ac:spMkLst>
        </pc:spChg>
        <pc:spChg chg="mod">
          <ac:chgData name="Isaac Johnson" userId="bcd2dbf1631bfa06" providerId="LiveId" clId="{C08A7759-72C4-4169-A097-7494F53DEEB5}" dt="2022-05-21T14:34:44.412" v="2528" actId="26606"/>
          <ac:spMkLst>
            <pc:docMk/>
            <pc:sldMk cId="2665224211" sldId="328"/>
            <ac:spMk id="3" creationId="{405D8808-44B3-4E4E-3393-B146140E1A6C}"/>
          </ac:spMkLst>
        </pc:spChg>
        <pc:spChg chg="add del">
          <ac:chgData name="Isaac Johnson" userId="bcd2dbf1631bfa06" providerId="LiveId" clId="{C08A7759-72C4-4169-A097-7494F53DEEB5}" dt="2022-05-21T14:34:27.776" v="2523" actId="26606"/>
          <ac:spMkLst>
            <pc:docMk/>
            <pc:sldMk cId="2665224211" sldId="328"/>
            <ac:spMk id="71" creationId="{53E559B7-FFF0-4CD8-9260-633468131126}"/>
          </ac:spMkLst>
        </pc:spChg>
        <pc:spChg chg="add del">
          <ac:chgData name="Isaac Johnson" userId="bcd2dbf1631bfa06" providerId="LiveId" clId="{C08A7759-72C4-4169-A097-7494F53DEEB5}" dt="2022-05-21T14:34:35.553" v="2525" actId="26606"/>
          <ac:spMkLst>
            <pc:docMk/>
            <pc:sldMk cId="2665224211" sldId="328"/>
            <ac:spMk id="5124" creationId="{7E2BA2D5-46A3-46C0-98C9-A072D543B3AB}"/>
          </ac:spMkLst>
        </pc:spChg>
        <pc:spChg chg="add del">
          <ac:chgData name="Isaac Johnson" userId="bcd2dbf1631bfa06" providerId="LiveId" clId="{C08A7759-72C4-4169-A097-7494F53DEEB5}" dt="2022-05-21T14:34:44.365" v="2527" actId="26606"/>
          <ac:spMkLst>
            <pc:docMk/>
            <pc:sldMk cId="2665224211" sldId="328"/>
            <ac:spMk id="5127" creationId="{105D43D2-1490-4958-AD83-D414E8912FBB}"/>
          </ac:spMkLst>
        </pc:spChg>
        <pc:spChg chg="add del">
          <ac:chgData name="Isaac Johnson" userId="bcd2dbf1631bfa06" providerId="LiveId" clId="{C08A7759-72C4-4169-A097-7494F53DEEB5}" dt="2022-05-21T14:34:44.365" v="2527" actId="26606"/>
          <ac:spMkLst>
            <pc:docMk/>
            <pc:sldMk cId="2665224211" sldId="328"/>
            <ac:spMk id="5128" creationId="{F700C3BC-7DD4-402F-8748-72D8E125BA4B}"/>
          </ac:spMkLst>
        </pc:spChg>
        <pc:spChg chg="add">
          <ac:chgData name="Isaac Johnson" userId="bcd2dbf1631bfa06" providerId="LiveId" clId="{C08A7759-72C4-4169-A097-7494F53DEEB5}" dt="2022-05-21T14:34:44.412" v="2528" actId="26606"/>
          <ac:spMkLst>
            <pc:docMk/>
            <pc:sldMk cId="2665224211" sldId="328"/>
            <ac:spMk id="5130" creationId="{53E559B7-FFF0-4CD8-9260-633468131126}"/>
          </ac:spMkLst>
        </pc:spChg>
        <pc:picChg chg="add mod">
          <ac:chgData name="Isaac Johnson" userId="bcd2dbf1631bfa06" providerId="LiveId" clId="{C08A7759-72C4-4169-A097-7494F53DEEB5}" dt="2022-05-22T18:14:27.399" v="6817"/>
          <ac:picMkLst>
            <pc:docMk/>
            <pc:sldMk cId="2665224211" sldId="328"/>
            <ac:picMk id="4" creationId="{130743A3-C080-E2E1-300A-36D8785AF9F7}"/>
          </ac:picMkLst>
        </pc:picChg>
        <pc:picChg chg="add del">
          <ac:chgData name="Isaac Johnson" userId="bcd2dbf1631bfa06" providerId="LiveId" clId="{C08A7759-72C4-4169-A097-7494F53DEEB5}" dt="2022-05-21T14:34:27.776" v="2523" actId="26606"/>
          <ac:picMkLst>
            <pc:docMk/>
            <pc:sldMk cId="2665224211" sldId="328"/>
            <ac:picMk id="73" creationId="{180BC9E0-1901-4FD9-90B5-82D9EE5137E1}"/>
          </ac:picMkLst>
        </pc:picChg>
        <pc:picChg chg="add del">
          <ac:chgData name="Isaac Johnson" userId="bcd2dbf1631bfa06" providerId="LiveId" clId="{C08A7759-72C4-4169-A097-7494F53DEEB5}" dt="2022-05-21T14:34:44.365" v="2527" actId="26606"/>
          <ac:picMkLst>
            <pc:docMk/>
            <pc:sldMk cId="2665224211" sldId="328"/>
            <ac:picMk id="75" creationId="{F88C7E8E-4FA7-425C-A30A-4A73916FA47A}"/>
          </ac:picMkLst>
        </pc:picChg>
        <pc:picChg chg="add mod ord">
          <ac:chgData name="Isaac Johnson" userId="bcd2dbf1631bfa06" providerId="LiveId" clId="{C08A7759-72C4-4169-A097-7494F53DEEB5}" dt="2022-05-21T14:34:44.412" v="2528" actId="26606"/>
          <ac:picMkLst>
            <pc:docMk/>
            <pc:sldMk cId="2665224211" sldId="328"/>
            <ac:picMk id="5122" creationId="{B4A90082-3FE9-C30F-5E91-C5941CA3AFEA}"/>
          </ac:picMkLst>
        </pc:picChg>
        <pc:picChg chg="add del">
          <ac:chgData name="Isaac Johnson" userId="bcd2dbf1631bfa06" providerId="LiveId" clId="{C08A7759-72C4-4169-A097-7494F53DEEB5}" dt="2022-05-21T14:34:35.553" v="2525" actId="26606"/>
          <ac:picMkLst>
            <pc:docMk/>
            <pc:sldMk cId="2665224211" sldId="328"/>
            <ac:picMk id="5125" creationId="{3573895B-DA42-4260-AE1E-182BA4123286}"/>
          </ac:picMkLst>
        </pc:picChg>
        <pc:picChg chg="add">
          <ac:chgData name="Isaac Johnson" userId="bcd2dbf1631bfa06" providerId="LiveId" clId="{C08A7759-72C4-4169-A097-7494F53DEEB5}" dt="2022-05-21T14:34:44.412" v="2528" actId="26606"/>
          <ac:picMkLst>
            <pc:docMk/>
            <pc:sldMk cId="2665224211" sldId="328"/>
            <ac:picMk id="5131" creationId="{180BC9E0-1901-4FD9-90B5-82D9EE5137E1}"/>
          </ac:picMkLst>
        </pc:picChg>
      </pc:sldChg>
      <pc:sldChg chg="modSp del">
        <pc:chgData name="Isaac Johnson" userId="bcd2dbf1631bfa06" providerId="LiveId" clId="{C08A7759-72C4-4169-A097-7494F53DEEB5}" dt="2022-05-21T14:34:53.346" v="2529" actId="47"/>
        <pc:sldMkLst>
          <pc:docMk/>
          <pc:sldMk cId="4201608546" sldId="329"/>
        </pc:sldMkLst>
        <pc:spChg chg="mod">
          <ac:chgData name="Isaac Johnson" userId="bcd2dbf1631bfa06" providerId="LiveId" clId="{C08A7759-72C4-4169-A097-7494F53DEEB5}" dt="2022-05-21T12:51:50.407" v="872"/>
          <ac:spMkLst>
            <pc:docMk/>
            <pc:sldMk cId="4201608546" sldId="329"/>
            <ac:spMk id="2" creationId="{9DC3662B-3763-B139-3B8F-50EE1BD23E31}"/>
          </ac:spMkLst>
        </pc:spChg>
      </pc:sldChg>
      <pc:sldChg chg="addSp modSp mod">
        <pc:chgData name="Isaac Johnson" userId="bcd2dbf1631bfa06" providerId="LiveId" clId="{C08A7759-72C4-4169-A097-7494F53DEEB5}" dt="2022-05-22T18:14:27.399" v="6817"/>
        <pc:sldMkLst>
          <pc:docMk/>
          <pc:sldMk cId="918966190" sldId="330"/>
        </pc:sldMkLst>
        <pc:spChg chg="mod">
          <ac:chgData name="Isaac Johnson" userId="bcd2dbf1631bfa06" providerId="LiveId" clId="{C08A7759-72C4-4169-A097-7494F53DEEB5}" dt="2022-05-21T14:35:00.798" v="2530" actId="120"/>
          <ac:spMkLst>
            <pc:docMk/>
            <pc:sldMk cId="918966190" sldId="330"/>
            <ac:spMk id="2" creationId="{237CFF77-9203-6201-D008-E6E06AC43EC6}"/>
          </ac:spMkLst>
        </pc:spChg>
        <pc:spChg chg="mod">
          <ac:chgData name="Isaac Johnson" userId="bcd2dbf1631bfa06" providerId="LiveId" clId="{C08A7759-72C4-4169-A097-7494F53DEEB5}" dt="2022-05-21T12:51:50.407" v="872"/>
          <ac:spMkLst>
            <pc:docMk/>
            <pc:sldMk cId="918966190" sldId="330"/>
            <ac:spMk id="3" creationId="{2DE04B9E-6B4C-C709-8A36-71B5AD9CD31D}"/>
          </ac:spMkLst>
        </pc:spChg>
        <pc:picChg chg="add mod">
          <ac:chgData name="Isaac Johnson" userId="bcd2dbf1631bfa06" providerId="LiveId" clId="{C08A7759-72C4-4169-A097-7494F53DEEB5}" dt="2022-05-22T18:14:27.399" v="6817"/>
          <ac:picMkLst>
            <pc:docMk/>
            <pc:sldMk cId="918966190" sldId="330"/>
            <ac:picMk id="4" creationId="{139D137A-1816-E3F8-E399-524B167661D4}"/>
          </ac:picMkLst>
        </pc:picChg>
      </pc:sldChg>
      <pc:sldChg chg="addSp modSp mod">
        <pc:chgData name="Isaac Johnson" userId="bcd2dbf1631bfa06" providerId="LiveId" clId="{C08A7759-72C4-4169-A097-7494F53DEEB5}" dt="2022-05-22T18:14:27.399" v="6817"/>
        <pc:sldMkLst>
          <pc:docMk/>
          <pc:sldMk cId="3927133515" sldId="331"/>
        </pc:sldMkLst>
        <pc:spChg chg="mod">
          <ac:chgData name="Isaac Johnson" userId="bcd2dbf1631bfa06" providerId="LiveId" clId="{C08A7759-72C4-4169-A097-7494F53DEEB5}" dt="2022-05-21T14:35:10.677" v="2531" actId="120"/>
          <ac:spMkLst>
            <pc:docMk/>
            <pc:sldMk cId="3927133515" sldId="331"/>
            <ac:spMk id="2" creationId="{237CFF77-9203-6201-D008-E6E06AC43EC6}"/>
          </ac:spMkLst>
        </pc:spChg>
        <pc:spChg chg="mod">
          <ac:chgData name="Isaac Johnson" userId="bcd2dbf1631bfa06" providerId="LiveId" clId="{C08A7759-72C4-4169-A097-7494F53DEEB5}" dt="2022-05-21T12:51:50.407" v="872"/>
          <ac:spMkLst>
            <pc:docMk/>
            <pc:sldMk cId="3927133515" sldId="331"/>
            <ac:spMk id="3" creationId="{2DE04B9E-6B4C-C709-8A36-71B5AD9CD31D}"/>
          </ac:spMkLst>
        </pc:spChg>
        <pc:spChg chg="mod">
          <ac:chgData name="Isaac Johnson" userId="bcd2dbf1631bfa06" providerId="LiveId" clId="{C08A7759-72C4-4169-A097-7494F53DEEB5}" dt="2022-05-21T14:35:21.679" v="2533" actId="20577"/>
          <ac:spMkLst>
            <pc:docMk/>
            <pc:sldMk cId="3927133515" sldId="331"/>
            <ac:spMk id="4" creationId="{23334399-C9E7-EAE0-3FB8-DE75EA28D1E6}"/>
          </ac:spMkLst>
        </pc:spChg>
        <pc:picChg chg="add mod">
          <ac:chgData name="Isaac Johnson" userId="bcd2dbf1631bfa06" providerId="LiveId" clId="{C08A7759-72C4-4169-A097-7494F53DEEB5}" dt="2022-05-22T18:14:27.399" v="6817"/>
          <ac:picMkLst>
            <pc:docMk/>
            <pc:sldMk cId="3927133515" sldId="331"/>
            <ac:picMk id="5" creationId="{D662AF8B-147B-548B-E58C-BDA10575667A}"/>
          </ac:picMkLst>
        </pc:picChg>
      </pc:sldChg>
      <pc:sldChg chg="addSp modSp mod">
        <pc:chgData name="Isaac Johnson" userId="bcd2dbf1631bfa06" providerId="LiveId" clId="{C08A7759-72C4-4169-A097-7494F53DEEB5}" dt="2022-05-22T18:14:27.399" v="6817"/>
        <pc:sldMkLst>
          <pc:docMk/>
          <pc:sldMk cId="1369178618" sldId="332"/>
        </pc:sldMkLst>
        <pc:spChg chg="mod">
          <ac:chgData name="Isaac Johnson" userId="bcd2dbf1631bfa06" providerId="LiveId" clId="{C08A7759-72C4-4169-A097-7494F53DEEB5}" dt="2022-05-21T12:51:51.133" v="929" actId="27636"/>
          <ac:spMkLst>
            <pc:docMk/>
            <pc:sldMk cId="1369178618" sldId="332"/>
            <ac:spMk id="2" creationId="{237CFF77-9203-6201-D008-E6E06AC43EC6}"/>
          </ac:spMkLst>
        </pc:spChg>
        <pc:spChg chg="mod">
          <ac:chgData name="Isaac Johnson" userId="bcd2dbf1631bfa06" providerId="LiveId" clId="{C08A7759-72C4-4169-A097-7494F53DEEB5}" dt="2022-05-21T12:51:50.407" v="872"/>
          <ac:spMkLst>
            <pc:docMk/>
            <pc:sldMk cId="1369178618" sldId="332"/>
            <ac:spMk id="3" creationId="{2DE04B9E-6B4C-C709-8A36-71B5AD9CD31D}"/>
          </ac:spMkLst>
        </pc:spChg>
        <pc:spChg chg="mod">
          <ac:chgData name="Isaac Johnson" userId="bcd2dbf1631bfa06" providerId="LiveId" clId="{C08A7759-72C4-4169-A097-7494F53DEEB5}" dt="2022-05-21T14:35:34.553" v="2534" actId="1076"/>
          <ac:spMkLst>
            <pc:docMk/>
            <pc:sldMk cId="1369178618" sldId="332"/>
            <ac:spMk id="4" creationId="{23334399-C9E7-EAE0-3FB8-DE75EA28D1E6}"/>
          </ac:spMkLst>
        </pc:spChg>
        <pc:picChg chg="add mod">
          <ac:chgData name="Isaac Johnson" userId="bcd2dbf1631bfa06" providerId="LiveId" clId="{C08A7759-72C4-4169-A097-7494F53DEEB5}" dt="2022-05-22T18:14:27.399" v="6817"/>
          <ac:picMkLst>
            <pc:docMk/>
            <pc:sldMk cId="1369178618" sldId="332"/>
            <ac:picMk id="5" creationId="{26A19777-5967-41B0-8724-3DD4B97C4542}"/>
          </ac:picMkLst>
        </pc:picChg>
      </pc:sldChg>
      <pc:sldChg chg="addSp modSp mod">
        <pc:chgData name="Isaac Johnson" userId="bcd2dbf1631bfa06" providerId="LiveId" clId="{C08A7759-72C4-4169-A097-7494F53DEEB5}" dt="2022-05-22T18:14:27.399" v="6817"/>
        <pc:sldMkLst>
          <pc:docMk/>
          <pc:sldMk cId="3612660778" sldId="333"/>
        </pc:sldMkLst>
        <pc:spChg chg="mod">
          <ac:chgData name="Isaac Johnson" userId="bcd2dbf1631bfa06" providerId="LiveId" clId="{C08A7759-72C4-4169-A097-7494F53DEEB5}" dt="2022-05-21T12:51:51.138" v="930" actId="27636"/>
          <ac:spMkLst>
            <pc:docMk/>
            <pc:sldMk cId="3612660778" sldId="333"/>
            <ac:spMk id="2" creationId="{237CFF77-9203-6201-D008-E6E06AC43EC6}"/>
          </ac:spMkLst>
        </pc:spChg>
        <pc:spChg chg="mod">
          <ac:chgData name="Isaac Johnson" userId="bcd2dbf1631bfa06" providerId="LiveId" clId="{C08A7759-72C4-4169-A097-7494F53DEEB5}" dt="2022-05-21T12:51:50.407" v="872"/>
          <ac:spMkLst>
            <pc:docMk/>
            <pc:sldMk cId="3612660778" sldId="333"/>
            <ac:spMk id="3" creationId="{2DE04B9E-6B4C-C709-8A36-71B5AD9CD31D}"/>
          </ac:spMkLst>
        </pc:spChg>
        <pc:spChg chg="mod">
          <ac:chgData name="Isaac Johnson" userId="bcd2dbf1631bfa06" providerId="LiveId" clId="{C08A7759-72C4-4169-A097-7494F53DEEB5}" dt="2022-05-21T14:35:41.838" v="2535" actId="1076"/>
          <ac:spMkLst>
            <pc:docMk/>
            <pc:sldMk cId="3612660778" sldId="333"/>
            <ac:spMk id="4" creationId="{23334399-C9E7-EAE0-3FB8-DE75EA28D1E6}"/>
          </ac:spMkLst>
        </pc:spChg>
        <pc:picChg chg="add mod">
          <ac:chgData name="Isaac Johnson" userId="bcd2dbf1631bfa06" providerId="LiveId" clId="{C08A7759-72C4-4169-A097-7494F53DEEB5}" dt="2022-05-22T18:14:27.399" v="6817"/>
          <ac:picMkLst>
            <pc:docMk/>
            <pc:sldMk cId="3612660778" sldId="333"/>
            <ac:picMk id="5" creationId="{0EE17D0B-7559-A698-C582-5891931394DD}"/>
          </ac:picMkLst>
        </pc:picChg>
      </pc:sldChg>
      <pc:sldChg chg="addSp modSp mod">
        <pc:chgData name="Isaac Johnson" userId="bcd2dbf1631bfa06" providerId="LiveId" clId="{C08A7759-72C4-4169-A097-7494F53DEEB5}" dt="2022-05-22T18:14:27.399" v="6817"/>
        <pc:sldMkLst>
          <pc:docMk/>
          <pc:sldMk cId="2646677667" sldId="334"/>
        </pc:sldMkLst>
        <pc:spChg chg="mod">
          <ac:chgData name="Isaac Johnson" userId="bcd2dbf1631bfa06" providerId="LiveId" clId="{C08A7759-72C4-4169-A097-7494F53DEEB5}" dt="2022-05-21T12:51:51.145" v="931" actId="27636"/>
          <ac:spMkLst>
            <pc:docMk/>
            <pc:sldMk cId="2646677667" sldId="334"/>
            <ac:spMk id="2" creationId="{237CFF77-9203-6201-D008-E6E06AC43EC6}"/>
          </ac:spMkLst>
        </pc:spChg>
        <pc:spChg chg="mod">
          <ac:chgData name="Isaac Johnson" userId="bcd2dbf1631bfa06" providerId="LiveId" clId="{C08A7759-72C4-4169-A097-7494F53DEEB5}" dt="2022-05-21T12:51:50.407" v="872"/>
          <ac:spMkLst>
            <pc:docMk/>
            <pc:sldMk cId="2646677667" sldId="334"/>
            <ac:spMk id="3" creationId="{2DE04B9E-6B4C-C709-8A36-71B5AD9CD31D}"/>
          </ac:spMkLst>
        </pc:spChg>
        <pc:spChg chg="mod">
          <ac:chgData name="Isaac Johnson" userId="bcd2dbf1631bfa06" providerId="LiveId" clId="{C08A7759-72C4-4169-A097-7494F53DEEB5}" dt="2022-05-21T14:36:11.488" v="2538" actId="1076"/>
          <ac:spMkLst>
            <pc:docMk/>
            <pc:sldMk cId="2646677667" sldId="334"/>
            <ac:spMk id="4" creationId="{23334399-C9E7-EAE0-3FB8-DE75EA28D1E6}"/>
          </ac:spMkLst>
        </pc:spChg>
        <pc:picChg chg="add mod">
          <ac:chgData name="Isaac Johnson" userId="bcd2dbf1631bfa06" providerId="LiveId" clId="{C08A7759-72C4-4169-A097-7494F53DEEB5}" dt="2022-05-22T18:14:27.399" v="6817"/>
          <ac:picMkLst>
            <pc:docMk/>
            <pc:sldMk cId="2646677667" sldId="334"/>
            <ac:picMk id="5" creationId="{5C494323-183E-4C6C-00C1-2EAD45C98ED3}"/>
          </ac:picMkLst>
        </pc:picChg>
      </pc:sldChg>
      <pc:sldChg chg="addSp modSp mod">
        <pc:chgData name="Isaac Johnson" userId="bcd2dbf1631bfa06" providerId="LiveId" clId="{C08A7759-72C4-4169-A097-7494F53DEEB5}" dt="2022-05-22T18:14:27.399" v="6817"/>
        <pc:sldMkLst>
          <pc:docMk/>
          <pc:sldMk cId="1526166445" sldId="335"/>
        </pc:sldMkLst>
        <pc:spChg chg="mod">
          <ac:chgData name="Isaac Johnson" userId="bcd2dbf1631bfa06" providerId="LiveId" clId="{C08A7759-72C4-4169-A097-7494F53DEEB5}" dt="2022-05-21T12:51:51.149" v="932" actId="27636"/>
          <ac:spMkLst>
            <pc:docMk/>
            <pc:sldMk cId="1526166445" sldId="335"/>
            <ac:spMk id="2" creationId="{237CFF77-9203-6201-D008-E6E06AC43EC6}"/>
          </ac:spMkLst>
        </pc:spChg>
        <pc:spChg chg="mod">
          <ac:chgData name="Isaac Johnson" userId="bcd2dbf1631bfa06" providerId="LiveId" clId="{C08A7759-72C4-4169-A097-7494F53DEEB5}" dt="2022-05-21T14:36:22.649" v="2539" actId="14100"/>
          <ac:spMkLst>
            <pc:docMk/>
            <pc:sldMk cId="1526166445" sldId="335"/>
            <ac:spMk id="3" creationId="{2DE04B9E-6B4C-C709-8A36-71B5AD9CD31D}"/>
          </ac:spMkLst>
        </pc:spChg>
        <pc:spChg chg="mod">
          <ac:chgData name="Isaac Johnson" userId="bcd2dbf1631bfa06" providerId="LiveId" clId="{C08A7759-72C4-4169-A097-7494F53DEEB5}" dt="2022-05-21T14:36:28.256" v="2541" actId="1076"/>
          <ac:spMkLst>
            <pc:docMk/>
            <pc:sldMk cId="1526166445" sldId="335"/>
            <ac:spMk id="4" creationId="{23334399-C9E7-EAE0-3FB8-DE75EA28D1E6}"/>
          </ac:spMkLst>
        </pc:spChg>
        <pc:picChg chg="add mod">
          <ac:chgData name="Isaac Johnson" userId="bcd2dbf1631bfa06" providerId="LiveId" clId="{C08A7759-72C4-4169-A097-7494F53DEEB5}" dt="2022-05-22T18:14:27.399" v="6817"/>
          <ac:picMkLst>
            <pc:docMk/>
            <pc:sldMk cId="1526166445" sldId="335"/>
            <ac:picMk id="5" creationId="{852021F4-3E0A-9001-4DDD-372FA1BC8366}"/>
          </ac:picMkLst>
        </pc:picChg>
      </pc:sldChg>
      <pc:sldChg chg="addSp modSp mod">
        <pc:chgData name="Isaac Johnson" userId="bcd2dbf1631bfa06" providerId="LiveId" clId="{C08A7759-72C4-4169-A097-7494F53DEEB5}" dt="2022-05-22T18:14:27.399" v="6817"/>
        <pc:sldMkLst>
          <pc:docMk/>
          <pc:sldMk cId="845527432" sldId="336"/>
        </pc:sldMkLst>
        <pc:spChg chg="mod">
          <ac:chgData name="Isaac Johnson" userId="bcd2dbf1631bfa06" providerId="LiveId" clId="{C08A7759-72C4-4169-A097-7494F53DEEB5}" dt="2022-05-21T14:38:43.423" v="2702" actId="120"/>
          <ac:spMkLst>
            <pc:docMk/>
            <pc:sldMk cId="845527432" sldId="336"/>
            <ac:spMk id="2" creationId="{69299A6A-C637-843E-3FEA-241F9E0F672A}"/>
          </ac:spMkLst>
        </pc:spChg>
        <pc:spChg chg="mod">
          <ac:chgData name="Isaac Johnson" userId="bcd2dbf1631bfa06" providerId="LiveId" clId="{C08A7759-72C4-4169-A097-7494F53DEEB5}" dt="2022-05-21T14:40:09.721" v="2874" actId="313"/>
          <ac:spMkLst>
            <pc:docMk/>
            <pc:sldMk cId="845527432" sldId="336"/>
            <ac:spMk id="3" creationId="{E79794B5-6769-EB80-6E43-DD60E2662C24}"/>
          </ac:spMkLst>
        </pc:spChg>
        <pc:picChg chg="add mod">
          <ac:chgData name="Isaac Johnson" userId="bcd2dbf1631bfa06" providerId="LiveId" clId="{C08A7759-72C4-4169-A097-7494F53DEEB5}" dt="2022-05-22T18:14:27.399" v="6817"/>
          <ac:picMkLst>
            <pc:docMk/>
            <pc:sldMk cId="845527432" sldId="336"/>
            <ac:picMk id="4" creationId="{0F6254C1-2077-6DBF-9361-DA2F068ADC1B}"/>
          </ac:picMkLst>
        </pc:picChg>
        <pc:picChg chg="mod">
          <ac:chgData name="Isaac Johnson" userId="bcd2dbf1631bfa06" providerId="LiveId" clId="{C08A7759-72C4-4169-A097-7494F53DEEB5}" dt="2022-05-21T14:38:20.446" v="2661" actId="1076"/>
          <ac:picMkLst>
            <pc:docMk/>
            <pc:sldMk cId="845527432" sldId="336"/>
            <ac:picMk id="8" creationId="{18A189F0-B5B8-5AA3-1B4E-91DDB8D21AA8}"/>
          </ac:picMkLst>
        </pc:picChg>
      </pc:sldChg>
      <pc:sldChg chg="addSp modSp mod">
        <pc:chgData name="Isaac Johnson" userId="bcd2dbf1631bfa06" providerId="LiveId" clId="{C08A7759-72C4-4169-A097-7494F53DEEB5}" dt="2022-05-22T18:14:27.399" v="6817"/>
        <pc:sldMkLst>
          <pc:docMk/>
          <pc:sldMk cId="2999250243" sldId="337"/>
        </pc:sldMkLst>
        <pc:spChg chg="mod">
          <ac:chgData name="Isaac Johnson" userId="bcd2dbf1631bfa06" providerId="LiveId" clId="{C08A7759-72C4-4169-A097-7494F53DEEB5}" dt="2022-05-21T12:51:51.154" v="933" actId="27636"/>
          <ac:spMkLst>
            <pc:docMk/>
            <pc:sldMk cId="2999250243" sldId="337"/>
            <ac:spMk id="2" creationId="{237CFF77-9203-6201-D008-E6E06AC43EC6}"/>
          </ac:spMkLst>
        </pc:spChg>
        <pc:spChg chg="mod">
          <ac:chgData name="Isaac Johnson" userId="bcd2dbf1631bfa06" providerId="LiveId" clId="{C08A7759-72C4-4169-A097-7494F53DEEB5}" dt="2022-05-21T12:51:50.407" v="872"/>
          <ac:spMkLst>
            <pc:docMk/>
            <pc:sldMk cId="2999250243" sldId="337"/>
            <ac:spMk id="3" creationId="{2DE04B9E-6B4C-C709-8A36-71B5AD9CD31D}"/>
          </ac:spMkLst>
        </pc:spChg>
        <pc:spChg chg="mod">
          <ac:chgData name="Isaac Johnson" userId="bcd2dbf1631bfa06" providerId="LiveId" clId="{C08A7759-72C4-4169-A097-7494F53DEEB5}" dt="2022-05-21T14:36:56.507" v="2550" actId="1076"/>
          <ac:spMkLst>
            <pc:docMk/>
            <pc:sldMk cId="2999250243" sldId="337"/>
            <ac:spMk id="4" creationId="{23334399-C9E7-EAE0-3FB8-DE75EA28D1E6}"/>
          </ac:spMkLst>
        </pc:spChg>
        <pc:picChg chg="add mod">
          <ac:chgData name="Isaac Johnson" userId="bcd2dbf1631bfa06" providerId="LiveId" clId="{C08A7759-72C4-4169-A097-7494F53DEEB5}" dt="2022-05-22T18:14:27.399" v="6817"/>
          <ac:picMkLst>
            <pc:docMk/>
            <pc:sldMk cId="2999250243" sldId="337"/>
            <ac:picMk id="5" creationId="{7F1CEFC4-1E84-D405-9B72-60DDDE1EA888}"/>
          </ac:picMkLst>
        </pc:picChg>
      </pc:sldChg>
      <pc:sldChg chg="addSp modSp mod ord">
        <pc:chgData name="Isaac Johnson" userId="bcd2dbf1631bfa06" providerId="LiveId" clId="{C08A7759-72C4-4169-A097-7494F53DEEB5}" dt="2022-05-22T18:14:27.399" v="6817"/>
        <pc:sldMkLst>
          <pc:docMk/>
          <pc:sldMk cId="4042376532" sldId="338"/>
        </pc:sldMkLst>
        <pc:spChg chg="mod">
          <ac:chgData name="Isaac Johnson" userId="bcd2dbf1631bfa06" providerId="LiveId" clId="{C08A7759-72C4-4169-A097-7494F53DEEB5}" dt="2022-05-21T12:51:51.159" v="934" actId="27636"/>
          <ac:spMkLst>
            <pc:docMk/>
            <pc:sldMk cId="4042376532" sldId="338"/>
            <ac:spMk id="2" creationId="{237CFF77-9203-6201-D008-E6E06AC43EC6}"/>
          </ac:spMkLst>
        </pc:spChg>
        <pc:spChg chg="mod">
          <ac:chgData name="Isaac Johnson" userId="bcd2dbf1631bfa06" providerId="LiveId" clId="{C08A7759-72C4-4169-A097-7494F53DEEB5}" dt="2022-05-21T12:51:50.407" v="872"/>
          <ac:spMkLst>
            <pc:docMk/>
            <pc:sldMk cId="4042376532" sldId="338"/>
            <ac:spMk id="3" creationId="{2DE04B9E-6B4C-C709-8A36-71B5AD9CD31D}"/>
          </ac:spMkLst>
        </pc:spChg>
        <pc:spChg chg="mod">
          <ac:chgData name="Isaac Johnson" userId="bcd2dbf1631bfa06" providerId="LiveId" clId="{C08A7759-72C4-4169-A097-7494F53DEEB5}" dt="2022-05-21T14:37:03.390" v="2551" actId="1076"/>
          <ac:spMkLst>
            <pc:docMk/>
            <pc:sldMk cId="4042376532" sldId="338"/>
            <ac:spMk id="4" creationId="{23334399-C9E7-EAE0-3FB8-DE75EA28D1E6}"/>
          </ac:spMkLst>
        </pc:spChg>
        <pc:picChg chg="add mod">
          <ac:chgData name="Isaac Johnson" userId="bcd2dbf1631bfa06" providerId="LiveId" clId="{C08A7759-72C4-4169-A097-7494F53DEEB5}" dt="2022-05-22T18:14:27.399" v="6817"/>
          <ac:picMkLst>
            <pc:docMk/>
            <pc:sldMk cId="4042376532" sldId="338"/>
            <ac:picMk id="5" creationId="{606B2F4C-B904-0C7D-C5A7-451DB2D0C5B9}"/>
          </ac:picMkLst>
        </pc:picChg>
      </pc:sldChg>
      <pc:sldChg chg="addSp modSp mod">
        <pc:chgData name="Isaac Johnson" userId="bcd2dbf1631bfa06" providerId="LiveId" clId="{C08A7759-72C4-4169-A097-7494F53DEEB5}" dt="2022-05-22T18:14:27.399" v="6817"/>
        <pc:sldMkLst>
          <pc:docMk/>
          <pc:sldMk cId="3437159187" sldId="339"/>
        </pc:sldMkLst>
        <pc:spChg chg="mod">
          <ac:chgData name="Isaac Johnson" userId="bcd2dbf1631bfa06" providerId="LiveId" clId="{C08A7759-72C4-4169-A097-7494F53DEEB5}" dt="2022-05-21T12:51:51.165" v="935" actId="27636"/>
          <ac:spMkLst>
            <pc:docMk/>
            <pc:sldMk cId="3437159187" sldId="339"/>
            <ac:spMk id="2" creationId="{237CFF77-9203-6201-D008-E6E06AC43EC6}"/>
          </ac:spMkLst>
        </pc:spChg>
        <pc:spChg chg="mod">
          <ac:chgData name="Isaac Johnson" userId="bcd2dbf1631bfa06" providerId="LiveId" clId="{C08A7759-72C4-4169-A097-7494F53DEEB5}" dt="2022-05-21T14:37:42.848" v="2657" actId="14100"/>
          <ac:spMkLst>
            <pc:docMk/>
            <pc:sldMk cId="3437159187" sldId="339"/>
            <ac:spMk id="3" creationId="{2DE04B9E-6B4C-C709-8A36-71B5AD9CD31D}"/>
          </ac:spMkLst>
        </pc:spChg>
        <pc:spChg chg="mod">
          <ac:chgData name="Isaac Johnson" userId="bcd2dbf1631bfa06" providerId="LiveId" clId="{C08A7759-72C4-4169-A097-7494F53DEEB5}" dt="2022-05-21T14:38:12.667" v="2660" actId="255"/>
          <ac:spMkLst>
            <pc:docMk/>
            <pc:sldMk cId="3437159187" sldId="339"/>
            <ac:spMk id="4" creationId="{23334399-C9E7-EAE0-3FB8-DE75EA28D1E6}"/>
          </ac:spMkLst>
        </pc:spChg>
        <pc:picChg chg="add mod">
          <ac:chgData name="Isaac Johnson" userId="bcd2dbf1631bfa06" providerId="LiveId" clId="{C08A7759-72C4-4169-A097-7494F53DEEB5}" dt="2022-05-22T18:14:27.399" v="6817"/>
          <ac:picMkLst>
            <pc:docMk/>
            <pc:sldMk cId="3437159187" sldId="339"/>
            <ac:picMk id="5" creationId="{0E98DA32-8341-6610-2B68-46D93934BCC8}"/>
          </ac:picMkLst>
        </pc:picChg>
      </pc:sldChg>
      <pc:sldChg chg="addSp delSp modSp new mod">
        <pc:chgData name="Isaac Johnson" userId="bcd2dbf1631bfa06" providerId="LiveId" clId="{C08A7759-72C4-4169-A097-7494F53DEEB5}" dt="2022-05-22T18:14:27.399" v="6817"/>
        <pc:sldMkLst>
          <pc:docMk/>
          <pc:sldMk cId="4112981214" sldId="340"/>
        </pc:sldMkLst>
        <pc:spChg chg="mod">
          <ac:chgData name="Isaac Johnson" userId="bcd2dbf1631bfa06" providerId="LiveId" clId="{C08A7759-72C4-4169-A097-7494F53DEEB5}" dt="2022-05-21T14:41:02.692" v="2971" actId="20577"/>
          <ac:spMkLst>
            <pc:docMk/>
            <pc:sldMk cId="4112981214" sldId="340"/>
            <ac:spMk id="2" creationId="{3C2BDB75-CC78-BD4A-8DF6-795ACCF0AC4D}"/>
          </ac:spMkLst>
        </pc:spChg>
        <pc:spChg chg="mod">
          <ac:chgData name="Isaac Johnson" userId="bcd2dbf1631bfa06" providerId="LiveId" clId="{C08A7759-72C4-4169-A097-7494F53DEEB5}" dt="2022-05-21T14:40:25.443" v="2901" actId="20577"/>
          <ac:spMkLst>
            <pc:docMk/>
            <pc:sldMk cId="4112981214" sldId="340"/>
            <ac:spMk id="3" creationId="{DC8763B8-4AFF-1E56-2CF7-077AAFAD5CD2}"/>
          </ac:spMkLst>
        </pc:spChg>
        <pc:spChg chg="del">
          <ac:chgData name="Isaac Johnson" userId="bcd2dbf1631bfa06" providerId="LiveId" clId="{C08A7759-72C4-4169-A097-7494F53DEEB5}" dt="2022-05-15T12:39:33.372" v="1" actId="478"/>
          <ac:spMkLst>
            <pc:docMk/>
            <pc:sldMk cId="4112981214" sldId="340"/>
            <ac:spMk id="4" creationId="{FC598E61-AE1A-2799-41CE-1E67F17EA47D}"/>
          </ac:spMkLst>
        </pc:spChg>
        <pc:picChg chg="add mod">
          <ac:chgData name="Isaac Johnson" userId="bcd2dbf1631bfa06" providerId="LiveId" clId="{C08A7759-72C4-4169-A097-7494F53DEEB5}" dt="2022-05-22T18:14:27.399" v="6817"/>
          <ac:picMkLst>
            <pc:docMk/>
            <pc:sldMk cId="4112981214" sldId="340"/>
            <ac:picMk id="4" creationId="{4E8251B5-8B1E-D818-03E9-922E4686C2EE}"/>
          </ac:picMkLst>
        </pc:picChg>
        <pc:picChg chg="add mod">
          <ac:chgData name="Isaac Johnson" userId="bcd2dbf1631bfa06" providerId="LiveId" clId="{C08A7759-72C4-4169-A097-7494F53DEEB5}" dt="2022-05-21T14:40:15.868" v="2875" actId="1076"/>
          <ac:picMkLst>
            <pc:docMk/>
            <pc:sldMk cId="4112981214" sldId="340"/>
            <ac:picMk id="6" creationId="{C58168D0-F5B8-6ED6-AC44-6A02F8752245}"/>
          </ac:picMkLst>
        </pc:picChg>
      </pc:sldChg>
      <pc:sldChg chg="addSp modSp new mod">
        <pc:chgData name="Isaac Johnson" userId="bcd2dbf1631bfa06" providerId="LiveId" clId="{C08A7759-72C4-4169-A097-7494F53DEEB5}" dt="2022-05-22T18:14:27.399" v="6817"/>
        <pc:sldMkLst>
          <pc:docMk/>
          <pc:sldMk cId="1274312918" sldId="341"/>
        </pc:sldMkLst>
        <pc:spChg chg="mod">
          <ac:chgData name="Isaac Johnson" userId="bcd2dbf1631bfa06" providerId="LiveId" clId="{C08A7759-72C4-4169-A097-7494F53DEEB5}" dt="2022-05-21T14:40:55.323" v="2959" actId="20577"/>
          <ac:spMkLst>
            <pc:docMk/>
            <pc:sldMk cId="1274312918" sldId="341"/>
            <ac:spMk id="2" creationId="{376E92B5-62A2-BBF6-FAFF-7D76721A0545}"/>
          </ac:spMkLst>
        </pc:spChg>
        <pc:spChg chg="mod">
          <ac:chgData name="Isaac Johnson" userId="bcd2dbf1631bfa06" providerId="LiveId" clId="{C08A7759-72C4-4169-A097-7494F53DEEB5}" dt="2022-05-21T12:51:51.185" v="939" actId="27636"/>
          <ac:spMkLst>
            <pc:docMk/>
            <pc:sldMk cId="1274312918" sldId="341"/>
            <ac:spMk id="3" creationId="{41446A17-9ACE-94B3-EE09-8BC7E51E9CA2}"/>
          </ac:spMkLst>
        </pc:spChg>
        <pc:spChg chg="mod">
          <ac:chgData name="Isaac Johnson" userId="bcd2dbf1631bfa06" providerId="LiveId" clId="{C08A7759-72C4-4169-A097-7494F53DEEB5}" dt="2022-05-21T12:51:50.407" v="872"/>
          <ac:spMkLst>
            <pc:docMk/>
            <pc:sldMk cId="1274312918" sldId="341"/>
            <ac:spMk id="4" creationId="{0900B58E-BE12-34FD-3726-7E21C2AC99CD}"/>
          </ac:spMkLst>
        </pc:spChg>
        <pc:picChg chg="add mod">
          <ac:chgData name="Isaac Johnson" userId="bcd2dbf1631bfa06" providerId="LiveId" clId="{C08A7759-72C4-4169-A097-7494F53DEEB5}" dt="2022-05-22T18:14:27.399" v="6817"/>
          <ac:picMkLst>
            <pc:docMk/>
            <pc:sldMk cId="1274312918" sldId="341"/>
            <ac:picMk id="5" creationId="{CE81AC23-B45D-973D-67BE-C6D8C4A8B054}"/>
          </ac:picMkLst>
        </pc:picChg>
        <pc:picChg chg="add mod">
          <ac:chgData name="Isaac Johnson" userId="bcd2dbf1631bfa06" providerId="LiveId" clId="{C08A7759-72C4-4169-A097-7494F53DEEB5}" dt="2022-05-21T14:40:39.249" v="2914" actId="14100"/>
          <ac:picMkLst>
            <pc:docMk/>
            <pc:sldMk cId="1274312918" sldId="341"/>
            <ac:picMk id="6" creationId="{F87D4D85-5FFA-5B95-FF5B-C6D8FC07C388}"/>
          </ac:picMkLst>
        </pc:picChg>
      </pc:sldChg>
      <pc:sldChg chg="addSp modSp new mod">
        <pc:chgData name="Isaac Johnson" userId="bcd2dbf1631bfa06" providerId="LiveId" clId="{C08A7759-72C4-4169-A097-7494F53DEEB5}" dt="2022-05-22T18:14:27.399" v="6817"/>
        <pc:sldMkLst>
          <pc:docMk/>
          <pc:sldMk cId="1803171918" sldId="342"/>
        </pc:sldMkLst>
        <pc:spChg chg="mod">
          <ac:chgData name="Isaac Johnson" userId="bcd2dbf1631bfa06" providerId="LiveId" clId="{C08A7759-72C4-4169-A097-7494F53DEEB5}" dt="2022-05-21T12:51:51.210" v="941" actId="27636"/>
          <ac:spMkLst>
            <pc:docMk/>
            <pc:sldMk cId="1803171918" sldId="342"/>
            <ac:spMk id="2" creationId="{F6FCD5D7-52C0-85B4-6287-2D6333B0BDEA}"/>
          </ac:spMkLst>
        </pc:spChg>
        <pc:spChg chg="mod">
          <ac:chgData name="Isaac Johnson" userId="bcd2dbf1631bfa06" providerId="LiveId" clId="{C08A7759-72C4-4169-A097-7494F53DEEB5}" dt="2022-05-21T12:51:51.225" v="942" actId="27636"/>
          <ac:spMkLst>
            <pc:docMk/>
            <pc:sldMk cId="1803171918" sldId="342"/>
            <ac:spMk id="3" creationId="{41F279E7-7B8F-CA3B-E618-B62F8652AAA2}"/>
          </ac:spMkLst>
        </pc:spChg>
        <pc:spChg chg="mod">
          <ac:chgData name="Isaac Johnson" userId="bcd2dbf1631bfa06" providerId="LiveId" clId="{C08A7759-72C4-4169-A097-7494F53DEEB5}" dt="2022-05-21T12:51:51.208" v="940" actId="27636"/>
          <ac:spMkLst>
            <pc:docMk/>
            <pc:sldMk cId="1803171918" sldId="342"/>
            <ac:spMk id="4" creationId="{04E0992D-B688-2D62-29D0-4E0F1292FB15}"/>
          </ac:spMkLst>
        </pc:spChg>
        <pc:picChg chg="add mod">
          <ac:chgData name="Isaac Johnson" userId="bcd2dbf1631bfa06" providerId="LiveId" clId="{C08A7759-72C4-4169-A097-7494F53DEEB5}" dt="2022-05-22T18:14:27.399" v="6817"/>
          <ac:picMkLst>
            <pc:docMk/>
            <pc:sldMk cId="1803171918" sldId="342"/>
            <ac:picMk id="5" creationId="{7CEF1143-C5F6-D8B9-99F3-ACA905E5E506}"/>
          </ac:picMkLst>
        </pc:picChg>
      </pc:sldChg>
      <pc:sldChg chg="addSp modSp mod">
        <pc:chgData name="Isaac Johnson" userId="bcd2dbf1631bfa06" providerId="LiveId" clId="{C08A7759-72C4-4169-A097-7494F53DEEB5}" dt="2022-05-22T18:14:27.399" v="6817"/>
        <pc:sldMkLst>
          <pc:docMk/>
          <pc:sldMk cId="3238413242" sldId="343"/>
        </pc:sldMkLst>
        <pc:spChg chg="mod">
          <ac:chgData name="Isaac Johnson" userId="bcd2dbf1631bfa06" providerId="LiveId" clId="{C08A7759-72C4-4169-A097-7494F53DEEB5}" dt="2022-05-21T12:51:51.495" v="965" actId="27636"/>
          <ac:spMkLst>
            <pc:docMk/>
            <pc:sldMk cId="3238413242" sldId="343"/>
            <ac:spMk id="2" creationId="{58E674B8-B815-5A05-A619-C7BA5DCE87B6}"/>
          </ac:spMkLst>
        </pc:spChg>
        <pc:picChg chg="add mod">
          <ac:chgData name="Isaac Johnson" userId="bcd2dbf1631bfa06" providerId="LiveId" clId="{C08A7759-72C4-4169-A097-7494F53DEEB5}" dt="2022-05-22T18:14:27.399" v="6817"/>
          <ac:picMkLst>
            <pc:docMk/>
            <pc:sldMk cId="3238413242" sldId="343"/>
            <ac:picMk id="3" creationId="{2002B9E2-8A02-0D44-6C3C-0FFBD937FF39}"/>
          </ac:picMkLst>
        </pc:picChg>
      </pc:sldChg>
      <pc:sldChg chg="addSp delSp modSp mod modAnim modNotesTx">
        <pc:chgData name="Isaac Johnson" userId="bcd2dbf1631bfa06" providerId="LiveId" clId="{C08A7759-72C4-4169-A097-7494F53DEEB5}" dt="2022-05-22T18:14:27.399" v="6817"/>
        <pc:sldMkLst>
          <pc:docMk/>
          <pc:sldMk cId="595016951" sldId="344"/>
        </pc:sldMkLst>
        <pc:spChg chg="mod">
          <ac:chgData name="Isaac Johnson" userId="bcd2dbf1631bfa06" providerId="LiveId" clId="{C08A7759-72C4-4169-A097-7494F53DEEB5}" dt="2022-05-21T12:51:51.499" v="966" actId="27636"/>
          <ac:spMkLst>
            <pc:docMk/>
            <pc:sldMk cId="595016951" sldId="344"/>
            <ac:spMk id="2" creationId="{58E674B8-B815-5A05-A619-C7BA5DCE87B6}"/>
          </ac:spMkLst>
        </pc:spChg>
        <pc:spChg chg="del">
          <ac:chgData name="Isaac Johnson" userId="bcd2dbf1631bfa06" providerId="LiveId" clId="{C08A7759-72C4-4169-A097-7494F53DEEB5}" dt="2022-05-22T02:23:30.035" v="6784" actId="478"/>
          <ac:spMkLst>
            <pc:docMk/>
            <pc:sldMk cId="595016951" sldId="344"/>
            <ac:spMk id="8" creationId="{2CCD6982-696E-3AE9-B14A-FB00C4ABB9A0}"/>
          </ac:spMkLst>
        </pc:spChg>
        <pc:picChg chg="add mod">
          <ac:chgData name="Isaac Johnson" userId="bcd2dbf1631bfa06" providerId="LiveId" clId="{C08A7759-72C4-4169-A097-7494F53DEEB5}" dt="2022-05-22T18:14:27.399" v="6817"/>
          <ac:picMkLst>
            <pc:docMk/>
            <pc:sldMk cId="595016951" sldId="344"/>
            <ac:picMk id="5" creationId="{C49911B1-EF40-2929-925E-3CC1E9BD0F8C}"/>
          </ac:picMkLst>
        </pc:picChg>
      </pc:sldChg>
      <pc:sldChg chg="addSp modSp new mod">
        <pc:chgData name="Isaac Johnson" userId="bcd2dbf1631bfa06" providerId="LiveId" clId="{C08A7759-72C4-4169-A097-7494F53DEEB5}" dt="2022-05-22T18:14:27.399" v="6817"/>
        <pc:sldMkLst>
          <pc:docMk/>
          <pc:sldMk cId="1914620022" sldId="345"/>
        </pc:sldMkLst>
        <pc:spChg chg="mod">
          <ac:chgData name="Isaac Johnson" userId="bcd2dbf1631bfa06" providerId="LiveId" clId="{C08A7759-72C4-4169-A097-7494F53DEEB5}" dt="2022-05-21T14:41:24.287" v="2999" actId="20577"/>
          <ac:spMkLst>
            <pc:docMk/>
            <pc:sldMk cId="1914620022" sldId="345"/>
            <ac:spMk id="2" creationId="{F6A5BEF1-DB93-8CBE-A19D-ED7646972FC6}"/>
          </ac:spMkLst>
        </pc:spChg>
        <pc:spChg chg="mod">
          <ac:chgData name="Isaac Johnson" userId="bcd2dbf1631bfa06" providerId="LiveId" clId="{C08A7759-72C4-4169-A097-7494F53DEEB5}" dt="2022-05-21T12:51:51.275" v="943" actId="27636"/>
          <ac:spMkLst>
            <pc:docMk/>
            <pc:sldMk cId="1914620022" sldId="345"/>
            <ac:spMk id="3" creationId="{6181F556-2C73-54D6-0FA6-EC41007E906D}"/>
          </ac:spMkLst>
        </pc:spChg>
        <pc:spChg chg="mod">
          <ac:chgData name="Isaac Johnson" userId="bcd2dbf1631bfa06" providerId="LiveId" clId="{C08A7759-72C4-4169-A097-7494F53DEEB5}" dt="2022-05-21T12:51:51.288" v="944" actId="27636"/>
          <ac:spMkLst>
            <pc:docMk/>
            <pc:sldMk cId="1914620022" sldId="345"/>
            <ac:spMk id="4" creationId="{7EB70339-7FEC-A34B-C1FA-2583F5496263}"/>
          </ac:spMkLst>
        </pc:spChg>
        <pc:picChg chg="add mod">
          <ac:chgData name="Isaac Johnson" userId="bcd2dbf1631bfa06" providerId="LiveId" clId="{C08A7759-72C4-4169-A097-7494F53DEEB5}" dt="2022-05-22T18:14:27.399" v="6817"/>
          <ac:picMkLst>
            <pc:docMk/>
            <pc:sldMk cId="1914620022" sldId="345"/>
            <ac:picMk id="5" creationId="{E09C2D3F-1D0E-76CF-EFB2-0AEAF03816E6}"/>
          </ac:picMkLst>
        </pc:picChg>
      </pc:sldChg>
      <pc:sldChg chg="addSp delSp modSp new mod">
        <pc:chgData name="Isaac Johnson" userId="bcd2dbf1631bfa06" providerId="LiveId" clId="{C08A7759-72C4-4169-A097-7494F53DEEB5}" dt="2022-05-22T18:14:27.399" v="6817"/>
        <pc:sldMkLst>
          <pc:docMk/>
          <pc:sldMk cId="4140257986" sldId="346"/>
        </pc:sldMkLst>
        <pc:spChg chg="mod">
          <ac:chgData name="Isaac Johnson" userId="bcd2dbf1631bfa06" providerId="LiveId" clId="{C08A7759-72C4-4169-A097-7494F53DEEB5}" dt="2022-05-21T14:41:44.690" v="3039" actId="20577"/>
          <ac:spMkLst>
            <pc:docMk/>
            <pc:sldMk cId="4140257986" sldId="346"/>
            <ac:spMk id="2" creationId="{DC2779B3-D682-6861-9149-283E77B72CF7}"/>
          </ac:spMkLst>
        </pc:spChg>
        <pc:spChg chg="mod">
          <ac:chgData name="Isaac Johnson" userId="bcd2dbf1631bfa06" providerId="LiveId" clId="{C08A7759-72C4-4169-A097-7494F53DEEB5}" dt="2022-05-21T14:43:48.377" v="3241" actId="14100"/>
          <ac:spMkLst>
            <pc:docMk/>
            <pc:sldMk cId="4140257986" sldId="346"/>
            <ac:spMk id="3" creationId="{06A77393-35A9-7308-4FEC-D0D089593C65}"/>
          </ac:spMkLst>
        </pc:spChg>
        <pc:spChg chg="del">
          <ac:chgData name="Isaac Johnson" userId="bcd2dbf1631bfa06" providerId="LiveId" clId="{C08A7759-72C4-4169-A097-7494F53DEEB5}" dt="2022-05-16T02:13:43.635" v="184" actId="478"/>
          <ac:spMkLst>
            <pc:docMk/>
            <pc:sldMk cId="4140257986" sldId="346"/>
            <ac:spMk id="4" creationId="{122D6D5E-BA4F-510F-81B8-9136CF3FEDCF}"/>
          </ac:spMkLst>
        </pc:spChg>
        <pc:picChg chg="add mod">
          <ac:chgData name="Isaac Johnson" userId="bcd2dbf1631bfa06" providerId="LiveId" clId="{C08A7759-72C4-4169-A097-7494F53DEEB5}" dt="2022-05-22T18:14:27.399" v="6817"/>
          <ac:picMkLst>
            <pc:docMk/>
            <pc:sldMk cId="4140257986" sldId="346"/>
            <ac:picMk id="4" creationId="{1B2E6F82-4B2D-4BFD-747E-82E6AA30080D}"/>
          </ac:picMkLst>
        </pc:picChg>
        <pc:picChg chg="add mod">
          <ac:chgData name="Isaac Johnson" userId="bcd2dbf1631bfa06" providerId="LiveId" clId="{C08A7759-72C4-4169-A097-7494F53DEEB5}" dt="2022-05-21T14:44:01.161" v="3242" actId="1440"/>
          <ac:picMkLst>
            <pc:docMk/>
            <pc:sldMk cId="4140257986" sldId="346"/>
            <ac:picMk id="6" creationId="{699A46F3-DC0D-DBE8-60AC-9D3D2DE1CAC3}"/>
          </ac:picMkLst>
        </pc:picChg>
      </pc:sldChg>
      <pc:sldChg chg="addSp delSp modSp new mod modAnim">
        <pc:chgData name="Isaac Johnson" userId="bcd2dbf1631bfa06" providerId="LiveId" clId="{C08A7759-72C4-4169-A097-7494F53DEEB5}" dt="2022-05-22T18:14:27.399" v="6817"/>
        <pc:sldMkLst>
          <pc:docMk/>
          <pc:sldMk cId="2619673028" sldId="347"/>
        </pc:sldMkLst>
        <pc:spChg chg="mod">
          <ac:chgData name="Isaac Johnson" userId="bcd2dbf1631bfa06" providerId="LiveId" clId="{C08A7759-72C4-4169-A097-7494F53DEEB5}" dt="2022-05-21T14:44:20.576" v="3265" actId="20577"/>
          <ac:spMkLst>
            <pc:docMk/>
            <pc:sldMk cId="2619673028" sldId="347"/>
            <ac:spMk id="2" creationId="{0B700F95-DBF0-2941-E5E4-A14569651BD2}"/>
          </ac:spMkLst>
        </pc:spChg>
        <pc:spChg chg="mod">
          <ac:chgData name="Isaac Johnson" userId="bcd2dbf1631bfa06" providerId="LiveId" clId="{C08A7759-72C4-4169-A097-7494F53DEEB5}" dt="2022-05-21T14:45:01.253" v="3305" actId="14100"/>
          <ac:spMkLst>
            <pc:docMk/>
            <pc:sldMk cId="2619673028" sldId="347"/>
            <ac:spMk id="3" creationId="{24BA50B2-61B4-9E5A-C072-4A6B1B5E1CE7}"/>
          </ac:spMkLst>
        </pc:spChg>
        <pc:spChg chg="del mod">
          <ac:chgData name="Isaac Johnson" userId="bcd2dbf1631bfa06" providerId="LiveId" clId="{C08A7759-72C4-4169-A097-7494F53DEEB5}" dt="2022-05-21T14:44:37.516" v="3270" actId="478"/>
          <ac:spMkLst>
            <pc:docMk/>
            <pc:sldMk cId="2619673028" sldId="347"/>
            <ac:spMk id="4" creationId="{67208864-459A-3F2B-2DB5-D58796BA15AB}"/>
          </ac:spMkLst>
        </pc:spChg>
        <pc:picChg chg="add mod">
          <ac:chgData name="Isaac Johnson" userId="bcd2dbf1631bfa06" providerId="LiveId" clId="{C08A7759-72C4-4169-A097-7494F53DEEB5}" dt="2022-05-22T18:14:27.399" v="6817"/>
          <ac:picMkLst>
            <pc:docMk/>
            <pc:sldMk cId="2619673028" sldId="347"/>
            <ac:picMk id="4" creationId="{EA303757-249F-5F8A-7022-48BA00B860A4}"/>
          </ac:picMkLst>
        </pc:picChg>
        <pc:picChg chg="add mod">
          <ac:chgData name="Isaac Johnson" userId="bcd2dbf1631bfa06" providerId="LiveId" clId="{C08A7759-72C4-4169-A097-7494F53DEEB5}" dt="2022-05-21T14:44:50.327" v="3272" actId="1440"/>
          <ac:picMkLst>
            <pc:docMk/>
            <pc:sldMk cId="2619673028" sldId="347"/>
            <ac:picMk id="6" creationId="{5D448530-1B14-F667-53C2-2FF52D22A925}"/>
          </ac:picMkLst>
        </pc:picChg>
        <pc:picChg chg="add mod">
          <ac:chgData name="Isaac Johnson" userId="bcd2dbf1631bfa06" providerId="LiveId" clId="{C08A7759-72C4-4169-A097-7494F53DEEB5}" dt="2022-05-21T14:45:09.572" v="3307" actId="1076"/>
          <ac:picMkLst>
            <pc:docMk/>
            <pc:sldMk cId="2619673028" sldId="347"/>
            <ac:picMk id="8" creationId="{A69D78B0-E460-752B-2767-4300057E0180}"/>
          </ac:picMkLst>
        </pc:picChg>
      </pc:sldChg>
      <pc:sldChg chg="addSp modSp new mod">
        <pc:chgData name="Isaac Johnson" userId="bcd2dbf1631bfa06" providerId="LiveId" clId="{C08A7759-72C4-4169-A097-7494F53DEEB5}" dt="2022-05-22T18:14:27.399" v="6817"/>
        <pc:sldMkLst>
          <pc:docMk/>
          <pc:sldMk cId="3905800729" sldId="348"/>
        </pc:sldMkLst>
        <pc:spChg chg="mod">
          <ac:chgData name="Isaac Johnson" userId="bcd2dbf1631bfa06" providerId="LiveId" clId="{C08A7759-72C4-4169-A097-7494F53DEEB5}" dt="2022-05-21T14:45:55.811" v="3375" actId="20577"/>
          <ac:spMkLst>
            <pc:docMk/>
            <pc:sldMk cId="3905800729" sldId="348"/>
            <ac:spMk id="2" creationId="{60472CE0-7D27-057E-0F8E-75ED2DAED13F}"/>
          </ac:spMkLst>
        </pc:spChg>
        <pc:spChg chg="mod">
          <ac:chgData name="Isaac Johnson" userId="bcd2dbf1631bfa06" providerId="LiveId" clId="{C08A7759-72C4-4169-A097-7494F53DEEB5}" dt="2022-05-21T14:45:59.440" v="3376" actId="20577"/>
          <ac:spMkLst>
            <pc:docMk/>
            <pc:sldMk cId="3905800729" sldId="348"/>
            <ac:spMk id="3" creationId="{24F67214-F49B-C3DD-CDE6-F2E3ADA01910}"/>
          </ac:spMkLst>
        </pc:spChg>
        <pc:spChg chg="mod">
          <ac:chgData name="Isaac Johnson" userId="bcd2dbf1631bfa06" providerId="LiveId" clId="{C08A7759-72C4-4169-A097-7494F53DEEB5}" dt="2022-05-21T12:51:50.407" v="872"/>
          <ac:spMkLst>
            <pc:docMk/>
            <pc:sldMk cId="3905800729" sldId="348"/>
            <ac:spMk id="4" creationId="{0F642744-B3FB-5B40-E37B-BD9B97014F84}"/>
          </ac:spMkLst>
        </pc:spChg>
        <pc:picChg chg="add mod">
          <ac:chgData name="Isaac Johnson" userId="bcd2dbf1631bfa06" providerId="LiveId" clId="{C08A7759-72C4-4169-A097-7494F53DEEB5}" dt="2022-05-22T18:14:27.399" v="6817"/>
          <ac:picMkLst>
            <pc:docMk/>
            <pc:sldMk cId="3905800729" sldId="348"/>
            <ac:picMk id="5" creationId="{E2737ECA-AF47-95D3-7405-06BDE01097B8}"/>
          </ac:picMkLst>
        </pc:picChg>
        <pc:picChg chg="add mod">
          <ac:chgData name="Isaac Johnson" userId="bcd2dbf1631bfa06" providerId="LiveId" clId="{C08A7759-72C4-4169-A097-7494F53DEEB5}" dt="2022-05-21T14:46:08.799" v="3377" actId="1440"/>
          <ac:picMkLst>
            <pc:docMk/>
            <pc:sldMk cId="3905800729" sldId="348"/>
            <ac:picMk id="6" creationId="{E0FB4C21-3F54-396B-ED27-F3D04C08DDA3}"/>
          </ac:picMkLst>
        </pc:picChg>
      </pc:sldChg>
      <pc:sldChg chg="addSp delSp modSp new mod">
        <pc:chgData name="Isaac Johnson" userId="bcd2dbf1631bfa06" providerId="LiveId" clId="{C08A7759-72C4-4169-A097-7494F53DEEB5}" dt="2022-05-22T18:14:27.399" v="6817"/>
        <pc:sldMkLst>
          <pc:docMk/>
          <pc:sldMk cId="2338137707" sldId="349"/>
        </pc:sldMkLst>
        <pc:spChg chg="mod">
          <ac:chgData name="Isaac Johnson" userId="bcd2dbf1631bfa06" providerId="LiveId" clId="{C08A7759-72C4-4169-A097-7494F53DEEB5}" dt="2022-05-21T14:46:56.886" v="3432" actId="20577"/>
          <ac:spMkLst>
            <pc:docMk/>
            <pc:sldMk cId="2338137707" sldId="349"/>
            <ac:spMk id="2" creationId="{48BD9541-6A20-A828-D31E-0D54424B1D66}"/>
          </ac:spMkLst>
        </pc:spChg>
        <pc:spChg chg="mod">
          <ac:chgData name="Isaac Johnson" userId="bcd2dbf1631bfa06" providerId="LiveId" clId="{C08A7759-72C4-4169-A097-7494F53DEEB5}" dt="2022-05-21T14:46:49.516" v="3407" actId="14100"/>
          <ac:spMkLst>
            <pc:docMk/>
            <pc:sldMk cId="2338137707" sldId="349"/>
            <ac:spMk id="3" creationId="{205F5C2B-4D9E-BBD4-E8CF-B4A346CA9D1B}"/>
          </ac:spMkLst>
        </pc:spChg>
        <pc:spChg chg="del mod">
          <ac:chgData name="Isaac Johnson" userId="bcd2dbf1631bfa06" providerId="LiveId" clId="{C08A7759-72C4-4169-A097-7494F53DEEB5}" dt="2022-05-21T14:46:40.353" v="3405" actId="478"/>
          <ac:spMkLst>
            <pc:docMk/>
            <pc:sldMk cId="2338137707" sldId="349"/>
            <ac:spMk id="4" creationId="{43E07191-A601-7CC0-65F8-3100C1939D05}"/>
          </ac:spMkLst>
        </pc:spChg>
        <pc:picChg chg="add mod">
          <ac:chgData name="Isaac Johnson" userId="bcd2dbf1631bfa06" providerId="LiveId" clId="{C08A7759-72C4-4169-A097-7494F53DEEB5}" dt="2022-05-22T18:14:27.399" v="6817"/>
          <ac:picMkLst>
            <pc:docMk/>
            <pc:sldMk cId="2338137707" sldId="349"/>
            <ac:picMk id="4" creationId="{8E728DD2-F43E-6F53-5E6A-B22A4A608756}"/>
          </ac:picMkLst>
        </pc:picChg>
        <pc:picChg chg="add mod">
          <ac:chgData name="Isaac Johnson" userId="bcd2dbf1631bfa06" providerId="LiveId" clId="{C08A7759-72C4-4169-A097-7494F53DEEB5}" dt="2022-05-21T14:46:51.966" v="3408" actId="1076"/>
          <ac:picMkLst>
            <pc:docMk/>
            <pc:sldMk cId="2338137707" sldId="349"/>
            <ac:picMk id="6" creationId="{85A4CF17-039A-138F-F1F7-27337ACE0241}"/>
          </ac:picMkLst>
        </pc:picChg>
      </pc:sldChg>
      <pc:sldChg chg="addSp delSp modSp new mod modAnim">
        <pc:chgData name="Isaac Johnson" userId="bcd2dbf1631bfa06" providerId="LiveId" clId="{C08A7759-72C4-4169-A097-7494F53DEEB5}" dt="2022-05-22T18:14:27.399" v="6817"/>
        <pc:sldMkLst>
          <pc:docMk/>
          <pc:sldMk cId="3013086329" sldId="350"/>
        </pc:sldMkLst>
        <pc:spChg chg="mod">
          <ac:chgData name="Isaac Johnson" userId="bcd2dbf1631bfa06" providerId="LiveId" clId="{C08A7759-72C4-4169-A097-7494F53DEEB5}" dt="2022-05-21T14:48:22.305" v="3476" actId="20577"/>
          <ac:spMkLst>
            <pc:docMk/>
            <pc:sldMk cId="3013086329" sldId="350"/>
            <ac:spMk id="2" creationId="{5271F7B3-2A85-F4EF-5D48-B0C575E3C256}"/>
          </ac:spMkLst>
        </pc:spChg>
        <pc:spChg chg="mod">
          <ac:chgData name="Isaac Johnson" userId="bcd2dbf1631bfa06" providerId="LiveId" clId="{C08A7759-72C4-4169-A097-7494F53DEEB5}" dt="2022-05-21T14:47:58.316" v="3462" actId="14100"/>
          <ac:spMkLst>
            <pc:docMk/>
            <pc:sldMk cId="3013086329" sldId="350"/>
            <ac:spMk id="3" creationId="{ADCE0858-59EA-F828-3FBA-14A65FA4A05C}"/>
          </ac:spMkLst>
        </pc:spChg>
        <pc:spChg chg="del">
          <ac:chgData name="Isaac Johnson" userId="bcd2dbf1631bfa06" providerId="LiveId" clId="{C08A7759-72C4-4169-A097-7494F53DEEB5}" dt="2022-05-16T02:24:05.435" v="198" actId="478"/>
          <ac:spMkLst>
            <pc:docMk/>
            <pc:sldMk cId="3013086329" sldId="350"/>
            <ac:spMk id="4" creationId="{D3635702-C7BA-BEEA-4905-85AB79CE0236}"/>
          </ac:spMkLst>
        </pc:spChg>
        <pc:picChg chg="add mod">
          <ac:chgData name="Isaac Johnson" userId="bcd2dbf1631bfa06" providerId="LiveId" clId="{C08A7759-72C4-4169-A097-7494F53DEEB5}" dt="2022-05-22T18:14:27.399" v="6817"/>
          <ac:picMkLst>
            <pc:docMk/>
            <pc:sldMk cId="3013086329" sldId="350"/>
            <ac:picMk id="4" creationId="{67ADEC9C-87A6-3E71-D7D7-3ED04E2CE1F2}"/>
          </ac:picMkLst>
        </pc:picChg>
        <pc:picChg chg="add mod">
          <ac:chgData name="Isaac Johnson" userId="bcd2dbf1631bfa06" providerId="LiveId" clId="{C08A7759-72C4-4169-A097-7494F53DEEB5}" dt="2022-05-21T14:47:38.983" v="3436" actId="1440"/>
          <ac:picMkLst>
            <pc:docMk/>
            <pc:sldMk cId="3013086329" sldId="350"/>
            <ac:picMk id="6" creationId="{AEE7B65A-BD2C-C47A-A595-4666AD87A017}"/>
          </ac:picMkLst>
        </pc:picChg>
        <pc:picChg chg="add mod">
          <ac:chgData name="Isaac Johnson" userId="bcd2dbf1631bfa06" providerId="LiveId" clId="{C08A7759-72C4-4169-A097-7494F53DEEB5}" dt="2022-05-21T14:48:08.086" v="3464" actId="1440"/>
          <ac:picMkLst>
            <pc:docMk/>
            <pc:sldMk cId="3013086329" sldId="350"/>
            <ac:picMk id="8" creationId="{4DAE9D70-12D4-B3B9-6104-8FC260D27597}"/>
          </ac:picMkLst>
        </pc:picChg>
      </pc:sldChg>
      <pc:sldChg chg="addSp modSp new mod">
        <pc:chgData name="Isaac Johnson" userId="bcd2dbf1631bfa06" providerId="LiveId" clId="{C08A7759-72C4-4169-A097-7494F53DEEB5}" dt="2022-05-22T18:14:27.399" v="6817"/>
        <pc:sldMkLst>
          <pc:docMk/>
          <pc:sldMk cId="155014050" sldId="351"/>
        </pc:sldMkLst>
        <pc:spChg chg="mod">
          <ac:chgData name="Isaac Johnson" userId="bcd2dbf1631bfa06" providerId="LiveId" clId="{C08A7759-72C4-4169-A097-7494F53DEEB5}" dt="2022-05-21T14:48:55.928" v="3495" actId="120"/>
          <ac:spMkLst>
            <pc:docMk/>
            <pc:sldMk cId="155014050" sldId="351"/>
            <ac:spMk id="2" creationId="{4D8AC9BC-E5E2-6CE1-49BC-6E11CF1E768E}"/>
          </ac:spMkLst>
        </pc:spChg>
        <pc:spChg chg="mod">
          <ac:chgData name="Isaac Johnson" userId="bcd2dbf1631bfa06" providerId="LiveId" clId="{C08A7759-72C4-4169-A097-7494F53DEEB5}" dt="2022-05-21T14:49:14.844" v="3543" actId="20577"/>
          <ac:spMkLst>
            <pc:docMk/>
            <pc:sldMk cId="155014050" sldId="351"/>
            <ac:spMk id="3" creationId="{21EF92B4-8C53-56BF-0A38-DD82680B7DEB}"/>
          </ac:spMkLst>
        </pc:spChg>
        <pc:spChg chg="mod">
          <ac:chgData name="Isaac Johnson" userId="bcd2dbf1631bfa06" providerId="LiveId" clId="{C08A7759-72C4-4169-A097-7494F53DEEB5}" dt="2022-05-21T12:51:50.407" v="872"/>
          <ac:spMkLst>
            <pc:docMk/>
            <pc:sldMk cId="155014050" sldId="351"/>
            <ac:spMk id="4" creationId="{F6199A70-ADDB-034A-498F-A8CD8D196747}"/>
          </ac:spMkLst>
        </pc:spChg>
        <pc:picChg chg="add mod">
          <ac:chgData name="Isaac Johnson" userId="bcd2dbf1631bfa06" providerId="LiveId" clId="{C08A7759-72C4-4169-A097-7494F53DEEB5}" dt="2022-05-22T18:14:27.399" v="6817"/>
          <ac:picMkLst>
            <pc:docMk/>
            <pc:sldMk cId="155014050" sldId="351"/>
            <ac:picMk id="5" creationId="{D5B6294E-6C5D-6C40-201E-A7E033BD95C0}"/>
          </ac:picMkLst>
        </pc:picChg>
        <pc:picChg chg="add mod">
          <ac:chgData name="Isaac Johnson" userId="bcd2dbf1631bfa06" providerId="LiveId" clId="{C08A7759-72C4-4169-A097-7494F53DEEB5}" dt="2022-05-21T14:48:43.669" v="3480" actId="1076"/>
          <ac:picMkLst>
            <pc:docMk/>
            <pc:sldMk cId="155014050" sldId="351"/>
            <ac:picMk id="6" creationId="{C581DA05-E467-BBB7-3843-D65B47F256E6}"/>
          </ac:picMkLst>
        </pc:picChg>
      </pc:sldChg>
      <pc:sldChg chg="addSp modSp new mod">
        <pc:chgData name="Isaac Johnson" userId="bcd2dbf1631bfa06" providerId="LiveId" clId="{C08A7759-72C4-4169-A097-7494F53DEEB5}" dt="2022-05-22T18:14:27.399" v="6817"/>
        <pc:sldMkLst>
          <pc:docMk/>
          <pc:sldMk cId="3134129536" sldId="352"/>
        </pc:sldMkLst>
        <pc:spChg chg="mod">
          <ac:chgData name="Isaac Johnson" userId="bcd2dbf1631bfa06" providerId="LiveId" clId="{C08A7759-72C4-4169-A097-7494F53DEEB5}" dt="2022-05-21T14:49:26.520" v="3555" actId="20577"/>
          <ac:spMkLst>
            <pc:docMk/>
            <pc:sldMk cId="3134129536" sldId="352"/>
            <ac:spMk id="2" creationId="{D74C425A-A5AB-F201-D95C-CD61ED7BB8BC}"/>
          </ac:spMkLst>
        </pc:spChg>
        <pc:spChg chg="mod">
          <ac:chgData name="Isaac Johnson" userId="bcd2dbf1631bfa06" providerId="LiveId" clId="{C08A7759-72C4-4169-A097-7494F53DEEB5}" dt="2022-05-21T12:51:51.369" v="952" actId="27636"/>
          <ac:spMkLst>
            <pc:docMk/>
            <pc:sldMk cId="3134129536" sldId="352"/>
            <ac:spMk id="3" creationId="{FC386126-7135-7F35-41BF-723A7B19838F}"/>
          </ac:spMkLst>
        </pc:spChg>
        <pc:spChg chg="mod">
          <ac:chgData name="Isaac Johnson" userId="bcd2dbf1631bfa06" providerId="LiveId" clId="{C08A7759-72C4-4169-A097-7494F53DEEB5}" dt="2022-05-21T12:51:51.389" v="953" actId="27636"/>
          <ac:spMkLst>
            <pc:docMk/>
            <pc:sldMk cId="3134129536" sldId="352"/>
            <ac:spMk id="4" creationId="{5BA80434-E5D5-F165-73F2-3B475A2EF591}"/>
          </ac:spMkLst>
        </pc:spChg>
        <pc:picChg chg="add mod">
          <ac:chgData name="Isaac Johnson" userId="bcd2dbf1631bfa06" providerId="LiveId" clId="{C08A7759-72C4-4169-A097-7494F53DEEB5}" dt="2022-05-22T18:14:27.399" v="6817"/>
          <ac:picMkLst>
            <pc:docMk/>
            <pc:sldMk cId="3134129536" sldId="352"/>
            <ac:picMk id="5" creationId="{99DD248C-143F-C81E-C0D3-92BD7F69F422}"/>
          </ac:picMkLst>
        </pc:picChg>
      </pc:sldChg>
      <pc:sldChg chg="addSp delSp modSp new mod">
        <pc:chgData name="Isaac Johnson" userId="bcd2dbf1631bfa06" providerId="LiveId" clId="{C08A7759-72C4-4169-A097-7494F53DEEB5}" dt="2022-05-22T18:14:27.399" v="6817"/>
        <pc:sldMkLst>
          <pc:docMk/>
          <pc:sldMk cId="2694868378" sldId="353"/>
        </pc:sldMkLst>
        <pc:spChg chg="mod">
          <ac:chgData name="Isaac Johnson" userId="bcd2dbf1631bfa06" providerId="LiveId" clId="{C08A7759-72C4-4169-A097-7494F53DEEB5}" dt="2022-05-21T14:50:17.316" v="3579" actId="20577"/>
          <ac:spMkLst>
            <pc:docMk/>
            <pc:sldMk cId="2694868378" sldId="353"/>
            <ac:spMk id="2" creationId="{C0543D3B-DAA7-B2BB-8DB2-4DFA0272FCB5}"/>
          </ac:spMkLst>
        </pc:spChg>
        <pc:spChg chg="mod">
          <ac:chgData name="Isaac Johnson" userId="bcd2dbf1631bfa06" providerId="LiveId" clId="{C08A7759-72C4-4169-A097-7494F53DEEB5}" dt="2022-05-21T14:50:05.056" v="3561" actId="14100"/>
          <ac:spMkLst>
            <pc:docMk/>
            <pc:sldMk cId="2694868378" sldId="353"/>
            <ac:spMk id="3" creationId="{E85E844B-00DA-C99D-0F4B-73C2270D4261}"/>
          </ac:spMkLst>
        </pc:spChg>
        <pc:spChg chg="del mod">
          <ac:chgData name="Isaac Johnson" userId="bcd2dbf1631bfa06" providerId="LiveId" clId="{C08A7759-72C4-4169-A097-7494F53DEEB5}" dt="2022-05-21T14:50:01.218" v="3560" actId="478"/>
          <ac:spMkLst>
            <pc:docMk/>
            <pc:sldMk cId="2694868378" sldId="353"/>
            <ac:spMk id="4" creationId="{EF437D6C-933E-D1DC-69E2-10007FA095DD}"/>
          </ac:spMkLst>
        </pc:spChg>
        <pc:picChg chg="add mod">
          <ac:chgData name="Isaac Johnson" userId="bcd2dbf1631bfa06" providerId="LiveId" clId="{C08A7759-72C4-4169-A097-7494F53DEEB5}" dt="2022-05-22T18:14:27.399" v="6817"/>
          <ac:picMkLst>
            <pc:docMk/>
            <pc:sldMk cId="2694868378" sldId="353"/>
            <ac:picMk id="4" creationId="{A67B9170-29B4-F0A0-ECF2-C721A1B958B5}"/>
          </ac:picMkLst>
        </pc:picChg>
        <pc:picChg chg="add mod">
          <ac:chgData name="Isaac Johnson" userId="bcd2dbf1631bfa06" providerId="LiveId" clId="{C08A7759-72C4-4169-A097-7494F53DEEB5}" dt="2022-05-21T14:50:13.456" v="3564" actId="1440"/>
          <ac:picMkLst>
            <pc:docMk/>
            <pc:sldMk cId="2694868378" sldId="353"/>
            <ac:picMk id="6" creationId="{FD595B20-3C83-7457-F95E-2144EC05CDDA}"/>
          </ac:picMkLst>
        </pc:picChg>
      </pc:sldChg>
      <pc:sldChg chg="addSp delSp modSp new mod">
        <pc:chgData name="Isaac Johnson" userId="bcd2dbf1631bfa06" providerId="LiveId" clId="{C08A7759-72C4-4169-A097-7494F53DEEB5}" dt="2022-05-22T18:14:27.399" v="6817"/>
        <pc:sldMkLst>
          <pc:docMk/>
          <pc:sldMk cId="3839875490" sldId="354"/>
        </pc:sldMkLst>
        <pc:spChg chg="mod">
          <ac:chgData name="Isaac Johnson" userId="bcd2dbf1631bfa06" providerId="LiveId" clId="{C08A7759-72C4-4169-A097-7494F53DEEB5}" dt="2022-05-21T14:50:38.099" v="3605" actId="20577"/>
          <ac:spMkLst>
            <pc:docMk/>
            <pc:sldMk cId="3839875490" sldId="354"/>
            <ac:spMk id="2" creationId="{1CBE98BB-7310-DC6B-8C36-B41D2FAD1A54}"/>
          </ac:spMkLst>
        </pc:spChg>
        <pc:spChg chg="mod">
          <ac:chgData name="Isaac Johnson" userId="bcd2dbf1631bfa06" providerId="LiveId" clId="{C08A7759-72C4-4169-A097-7494F53DEEB5}" dt="2022-05-21T14:50:49.049" v="3645" actId="20577"/>
          <ac:spMkLst>
            <pc:docMk/>
            <pc:sldMk cId="3839875490" sldId="354"/>
            <ac:spMk id="3" creationId="{6AC38FA6-3B4C-3639-6949-1F474B82D143}"/>
          </ac:spMkLst>
        </pc:spChg>
        <pc:spChg chg="del mod">
          <ac:chgData name="Isaac Johnson" userId="bcd2dbf1631bfa06" providerId="LiveId" clId="{C08A7759-72C4-4169-A097-7494F53DEEB5}" dt="2022-05-21T14:50:52.860" v="3646" actId="478"/>
          <ac:spMkLst>
            <pc:docMk/>
            <pc:sldMk cId="3839875490" sldId="354"/>
            <ac:spMk id="4" creationId="{474C525A-1D90-7970-22AB-163080125B0B}"/>
          </ac:spMkLst>
        </pc:spChg>
        <pc:picChg chg="add mod">
          <ac:chgData name="Isaac Johnson" userId="bcd2dbf1631bfa06" providerId="LiveId" clId="{C08A7759-72C4-4169-A097-7494F53DEEB5}" dt="2022-05-22T18:14:27.399" v="6817"/>
          <ac:picMkLst>
            <pc:docMk/>
            <pc:sldMk cId="3839875490" sldId="354"/>
            <ac:picMk id="4" creationId="{A120CB39-DC8E-AF78-3826-DDF38F90F14D}"/>
          </ac:picMkLst>
        </pc:picChg>
        <pc:picChg chg="add mod">
          <ac:chgData name="Isaac Johnson" userId="bcd2dbf1631bfa06" providerId="LiveId" clId="{C08A7759-72C4-4169-A097-7494F53DEEB5}" dt="2022-05-21T14:50:55.977" v="3647" actId="1076"/>
          <ac:picMkLst>
            <pc:docMk/>
            <pc:sldMk cId="3839875490" sldId="354"/>
            <ac:picMk id="6" creationId="{79E7F294-D84E-8293-A20E-D25F3078A0E7}"/>
          </ac:picMkLst>
        </pc:picChg>
      </pc:sldChg>
      <pc:sldChg chg="addSp delSp modSp new mod">
        <pc:chgData name="Isaac Johnson" userId="bcd2dbf1631bfa06" providerId="LiveId" clId="{C08A7759-72C4-4169-A097-7494F53DEEB5}" dt="2022-05-22T18:14:27.399" v="6817"/>
        <pc:sldMkLst>
          <pc:docMk/>
          <pc:sldMk cId="3537817123" sldId="355"/>
        </pc:sldMkLst>
        <pc:spChg chg="mod">
          <ac:chgData name="Isaac Johnson" userId="bcd2dbf1631bfa06" providerId="LiveId" clId="{C08A7759-72C4-4169-A097-7494F53DEEB5}" dt="2022-05-21T12:51:51.405" v="957" actId="27636"/>
          <ac:spMkLst>
            <pc:docMk/>
            <pc:sldMk cId="3537817123" sldId="355"/>
            <ac:spMk id="2" creationId="{FB12F784-C053-4398-FA1A-C47C64512959}"/>
          </ac:spMkLst>
        </pc:spChg>
        <pc:spChg chg="mod">
          <ac:chgData name="Isaac Johnson" userId="bcd2dbf1631bfa06" providerId="LiveId" clId="{C08A7759-72C4-4169-A097-7494F53DEEB5}" dt="2022-05-21T14:51:32.583" v="3705" actId="20577"/>
          <ac:spMkLst>
            <pc:docMk/>
            <pc:sldMk cId="3537817123" sldId="355"/>
            <ac:spMk id="3" creationId="{08C7F20C-3A6B-45BE-815B-9D09A52281EE}"/>
          </ac:spMkLst>
        </pc:spChg>
        <pc:spChg chg="del mod">
          <ac:chgData name="Isaac Johnson" userId="bcd2dbf1631bfa06" providerId="LiveId" clId="{C08A7759-72C4-4169-A097-7494F53DEEB5}" dt="2022-05-21T14:51:03.817" v="3649" actId="478"/>
          <ac:spMkLst>
            <pc:docMk/>
            <pc:sldMk cId="3537817123" sldId="355"/>
            <ac:spMk id="4" creationId="{3D083E0D-C16C-7436-D5C6-0C1604F1C500}"/>
          </ac:spMkLst>
        </pc:spChg>
        <pc:picChg chg="add mod">
          <ac:chgData name="Isaac Johnson" userId="bcd2dbf1631bfa06" providerId="LiveId" clId="{C08A7759-72C4-4169-A097-7494F53DEEB5}" dt="2022-05-22T18:14:27.399" v="6817"/>
          <ac:picMkLst>
            <pc:docMk/>
            <pc:sldMk cId="3537817123" sldId="355"/>
            <ac:picMk id="4" creationId="{892FFFE4-F35F-AD94-EEEC-6E986399BD02}"/>
          </ac:picMkLst>
        </pc:picChg>
        <pc:picChg chg="add mod">
          <ac:chgData name="Isaac Johnson" userId="bcd2dbf1631bfa06" providerId="LiveId" clId="{C08A7759-72C4-4169-A097-7494F53DEEB5}" dt="2022-05-21T14:51:44.038" v="3708" actId="1440"/>
          <ac:picMkLst>
            <pc:docMk/>
            <pc:sldMk cId="3537817123" sldId="355"/>
            <ac:picMk id="6" creationId="{709515DF-E7C4-CB28-E1E4-17272AB1A6E1}"/>
          </ac:picMkLst>
        </pc:picChg>
        <pc:picChg chg="add mod">
          <ac:chgData name="Isaac Johnson" userId="bcd2dbf1631bfa06" providerId="LiveId" clId="{C08A7759-72C4-4169-A097-7494F53DEEB5}" dt="2022-05-21T14:56:27.467" v="3870"/>
          <ac:picMkLst>
            <pc:docMk/>
            <pc:sldMk cId="3537817123" sldId="355"/>
            <ac:picMk id="7" creationId="{0C69CC96-7199-3708-05C4-86C56685CB02}"/>
          </ac:picMkLst>
        </pc:picChg>
      </pc:sldChg>
      <pc:sldChg chg="addSp modSp new mod modAnim">
        <pc:chgData name="Isaac Johnson" userId="bcd2dbf1631bfa06" providerId="LiveId" clId="{C08A7759-72C4-4169-A097-7494F53DEEB5}" dt="2022-05-22T18:14:27.399" v="6817"/>
        <pc:sldMkLst>
          <pc:docMk/>
          <pc:sldMk cId="3951887472" sldId="356"/>
        </pc:sldMkLst>
        <pc:spChg chg="mod">
          <ac:chgData name="Isaac Johnson" userId="bcd2dbf1631bfa06" providerId="LiveId" clId="{C08A7759-72C4-4169-A097-7494F53DEEB5}" dt="2022-05-21T14:52:15.292" v="3722" actId="20577"/>
          <ac:spMkLst>
            <pc:docMk/>
            <pc:sldMk cId="3951887472" sldId="356"/>
            <ac:spMk id="2" creationId="{2956DB01-F3E8-D380-27C4-66ED1E7BA8EB}"/>
          </ac:spMkLst>
        </pc:spChg>
        <pc:spChg chg="mod">
          <ac:chgData name="Isaac Johnson" userId="bcd2dbf1631bfa06" providerId="LiveId" clId="{C08A7759-72C4-4169-A097-7494F53DEEB5}" dt="2022-05-21T12:51:51.441" v="960" actId="27636"/>
          <ac:spMkLst>
            <pc:docMk/>
            <pc:sldMk cId="3951887472" sldId="356"/>
            <ac:spMk id="3" creationId="{FB12AAE0-91CE-8302-DBCB-5D886E843811}"/>
          </ac:spMkLst>
        </pc:spChg>
        <pc:spChg chg="mod">
          <ac:chgData name="Isaac Johnson" userId="bcd2dbf1631bfa06" providerId="LiveId" clId="{C08A7759-72C4-4169-A097-7494F53DEEB5}" dt="2022-05-21T12:51:51.421" v="958" actId="27636"/>
          <ac:spMkLst>
            <pc:docMk/>
            <pc:sldMk cId="3951887472" sldId="356"/>
            <ac:spMk id="4" creationId="{23C6A628-DE43-F56B-0287-025B241A7E8C}"/>
          </ac:spMkLst>
        </pc:spChg>
        <pc:picChg chg="add mod">
          <ac:chgData name="Isaac Johnson" userId="bcd2dbf1631bfa06" providerId="LiveId" clId="{C08A7759-72C4-4169-A097-7494F53DEEB5}" dt="2022-05-22T18:14:27.399" v="6817"/>
          <ac:picMkLst>
            <pc:docMk/>
            <pc:sldMk cId="3951887472" sldId="356"/>
            <ac:picMk id="5" creationId="{76FE750A-5881-D53E-7BFB-C71AC2069633}"/>
          </ac:picMkLst>
        </pc:picChg>
        <pc:picChg chg="add mod">
          <ac:chgData name="Isaac Johnson" userId="bcd2dbf1631bfa06" providerId="LiveId" clId="{C08A7759-72C4-4169-A097-7494F53DEEB5}" dt="2022-05-21T14:52:03.416" v="3714" actId="1076"/>
          <ac:picMkLst>
            <pc:docMk/>
            <pc:sldMk cId="3951887472" sldId="356"/>
            <ac:picMk id="6" creationId="{BB41A2F9-544C-0C62-E6AF-9D3FAD0A8EB2}"/>
          </ac:picMkLst>
        </pc:picChg>
        <pc:picChg chg="add mod">
          <ac:chgData name="Isaac Johnson" userId="bcd2dbf1631bfa06" providerId="LiveId" clId="{C08A7759-72C4-4169-A097-7494F53DEEB5}" dt="2022-05-21T14:56:25.470" v="3869"/>
          <ac:picMkLst>
            <pc:docMk/>
            <pc:sldMk cId="3951887472" sldId="356"/>
            <ac:picMk id="7" creationId="{00D5F953-3CBC-2712-CDCD-48876043730A}"/>
          </ac:picMkLst>
        </pc:picChg>
      </pc:sldChg>
      <pc:sldChg chg="addSp delSp modSp new mod">
        <pc:chgData name="Isaac Johnson" userId="bcd2dbf1631bfa06" providerId="LiveId" clId="{C08A7759-72C4-4169-A097-7494F53DEEB5}" dt="2022-05-22T18:14:27.399" v="6817"/>
        <pc:sldMkLst>
          <pc:docMk/>
          <pc:sldMk cId="2526789727" sldId="357"/>
        </pc:sldMkLst>
        <pc:spChg chg="mod">
          <ac:chgData name="Isaac Johnson" userId="bcd2dbf1631bfa06" providerId="LiveId" clId="{C08A7759-72C4-4169-A097-7494F53DEEB5}" dt="2022-05-21T14:52:26.726" v="3731" actId="20577"/>
          <ac:spMkLst>
            <pc:docMk/>
            <pc:sldMk cId="2526789727" sldId="357"/>
            <ac:spMk id="2" creationId="{8FF8B8A7-A3D8-F422-1519-09FC16EB87CF}"/>
          </ac:spMkLst>
        </pc:spChg>
        <pc:spChg chg="mod">
          <ac:chgData name="Isaac Johnson" userId="bcd2dbf1631bfa06" providerId="LiveId" clId="{C08A7759-72C4-4169-A097-7494F53DEEB5}" dt="2022-05-21T14:52:49.220" v="3785" actId="14100"/>
          <ac:spMkLst>
            <pc:docMk/>
            <pc:sldMk cId="2526789727" sldId="357"/>
            <ac:spMk id="3" creationId="{AD0F8BB0-C87C-C797-003D-1513338C520A}"/>
          </ac:spMkLst>
        </pc:spChg>
        <pc:spChg chg="del mod">
          <ac:chgData name="Isaac Johnson" userId="bcd2dbf1631bfa06" providerId="LiveId" clId="{C08A7759-72C4-4169-A097-7494F53DEEB5}" dt="2022-05-21T14:52:30.666" v="3733" actId="478"/>
          <ac:spMkLst>
            <pc:docMk/>
            <pc:sldMk cId="2526789727" sldId="357"/>
            <ac:spMk id="4" creationId="{62051158-C879-A9FB-1951-5B473B55E6B6}"/>
          </ac:spMkLst>
        </pc:spChg>
        <pc:picChg chg="add mod">
          <ac:chgData name="Isaac Johnson" userId="bcd2dbf1631bfa06" providerId="LiveId" clId="{C08A7759-72C4-4169-A097-7494F53DEEB5}" dt="2022-05-22T18:14:27.399" v="6817"/>
          <ac:picMkLst>
            <pc:docMk/>
            <pc:sldMk cId="2526789727" sldId="357"/>
            <ac:picMk id="4" creationId="{746E900F-7627-240C-414B-7E8152922147}"/>
          </ac:picMkLst>
        </pc:picChg>
        <pc:picChg chg="add mod">
          <ac:chgData name="Isaac Johnson" userId="bcd2dbf1631bfa06" providerId="LiveId" clId="{C08A7759-72C4-4169-A097-7494F53DEEB5}" dt="2022-05-21T14:52:53.403" v="3786" actId="1440"/>
          <ac:picMkLst>
            <pc:docMk/>
            <pc:sldMk cId="2526789727" sldId="357"/>
            <ac:picMk id="6" creationId="{D43FBB57-8937-40B6-C104-26E3473A6AE2}"/>
          </ac:picMkLst>
        </pc:picChg>
        <pc:picChg chg="add mod">
          <ac:chgData name="Isaac Johnson" userId="bcd2dbf1631bfa06" providerId="LiveId" clId="{C08A7759-72C4-4169-A097-7494F53DEEB5}" dt="2022-05-21T14:56:23.699" v="3868"/>
          <ac:picMkLst>
            <pc:docMk/>
            <pc:sldMk cId="2526789727" sldId="357"/>
            <ac:picMk id="7" creationId="{492DECAB-A884-F5DB-93C2-AC5EDBD117E0}"/>
          </ac:picMkLst>
        </pc:picChg>
      </pc:sldChg>
      <pc:sldChg chg="addSp delSp modSp new mod ord">
        <pc:chgData name="Isaac Johnson" userId="bcd2dbf1631bfa06" providerId="LiveId" clId="{C08A7759-72C4-4169-A097-7494F53DEEB5}" dt="2022-05-22T18:14:27.399" v="6817"/>
        <pc:sldMkLst>
          <pc:docMk/>
          <pc:sldMk cId="492833073" sldId="358"/>
        </pc:sldMkLst>
        <pc:spChg chg="del">
          <ac:chgData name="Isaac Johnson" userId="bcd2dbf1631bfa06" providerId="LiveId" clId="{C08A7759-72C4-4169-A097-7494F53DEEB5}" dt="2022-05-21T13:38:19.488" v="1214" actId="478"/>
          <ac:spMkLst>
            <pc:docMk/>
            <pc:sldMk cId="492833073" sldId="358"/>
            <ac:spMk id="2" creationId="{77D1C403-E4D9-B5B5-1077-BAD7EF0CA2CC}"/>
          </ac:spMkLst>
        </pc:spChg>
        <pc:spChg chg="del mod">
          <ac:chgData name="Isaac Johnson" userId="bcd2dbf1631bfa06" providerId="LiveId" clId="{C08A7759-72C4-4169-A097-7494F53DEEB5}" dt="2022-05-21T13:38:09.280" v="1211" actId="478"/>
          <ac:spMkLst>
            <pc:docMk/>
            <pc:sldMk cId="492833073" sldId="358"/>
            <ac:spMk id="3" creationId="{CC3FA324-DF27-1946-1476-CF8623671D4F}"/>
          </ac:spMkLst>
        </pc:spChg>
        <pc:spChg chg="add del mod">
          <ac:chgData name="Isaac Johnson" userId="bcd2dbf1631bfa06" providerId="LiveId" clId="{C08A7759-72C4-4169-A097-7494F53DEEB5}" dt="2022-05-21T13:38:17.189" v="1213" actId="478"/>
          <ac:spMkLst>
            <pc:docMk/>
            <pc:sldMk cId="492833073" sldId="358"/>
            <ac:spMk id="5" creationId="{2A47B2E2-B8DD-9E0A-DE6A-9646AFC1592B}"/>
          </ac:spMkLst>
        </pc:spChg>
        <pc:picChg chg="add mod">
          <ac:chgData name="Isaac Johnson" userId="bcd2dbf1631bfa06" providerId="LiveId" clId="{C08A7759-72C4-4169-A097-7494F53DEEB5}" dt="2022-05-22T18:14:27.399" v="6817"/>
          <ac:picMkLst>
            <pc:docMk/>
            <pc:sldMk cId="492833073" sldId="358"/>
            <ac:picMk id="2" creationId="{2078B54A-9485-EE7A-8163-E2CF39E83CA3}"/>
          </ac:picMkLst>
        </pc:picChg>
        <pc:picChg chg="add">
          <ac:chgData name="Isaac Johnson" userId="bcd2dbf1631bfa06" providerId="LiveId" clId="{C08A7759-72C4-4169-A097-7494F53DEEB5}" dt="2022-05-21T13:38:03.222" v="1210"/>
          <ac:picMkLst>
            <pc:docMk/>
            <pc:sldMk cId="492833073" sldId="358"/>
            <ac:picMk id="1026" creationId="{5B588EA0-33A8-EFB9-5597-CC82FA7E8289}"/>
          </ac:picMkLst>
        </pc:picChg>
      </pc:sldChg>
      <pc:sldChg chg="addSp delSp modSp add mod modAnim">
        <pc:chgData name="Isaac Johnson" userId="bcd2dbf1631bfa06" providerId="LiveId" clId="{C08A7759-72C4-4169-A097-7494F53DEEB5}" dt="2022-05-22T18:14:27.399" v="6817"/>
        <pc:sldMkLst>
          <pc:docMk/>
          <pc:sldMk cId="1671413923" sldId="359"/>
        </pc:sldMkLst>
        <pc:spChg chg="mod">
          <ac:chgData name="Isaac Johnson" userId="bcd2dbf1631bfa06" providerId="LiveId" clId="{C08A7759-72C4-4169-A097-7494F53DEEB5}" dt="2022-05-21T14:56:01.900" v="3866" actId="114"/>
          <ac:spMkLst>
            <pc:docMk/>
            <pc:sldMk cId="1671413923" sldId="359"/>
            <ac:spMk id="3" creationId="{AD0F8BB0-C87C-C797-003D-1513338C520A}"/>
          </ac:spMkLst>
        </pc:spChg>
        <pc:picChg chg="add mod">
          <ac:chgData name="Isaac Johnson" userId="bcd2dbf1631bfa06" providerId="LiveId" clId="{C08A7759-72C4-4169-A097-7494F53DEEB5}" dt="2022-05-22T18:14:27.399" v="6817"/>
          <ac:picMkLst>
            <pc:docMk/>
            <pc:sldMk cId="1671413923" sldId="359"/>
            <ac:picMk id="4" creationId="{92402B79-B954-55EC-8A0F-3BD0F38E5825}"/>
          </ac:picMkLst>
        </pc:picChg>
        <pc:picChg chg="add mod">
          <ac:chgData name="Isaac Johnson" userId="bcd2dbf1631bfa06" providerId="LiveId" clId="{C08A7759-72C4-4169-A097-7494F53DEEB5}" dt="2022-05-21T14:55:49.841" v="3855" actId="1076"/>
          <ac:picMkLst>
            <pc:docMk/>
            <pc:sldMk cId="1671413923" sldId="359"/>
            <ac:picMk id="5" creationId="{BF77E76F-92D9-90CB-B97B-4BDE6FC729E1}"/>
          </ac:picMkLst>
        </pc:picChg>
        <pc:picChg chg="del">
          <ac:chgData name="Isaac Johnson" userId="bcd2dbf1631bfa06" providerId="LiveId" clId="{C08A7759-72C4-4169-A097-7494F53DEEB5}" dt="2022-05-21T14:55:15.928" v="3788" actId="478"/>
          <ac:picMkLst>
            <pc:docMk/>
            <pc:sldMk cId="1671413923" sldId="359"/>
            <ac:picMk id="6" creationId="{D43FBB57-8937-40B6-C104-26E3473A6AE2}"/>
          </ac:picMkLst>
        </pc:picChg>
        <pc:picChg chg="add mod">
          <ac:chgData name="Isaac Johnson" userId="bcd2dbf1631bfa06" providerId="LiveId" clId="{C08A7759-72C4-4169-A097-7494F53DEEB5}" dt="2022-05-21T14:56:21.769" v="3867"/>
          <ac:picMkLst>
            <pc:docMk/>
            <pc:sldMk cId="1671413923" sldId="359"/>
            <ac:picMk id="7" creationId="{9953BDA7-375F-B7BB-CA4C-98DDE1ED41DA}"/>
          </ac:picMkLst>
        </pc:picChg>
        <pc:picChg chg="add mod">
          <ac:chgData name="Isaac Johnson" userId="bcd2dbf1631bfa06" providerId="LiveId" clId="{C08A7759-72C4-4169-A097-7494F53DEEB5}" dt="2022-05-21T14:58:06.485" v="3875" actId="1440"/>
          <ac:picMkLst>
            <pc:docMk/>
            <pc:sldMk cId="1671413923" sldId="359"/>
            <ac:picMk id="9" creationId="{86A3AF65-4AC3-98A4-56E8-5004C84CB259}"/>
          </ac:picMkLst>
        </pc:picChg>
        <pc:picChg chg="add mod">
          <ac:chgData name="Isaac Johnson" userId="bcd2dbf1631bfa06" providerId="LiveId" clId="{C08A7759-72C4-4169-A097-7494F53DEEB5}" dt="2022-05-21T14:59:09.485" v="3884" actId="1076"/>
          <ac:picMkLst>
            <pc:docMk/>
            <pc:sldMk cId="1671413923" sldId="359"/>
            <ac:picMk id="11" creationId="{61F2D19E-02C6-677E-7533-FDC427DBD1D5}"/>
          </ac:picMkLst>
        </pc:picChg>
      </pc:sldChg>
      <pc:sldChg chg="addSp delSp modSp new mod setBg">
        <pc:chgData name="Isaac Johnson" userId="bcd2dbf1631bfa06" providerId="LiveId" clId="{C08A7759-72C4-4169-A097-7494F53DEEB5}" dt="2022-05-22T18:14:27.399" v="6817"/>
        <pc:sldMkLst>
          <pc:docMk/>
          <pc:sldMk cId="2815624265" sldId="360"/>
        </pc:sldMkLst>
        <pc:spChg chg="mod">
          <ac:chgData name="Isaac Johnson" userId="bcd2dbf1631bfa06" providerId="LiveId" clId="{C08A7759-72C4-4169-A097-7494F53DEEB5}" dt="2022-05-22T02:27:39.786" v="6812" actId="26606"/>
          <ac:spMkLst>
            <pc:docMk/>
            <pc:sldMk cId="2815624265" sldId="360"/>
            <ac:spMk id="2" creationId="{6EAD6EA9-142A-1C34-F2D6-3F3513F5A0E1}"/>
          </ac:spMkLst>
        </pc:spChg>
        <pc:spChg chg="mod">
          <ac:chgData name="Isaac Johnson" userId="bcd2dbf1631bfa06" providerId="LiveId" clId="{C08A7759-72C4-4169-A097-7494F53DEEB5}" dt="2022-05-22T02:27:40.076" v="6813" actId="27636"/>
          <ac:spMkLst>
            <pc:docMk/>
            <pc:sldMk cId="2815624265" sldId="360"/>
            <ac:spMk id="3" creationId="{8E8F7629-4BE1-3D6D-06B5-25D4A2FDB6B5}"/>
          </ac:spMkLst>
        </pc:spChg>
        <pc:spChg chg="add del">
          <ac:chgData name="Isaac Johnson" userId="bcd2dbf1631bfa06" providerId="LiveId" clId="{C08A7759-72C4-4169-A097-7494F53DEEB5}" dt="2022-05-22T02:27:39.628" v="6811" actId="26606"/>
          <ac:spMkLst>
            <pc:docMk/>
            <pc:sldMk cId="2815624265" sldId="360"/>
            <ac:spMk id="12" creationId="{922081EA-7107-46FA-A893-B15086A74875}"/>
          </ac:spMkLst>
        </pc:spChg>
        <pc:spChg chg="add del">
          <ac:chgData name="Isaac Johnson" userId="bcd2dbf1631bfa06" providerId="LiveId" clId="{C08A7759-72C4-4169-A097-7494F53DEEB5}" dt="2022-05-22T02:27:30.257" v="6809" actId="26606"/>
          <ac:spMkLst>
            <pc:docMk/>
            <pc:sldMk cId="2815624265" sldId="360"/>
            <ac:spMk id="13" creationId="{DC3B8C6B-63CA-4384-8059-2036BE520277}"/>
          </ac:spMkLst>
        </pc:spChg>
        <pc:spChg chg="add del">
          <ac:chgData name="Isaac Johnson" userId="bcd2dbf1631bfa06" providerId="LiveId" clId="{C08A7759-72C4-4169-A097-7494F53DEEB5}" dt="2022-05-22T02:27:30.257" v="6809" actId="26606"/>
          <ac:spMkLst>
            <pc:docMk/>
            <pc:sldMk cId="2815624265" sldId="360"/>
            <ac:spMk id="15" creationId="{C71B03AA-C0EB-4104-84F8-E1AB8BFBEF60}"/>
          </ac:spMkLst>
        </pc:spChg>
        <pc:spChg chg="add">
          <ac:chgData name="Isaac Johnson" userId="bcd2dbf1631bfa06" providerId="LiveId" clId="{C08A7759-72C4-4169-A097-7494F53DEEB5}" dt="2022-05-22T02:27:39.786" v="6812" actId="26606"/>
          <ac:spMkLst>
            <pc:docMk/>
            <pc:sldMk cId="2815624265" sldId="360"/>
            <ac:spMk id="21" creationId="{3A9C15D4-2EE7-4D05-B87C-91D1F3B9604B}"/>
          </ac:spMkLst>
        </pc:spChg>
        <pc:spChg chg="add">
          <ac:chgData name="Isaac Johnson" userId="bcd2dbf1631bfa06" providerId="LiveId" clId="{C08A7759-72C4-4169-A097-7494F53DEEB5}" dt="2022-05-22T02:27:39.786" v="6812" actId="26606"/>
          <ac:spMkLst>
            <pc:docMk/>
            <pc:sldMk cId="2815624265" sldId="360"/>
            <ac:spMk id="22" creationId="{4ED7B0FB-9654-4441-9545-02D458B68620}"/>
          </ac:spMkLst>
        </pc:spChg>
        <pc:picChg chg="add mod">
          <ac:chgData name="Isaac Johnson" userId="bcd2dbf1631bfa06" providerId="LiveId" clId="{C08A7759-72C4-4169-A097-7494F53DEEB5}" dt="2022-05-22T18:14:27.399" v="6817"/>
          <ac:picMkLst>
            <pc:docMk/>
            <pc:sldMk cId="2815624265" sldId="360"/>
            <ac:picMk id="4" creationId="{4CD25D54-A718-D07E-55BE-BBE5E6CC3278}"/>
          </ac:picMkLst>
        </pc:picChg>
        <pc:picChg chg="add del">
          <ac:chgData name="Isaac Johnson" userId="bcd2dbf1631bfa06" providerId="LiveId" clId="{C08A7759-72C4-4169-A097-7494F53DEEB5}" dt="2022-05-21T15:01:09.653" v="3978" actId="478"/>
          <ac:picMkLst>
            <pc:docMk/>
            <pc:sldMk cId="2815624265" sldId="360"/>
            <ac:picMk id="5" creationId="{7BB58C2D-83A0-0B0F-B87E-2D18583D3BCA}"/>
          </ac:picMkLst>
        </pc:picChg>
        <pc:picChg chg="add del">
          <ac:chgData name="Isaac Johnson" userId="bcd2dbf1631bfa06" providerId="LiveId" clId="{C08A7759-72C4-4169-A097-7494F53DEEB5}" dt="2022-05-22T02:27:30.257" v="6809" actId="26606"/>
          <ac:picMkLst>
            <pc:docMk/>
            <pc:sldMk cId="2815624265" sldId="360"/>
            <ac:picMk id="6" creationId="{C256386F-B179-2BFF-7590-5D08099971B8}"/>
          </ac:picMkLst>
        </pc:picChg>
        <pc:picChg chg="add del">
          <ac:chgData name="Isaac Johnson" userId="bcd2dbf1631bfa06" providerId="LiveId" clId="{C08A7759-72C4-4169-A097-7494F53DEEB5}" dt="2022-05-22T02:27:39.628" v="6811" actId="26606"/>
          <ac:picMkLst>
            <pc:docMk/>
            <pc:sldMk cId="2815624265" sldId="360"/>
            <ac:picMk id="8" creationId="{9A0F0AC6-A89F-416B-9FA4-48E664065E73}"/>
          </ac:picMkLst>
        </pc:picChg>
        <pc:picChg chg="add del">
          <ac:chgData name="Isaac Johnson" userId="bcd2dbf1631bfa06" providerId="LiveId" clId="{C08A7759-72C4-4169-A097-7494F53DEEB5}" dt="2022-05-22T02:27:30.257" v="6809" actId="26606"/>
          <ac:picMkLst>
            <pc:docMk/>
            <pc:sldMk cId="2815624265" sldId="360"/>
            <ac:picMk id="9" creationId="{22790EC5-ACA7-4536-8066-B60199F3C6DF}"/>
          </ac:picMkLst>
        </pc:picChg>
        <pc:picChg chg="add del">
          <ac:chgData name="Isaac Johnson" userId="bcd2dbf1631bfa06" providerId="LiveId" clId="{C08A7759-72C4-4169-A097-7494F53DEEB5}" dt="2022-05-22T02:27:39.628" v="6811" actId="26606"/>
          <ac:picMkLst>
            <pc:docMk/>
            <pc:sldMk cId="2815624265" sldId="360"/>
            <ac:picMk id="10" creationId="{218D7DD0-110F-43F3-A7E4-B51873CBF107}"/>
          </ac:picMkLst>
        </pc:picChg>
        <pc:picChg chg="add del">
          <ac:chgData name="Isaac Johnson" userId="bcd2dbf1631bfa06" providerId="LiveId" clId="{C08A7759-72C4-4169-A097-7494F53DEEB5}" dt="2022-05-22T02:27:30.257" v="6809" actId="26606"/>
          <ac:picMkLst>
            <pc:docMk/>
            <pc:sldMk cId="2815624265" sldId="360"/>
            <ac:picMk id="11" creationId="{5F86BEAF-FD24-4827-AD37-6785EBC9C2A8}"/>
          </ac:picMkLst>
        </pc:picChg>
        <pc:picChg chg="add del">
          <ac:chgData name="Isaac Johnson" userId="bcd2dbf1631bfa06" providerId="LiveId" clId="{C08A7759-72C4-4169-A097-7494F53DEEB5}" dt="2022-05-22T02:27:39.628" v="6811" actId="26606"/>
          <ac:picMkLst>
            <pc:docMk/>
            <pc:sldMk cId="2815624265" sldId="360"/>
            <ac:picMk id="14" creationId="{DD8889DF-D030-4BCD-9797-4BBD1986C26B}"/>
          </ac:picMkLst>
        </pc:picChg>
        <pc:picChg chg="add">
          <ac:chgData name="Isaac Johnson" userId="bcd2dbf1631bfa06" providerId="LiveId" clId="{C08A7759-72C4-4169-A097-7494F53DEEB5}" dt="2022-05-22T02:27:39.786" v="6812" actId="26606"/>
          <ac:picMkLst>
            <pc:docMk/>
            <pc:sldMk cId="2815624265" sldId="360"/>
            <ac:picMk id="16" creationId="{7BB94C57-FDF3-45A3-9D1F-904523D795D4}"/>
          </ac:picMkLst>
        </pc:picChg>
        <pc:picChg chg="add del">
          <ac:chgData name="Isaac Johnson" userId="bcd2dbf1631bfa06" providerId="LiveId" clId="{C08A7759-72C4-4169-A097-7494F53DEEB5}" dt="2022-05-22T02:27:30.257" v="6809" actId="26606"/>
          <ac:picMkLst>
            <pc:docMk/>
            <pc:sldMk cId="2815624265" sldId="360"/>
            <ac:picMk id="17" creationId="{09C2B723-6C2F-49DE-A429-50BDFD1ADB45}"/>
          </ac:picMkLst>
        </pc:picChg>
        <pc:picChg chg="add">
          <ac:chgData name="Isaac Johnson" userId="bcd2dbf1631bfa06" providerId="LiveId" clId="{C08A7759-72C4-4169-A097-7494F53DEEB5}" dt="2022-05-22T02:27:39.786" v="6812" actId="26606"/>
          <ac:picMkLst>
            <pc:docMk/>
            <pc:sldMk cId="2815624265" sldId="360"/>
            <ac:picMk id="18" creationId="{6AEBDF1A-221A-4497-BBA9-57A70D161510}"/>
          </ac:picMkLst>
        </pc:picChg>
        <pc:picChg chg="add">
          <ac:chgData name="Isaac Johnson" userId="bcd2dbf1631bfa06" providerId="LiveId" clId="{C08A7759-72C4-4169-A097-7494F53DEEB5}" dt="2022-05-22T02:27:39.786" v="6812" actId="26606"/>
          <ac:picMkLst>
            <pc:docMk/>
            <pc:sldMk cId="2815624265" sldId="360"/>
            <ac:picMk id="19" creationId="{9A0F0AC6-A89F-416B-9FA4-48E664065E73}"/>
          </ac:picMkLst>
        </pc:picChg>
        <pc:picChg chg="add">
          <ac:chgData name="Isaac Johnson" userId="bcd2dbf1631bfa06" providerId="LiveId" clId="{C08A7759-72C4-4169-A097-7494F53DEEB5}" dt="2022-05-22T02:27:39.786" v="6812" actId="26606"/>
          <ac:picMkLst>
            <pc:docMk/>
            <pc:sldMk cId="2815624265" sldId="360"/>
            <ac:picMk id="20" creationId="{218D7DD0-110F-43F3-A7E4-B51873CBF107}"/>
          </ac:picMkLst>
        </pc:picChg>
      </pc:sldChg>
      <pc:sldChg chg="addSp delSp modSp add mod ord">
        <pc:chgData name="Isaac Johnson" userId="bcd2dbf1631bfa06" providerId="LiveId" clId="{C08A7759-72C4-4169-A097-7494F53DEEB5}" dt="2022-05-22T18:14:27.399" v="6817"/>
        <pc:sldMkLst>
          <pc:docMk/>
          <pc:sldMk cId="2843376788" sldId="361"/>
        </pc:sldMkLst>
        <pc:spChg chg="mod">
          <ac:chgData name="Isaac Johnson" userId="bcd2dbf1631bfa06" providerId="LiveId" clId="{C08A7759-72C4-4169-A097-7494F53DEEB5}" dt="2022-05-21T15:05:27.569" v="3994" actId="26606"/>
          <ac:spMkLst>
            <pc:docMk/>
            <pc:sldMk cId="2843376788" sldId="361"/>
            <ac:spMk id="2" creationId="{B63144CE-1FB4-E263-6291-22444A05CC10}"/>
          </ac:spMkLst>
        </pc:spChg>
        <pc:spChg chg="mod">
          <ac:chgData name="Isaac Johnson" userId="bcd2dbf1631bfa06" providerId="LiveId" clId="{C08A7759-72C4-4169-A097-7494F53DEEB5}" dt="2022-05-21T15:05:27.657" v="3995" actId="26606"/>
          <ac:spMkLst>
            <pc:docMk/>
            <pc:sldMk cId="2843376788" sldId="361"/>
            <ac:spMk id="3" creationId="{405D8808-44B3-4E4E-3393-B146140E1A6C}"/>
          </ac:spMkLst>
        </pc:spChg>
        <pc:spChg chg="add del">
          <ac:chgData name="Isaac Johnson" userId="bcd2dbf1631bfa06" providerId="LiveId" clId="{C08A7759-72C4-4169-A097-7494F53DEEB5}" dt="2022-05-21T15:05:17.501" v="3990" actId="26606"/>
          <ac:spMkLst>
            <pc:docMk/>
            <pc:sldMk cId="2843376788" sldId="361"/>
            <ac:spMk id="92" creationId="{31CA2540-FD07-4286-91E4-8D0DE4E50979}"/>
          </ac:spMkLst>
        </pc:spChg>
        <pc:spChg chg="add del">
          <ac:chgData name="Isaac Johnson" userId="bcd2dbf1631bfa06" providerId="LiveId" clId="{C08A7759-72C4-4169-A097-7494F53DEEB5}" dt="2022-05-21T15:05:27.657" v="3995" actId="26606"/>
          <ac:spMkLst>
            <pc:docMk/>
            <pc:sldMk cId="2843376788" sldId="361"/>
            <ac:spMk id="2068" creationId="{31CA2540-FD07-4286-91E4-8D0DE4E50979}"/>
          </ac:spMkLst>
        </pc:spChg>
        <pc:spChg chg="add del">
          <ac:chgData name="Isaac Johnson" userId="bcd2dbf1631bfa06" providerId="LiveId" clId="{C08A7759-72C4-4169-A097-7494F53DEEB5}" dt="2022-05-21T15:05:22.754" v="3992" actId="26606"/>
          <ac:spMkLst>
            <pc:docMk/>
            <pc:sldMk cId="2843376788" sldId="361"/>
            <ac:spMk id="2073" creationId="{105D43D2-1490-4958-AD83-D414E8912FBB}"/>
          </ac:spMkLst>
        </pc:spChg>
        <pc:spChg chg="add del">
          <ac:chgData name="Isaac Johnson" userId="bcd2dbf1631bfa06" providerId="LiveId" clId="{C08A7759-72C4-4169-A097-7494F53DEEB5}" dt="2022-05-21T15:05:22.754" v="3992" actId="26606"/>
          <ac:spMkLst>
            <pc:docMk/>
            <pc:sldMk cId="2843376788" sldId="361"/>
            <ac:spMk id="2074" creationId="{F700C3BC-7DD4-402F-8748-72D8E125BA4B}"/>
          </ac:spMkLst>
        </pc:spChg>
        <pc:spChg chg="add del">
          <ac:chgData name="Isaac Johnson" userId="bcd2dbf1631bfa06" providerId="LiveId" clId="{C08A7759-72C4-4169-A097-7494F53DEEB5}" dt="2022-05-21T15:05:27.569" v="3994" actId="26606"/>
          <ac:spMkLst>
            <pc:docMk/>
            <pc:sldMk cId="2843376788" sldId="361"/>
            <ac:spMk id="2077" creationId="{7E2BA2D5-46A3-46C0-98C9-A072D543B3AB}"/>
          </ac:spMkLst>
        </pc:spChg>
        <pc:spChg chg="add">
          <ac:chgData name="Isaac Johnson" userId="bcd2dbf1631bfa06" providerId="LiveId" clId="{C08A7759-72C4-4169-A097-7494F53DEEB5}" dt="2022-05-21T15:05:27.657" v="3995" actId="26606"/>
          <ac:spMkLst>
            <pc:docMk/>
            <pc:sldMk cId="2843376788" sldId="361"/>
            <ac:spMk id="2080" creationId="{31CA2540-FD07-4286-91E4-8D0DE4E50979}"/>
          </ac:spMkLst>
        </pc:spChg>
        <pc:picChg chg="add mod">
          <ac:chgData name="Isaac Johnson" userId="bcd2dbf1631bfa06" providerId="LiveId" clId="{C08A7759-72C4-4169-A097-7494F53DEEB5}" dt="2022-05-22T18:14:27.399" v="6817"/>
          <ac:picMkLst>
            <pc:docMk/>
            <pc:sldMk cId="2843376788" sldId="361"/>
            <ac:picMk id="4" creationId="{E3B93BF0-875A-5104-E6E8-B97033DA6C41}"/>
          </ac:picMkLst>
        </pc:picChg>
        <pc:picChg chg="add mod ord">
          <ac:chgData name="Isaac Johnson" userId="bcd2dbf1631bfa06" providerId="LiveId" clId="{C08A7759-72C4-4169-A097-7494F53DEEB5}" dt="2022-05-21T15:05:27.657" v="3995" actId="26606"/>
          <ac:picMkLst>
            <pc:docMk/>
            <pc:sldMk cId="2843376788" sldId="361"/>
            <ac:picMk id="5" creationId="{124BA1CC-3171-39F5-8F45-5A55226EBF06}"/>
          </ac:picMkLst>
        </pc:picChg>
        <pc:picChg chg="add del">
          <ac:chgData name="Isaac Johnson" userId="bcd2dbf1631bfa06" providerId="LiveId" clId="{C08A7759-72C4-4169-A097-7494F53DEEB5}" dt="2022-05-21T15:05:17.501" v="3990" actId="26606"/>
          <ac:picMkLst>
            <pc:docMk/>
            <pc:sldMk cId="2843376788" sldId="361"/>
            <ac:picMk id="94" creationId="{214924F5-CDC2-4DFA-82F3-4843ADD678A7}"/>
          </ac:picMkLst>
        </pc:picChg>
        <pc:picChg chg="add del">
          <ac:chgData name="Isaac Johnson" userId="bcd2dbf1631bfa06" providerId="LiveId" clId="{C08A7759-72C4-4169-A097-7494F53DEEB5}" dt="2022-05-21T15:05:17.501" v="3990" actId="26606"/>
          <ac:picMkLst>
            <pc:docMk/>
            <pc:sldMk cId="2843376788" sldId="361"/>
            <ac:picMk id="96" creationId="{AED59812-6820-446C-B994-0D059C97DC3F}"/>
          </ac:picMkLst>
        </pc:picChg>
        <pc:picChg chg="add del">
          <ac:chgData name="Isaac Johnson" userId="bcd2dbf1631bfa06" providerId="LiveId" clId="{C08A7759-72C4-4169-A097-7494F53DEEB5}" dt="2022-05-21T15:05:17.501" v="3990" actId="26606"/>
          <ac:picMkLst>
            <pc:docMk/>
            <pc:sldMk cId="2843376788" sldId="361"/>
            <ac:picMk id="98" creationId="{E844ED7C-1917-40D8-8B42-1B1C27BC5A54}"/>
          </ac:picMkLst>
        </pc:picChg>
        <pc:picChg chg="del">
          <ac:chgData name="Isaac Johnson" userId="bcd2dbf1631bfa06" providerId="LiveId" clId="{C08A7759-72C4-4169-A097-7494F53DEEB5}" dt="2022-05-21T15:05:04.790" v="3987" actId="478"/>
          <ac:picMkLst>
            <pc:docMk/>
            <pc:sldMk cId="2843376788" sldId="361"/>
            <ac:picMk id="2050" creationId="{2F66F08F-41EE-7F56-B5AD-A45EF67A0177}"/>
          </ac:picMkLst>
        </pc:picChg>
        <pc:picChg chg="add del">
          <ac:chgData name="Isaac Johnson" userId="bcd2dbf1631bfa06" providerId="LiveId" clId="{C08A7759-72C4-4169-A097-7494F53DEEB5}" dt="2022-05-21T15:05:27.657" v="3995" actId="26606"/>
          <ac:picMkLst>
            <pc:docMk/>
            <pc:sldMk cId="2843376788" sldId="361"/>
            <ac:picMk id="2069" creationId="{214924F5-CDC2-4DFA-82F3-4843ADD678A7}"/>
          </ac:picMkLst>
        </pc:picChg>
        <pc:picChg chg="add del">
          <ac:chgData name="Isaac Johnson" userId="bcd2dbf1631bfa06" providerId="LiveId" clId="{C08A7759-72C4-4169-A097-7494F53DEEB5}" dt="2022-05-21T15:05:27.657" v="3995" actId="26606"/>
          <ac:picMkLst>
            <pc:docMk/>
            <pc:sldMk cId="2843376788" sldId="361"/>
            <ac:picMk id="2070" creationId="{AED59812-6820-446C-B994-0D059C97DC3F}"/>
          </ac:picMkLst>
        </pc:picChg>
        <pc:picChg chg="add del">
          <ac:chgData name="Isaac Johnson" userId="bcd2dbf1631bfa06" providerId="LiveId" clId="{C08A7759-72C4-4169-A097-7494F53DEEB5}" dt="2022-05-21T15:05:27.657" v="3995" actId="26606"/>
          <ac:picMkLst>
            <pc:docMk/>
            <pc:sldMk cId="2843376788" sldId="361"/>
            <ac:picMk id="2071" creationId="{E844ED7C-1917-40D8-8B42-1B1C27BC5A54}"/>
          </ac:picMkLst>
        </pc:picChg>
        <pc:picChg chg="add del">
          <ac:chgData name="Isaac Johnson" userId="bcd2dbf1631bfa06" providerId="LiveId" clId="{C08A7759-72C4-4169-A097-7494F53DEEB5}" dt="2022-05-21T15:05:22.754" v="3992" actId="26606"/>
          <ac:picMkLst>
            <pc:docMk/>
            <pc:sldMk cId="2843376788" sldId="361"/>
            <ac:picMk id="2075" creationId="{F88C7E8E-4FA7-425C-A30A-4A73916FA47A}"/>
          </ac:picMkLst>
        </pc:picChg>
        <pc:picChg chg="add del">
          <ac:chgData name="Isaac Johnson" userId="bcd2dbf1631bfa06" providerId="LiveId" clId="{C08A7759-72C4-4169-A097-7494F53DEEB5}" dt="2022-05-21T15:05:27.569" v="3994" actId="26606"/>
          <ac:picMkLst>
            <pc:docMk/>
            <pc:sldMk cId="2843376788" sldId="361"/>
            <ac:picMk id="2078" creationId="{3573895B-DA42-4260-AE1E-182BA4123286}"/>
          </ac:picMkLst>
        </pc:picChg>
        <pc:picChg chg="add">
          <ac:chgData name="Isaac Johnson" userId="bcd2dbf1631bfa06" providerId="LiveId" clId="{C08A7759-72C4-4169-A097-7494F53DEEB5}" dt="2022-05-21T15:05:27.657" v="3995" actId="26606"/>
          <ac:picMkLst>
            <pc:docMk/>
            <pc:sldMk cId="2843376788" sldId="361"/>
            <ac:picMk id="2081" creationId="{214924F5-CDC2-4DFA-82F3-4843ADD678A7}"/>
          </ac:picMkLst>
        </pc:picChg>
        <pc:picChg chg="add">
          <ac:chgData name="Isaac Johnson" userId="bcd2dbf1631bfa06" providerId="LiveId" clId="{C08A7759-72C4-4169-A097-7494F53DEEB5}" dt="2022-05-21T15:05:27.657" v="3995" actId="26606"/>
          <ac:picMkLst>
            <pc:docMk/>
            <pc:sldMk cId="2843376788" sldId="361"/>
            <ac:picMk id="2082" creationId="{AED59812-6820-446C-B994-0D059C97DC3F}"/>
          </ac:picMkLst>
        </pc:picChg>
        <pc:picChg chg="add">
          <ac:chgData name="Isaac Johnson" userId="bcd2dbf1631bfa06" providerId="LiveId" clId="{C08A7759-72C4-4169-A097-7494F53DEEB5}" dt="2022-05-21T15:05:27.657" v="3995" actId="26606"/>
          <ac:picMkLst>
            <pc:docMk/>
            <pc:sldMk cId="2843376788" sldId="361"/>
            <ac:picMk id="2083" creationId="{E844ED7C-1917-40D8-8B42-1B1C27BC5A54}"/>
          </ac:picMkLst>
        </pc:picChg>
      </pc:sldChg>
      <pc:sldChg chg="addSp delSp modSp new mod">
        <pc:chgData name="Isaac Johnson" userId="bcd2dbf1631bfa06" providerId="LiveId" clId="{C08A7759-72C4-4169-A097-7494F53DEEB5}" dt="2022-05-22T18:14:27.399" v="6817"/>
        <pc:sldMkLst>
          <pc:docMk/>
          <pc:sldMk cId="4276996359" sldId="362"/>
        </pc:sldMkLst>
        <pc:spChg chg="mod">
          <ac:chgData name="Isaac Johnson" userId="bcd2dbf1631bfa06" providerId="LiveId" clId="{C08A7759-72C4-4169-A097-7494F53DEEB5}" dt="2022-05-21T15:11:37.716" v="4541" actId="20577"/>
          <ac:spMkLst>
            <pc:docMk/>
            <pc:sldMk cId="4276996359" sldId="362"/>
            <ac:spMk id="2" creationId="{10195957-EEE1-67B4-9DC6-7F8743374827}"/>
          </ac:spMkLst>
        </pc:spChg>
        <pc:spChg chg="del">
          <ac:chgData name="Isaac Johnson" userId="bcd2dbf1631bfa06" providerId="LiveId" clId="{C08A7759-72C4-4169-A097-7494F53DEEB5}" dt="2022-05-21T15:08:20.228" v="4158" actId="478"/>
          <ac:spMkLst>
            <pc:docMk/>
            <pc:sldMk cId="4276996359" sldId="362"/>
            <ac:spMk id="3" creationId="{39A8AC6E-6ED2-4E3A-FFBC-965273D52A90}"/>
          </ac:spMkLst>
        </pc:spChg>
        <pc:spChg chg="add del mod">
          <ac:chgData name="Isaac Johnson" userId="bcd2dbf1631bfa06" providerId="LiveId" clId="{C08A7759-72C4-4169-A097-7494F53DEEB5}" dt="2022-05-21T15:15:24.590" v="4742" actId="12084"/>
          <ac:spMkLst>
            <pc:docMk/>
            <pc:sldMk cId="4276996359" sldId="362"/>
            <ac:spMk id="5" creationId="{95C3B222-AD52-6EDE-F675-05383893353D}"/>
          </ac:spMkLst>
        </pc:spChg>
        <pc:graphicFrameChg chg="add del mod modGraphic">
          <ac:chgData name="Isaac Johnson" userId="bcd2dbf1631bfa06" providerId="LiveId" clId="{C08A7759-72C4-4169-A097-7494F53DEEB5}" dt="2022-05-21T15:13:53.812" v="4655" actId="11529"/>
          <ac:graphicFrameMkLst>
            <pc:docMk/>
            <pc:sldMk cId="4276996359" sldId="362"/>
            <ac:graphicFrameMk id="4" creationId="{2499A982-0B1D-9E73-6C69-65570B8D51B3}"/>
          </ac:graphicFrameMkLst>
        </pc:graphicFrameChg>
        <pc:graphicFrameChg chg="add mod">
          <ac:chgData name="Isaac Johnson" userId="bcd2dbf1631bfa06" providerId="LiveId" clId="{C08A7759-72C4-4169-A097-7494F53DEEB5}" dt="2022-05-21T15:15:24.590" v="4742" actId="12084"/>
          <ac:graphicFrameMkLst>
            <pc:docMk/>
            <pc:sldMk cId="4276996359" sldId="362"/>
            <ac:graphicFrameMk id="6" creationId="{6F1C9AC3-794D-DD16-F7D2-A19F0387BC35}"/>
          </ac:graphicFrameMkLst>
        </pc:graphicFrameChg>
        <pc:picChg chg="add mod">
          <ac:chgData name="Isaac Johnson" userId="bcd2dbf1631bfa06" providerId="LiveId" clId="{C08A7759-72C4-4169-A097-7494F53DEEB5}" dt="2022-05-22T18:14:27.399" v="6817"/>
          <ac:picMkLst>
            <pc:docMk/>
            <pc:sldMk cId="4276996359" sldId="362"/>
            <ac:picMk id="3" creationId="{E810980E-A503-9DC9-91E5-C412AF588F5B}"/>
          </ac:picMkLst>
        </pc:picChg>
      </pc:sldChg>
      <pc:sldChg chg="addSp modSp add mod">
        <pc:chgData name="Isaac Johnson" userId="bcd2dbf1631bfa06" providerId="LiveId" clId="{C08A7759-72C4-4169-A097-7494F53DEEB5}" dt="2022-05-22T18:14:27.399" v="6817"/>
        <pc:sldMkLst>
          <pc:docMk/>
          <pc:sldMk cId="1766707973" sldId="363"/>
        </pc:sldMkLst>
        <pc:spChg chg="mod">
          <ac:chgData name="Isaac Johnson" userId="bcd2dbf1631bfa06" providerId="LiveId" clId="{C08A7759-72C4-4169-A097-7494F53DEEB5}" dt="2022-05-21T15:12:39.833" v="4622" actId="20577"/>
          <ac:spMkLst>
            <pc:docMk/>
            <pc:sldMk cId="1766707973" sldId="363"/>
            <ac:spMk id="2" creationId="{10195957-EEE1-67B4-9DC6-7F8743374827}"/>
          </ac:spMkLst>
        </pc:spChg>
        <pc:graphicFrameChg chg="mod">
          <ac:chgData name="Isaac Johnson" userId="bcd2dbf1631bfa06" providerId="LiveId" clId="{C08A7759-72C4-4169-A097-7494F53DEEB5}" dt="2022-05-21T15:13:14.084" v="4654" actId="20577"/>
          <ac:graphicFrameMkLst>
            <pc:docMk/>
            <pc:sldMk cId="1766707973" sldId="363"/>
            <ac:graphicFrameMk id="4" creationId="{2499A982-0B1D-9E73-6C69-65570B8D51B3}"/>
          </ac:graphicFrameMkLst>
        </pc:graphicFrameChg>
        <pc:picChg chg="add mod">
          <ac:chgData name="Isaac Johnson" userId="bcd2dbf1631bfa06" providerId="LiveId" clId="{C08A7759-72C4-4169-A097-7494F53DEEB5}" dt="2022-05-22T18:14:27.399" v="6817"/>
          <ac:picMkLst>
            <pc:docMk/>
            <pc:sldMk cId="1766707973" sldId="363"/>
            <ac:picMk id="3" creationId="{C200A717-E760-6539-DA8A-622D5E5A334F}"/>
          </ac:picMkLst>
        </pc:picChg>
      </pc:sldChg>
      <pc:sldChg chg="addSp delSp modSp new mod">
        <pc:chgData name="Isaac Johnson" userId="bcd2dbf1631bfa06" providerId="LiveId" clId="{C08A7759-72C4-4169-A097-7494F53DEEB5}" dt="2022-05-22T18:14:27.399" v="6817"/>
        <pc:sldMkLst>
          <pc:docMk/>
          <pc:sldMk cId="2803453216" sldId="364"/>
        </pc:sldMkLst>
        <pc:spChg chg="add del mod">
          <ac:chgData name="Isaac Johnson" userId="bcd2dbf1631bfa06" providerId="LiveId" clId="{C08A7759-72C4-4169-A097-7494F53DEEB5}" dt="2022-05-21T15:22:22.742" v="4830" actId="478"/>
          <ac:spMkLst>
            <pc:docMk/>
            <pc:sldMk cId="2803453216" sldId="364"/>
            <ac:spMk id="3" creationId="{44BF8C0A-F9C8-1A55-E1AE-2FF4D66C4D58}"/>
          </ac:spMkLst>
        </pc:spChg>
        <pc:spChg chg="add mod">
          <ac:chgData name="Isaac Johnson" userId="bcd2dbf1631bfa06" providerId="LiveId" clId="{C08A7759-72C4-4169-A097-7494F53DEEB5}" dt="2022-05-21T15:22:20.991" v="4828" actId="1076"/>
          <ac:spMkLst>
            <pc:docMk/>
            <pc:sldMk cId="2803453216" sldId="364"/>
            <ac:spMk id="4" creationId="{4654861D-88ED-DD73-BF16-C0DFF4DF8A2C}"/>
          </ac:spMkLst>
        </pc:spChg>
        <pc:spChg chg="add del">
          <ac:chgData name="Isaac Johnson" userId="bcd2dbf1631bfa06" providerId="LiveId" clId="{C08A7759-72C4-4169-A097-7494F53DEEB5}" dt="2022-05-21T15:18:11.005" v="4756"/>
          <ac:spMkLst>
            <pc:docMk/>
            <pc:sldMk cId="2803453216" sldId="364"/>
            <ac:spMk id="5" creationId="{D55D037C-7411-C667-D25B-F99CBDA19BA1}"/>
          </ac:spMkLst>
        </pc:spChg>
        <pc:spChg chg="add del mod">
          <ac:chgData name="Isaac Johnson" userId="bcd2dbf1631bfa06" providerId="LiveId" clId="{C08A7759-72C4-4169-A097-7494F53DEEB5}" dt="2022-05-21T15:18:09.656" v="4753"/>
          <ac:spMkLst>
            <pc:docMk/>
            <pc:sldMk cId="2803453216" sldId="364"/>
            <ac:spMk id="6" creationId="{E0C207F7-A7F7-C63E-B8F1-2420649B6A1B}"/>
          </ac:spMkLst>
        </pc:spChg>
        <pc:spChg chg="add del mod">
          <ac:chgData name="Isaac Johnson" userId="bcd2dbf1631bfa06" providerId="LiveId" clId="{C08A7759-72C4-4169-A097-7494F53DEEB5}" dt="2022-05-21T15:18:09.386" v="4752"/>
          <ac:spMkLst>
            <pc:docMk/>
            <pc:sldMk cId="2803453216" sldId="364"/>
            <ac:spMk id="7" creationId="{BA30B9D2-1EEB-A915-E324-CA85AD9AFEB6}"/>
          </ac:spMkLst>
        </pc:spChg>
        <pc:spChg chg="add del mod">
          <ac:chgData name="Isaac Johnson" userId="bcd2dbf1631bfa06" providerId="LiveId" clId="{C08A7759-72C4-4169-A097-7494F53DEEB5}" dt="2022-05-21T15:22:22.742" v="4830" actId="478"/>
          <ac:spMkLst>
            <pc:docMk/>
            <pc:sldMk cId="2803453216" sldId="364"/>
            <ac:spMk id="9" creationId="{42B066A3-8A61-95BD-6D03-0E461E2F13F2}"/>
          </ac:spMkLst>
        </pc:spChg>
        <pc:picChg chg="add mod">
          <ac:chgData name="Isaac Johnson" userId="bcd2dbf1631bfa06" providerId="LiveId" clId="{C08A7759-72C4-4169-A097-7494F53DEEB5}" dt="2022-05-22T18:14:27.399" v="6817"/>
          <ac:picMkLst>
            <pc:docMk/>
            <pc:sldMk cId="2803453216" sldId="364"/>
            <ac:picMk id="5" creationId="{3464CB65-63C2-3227-7B8F-866618C6949D}"/>
          </ac:picMkLst>
        </pc:picChg>
      </pc:sldChg>
      <pc:sldChg chg="addSp delSp modSp add mod">
        <pc:chgData name="Isaac Johnson" userId="bcd2dbf1631bfa06" providerId="LiveId" clId="{C08A7759-72C4-4169-A097-7494F53DEEB5}" dt="2022-05-22T18:14:27.399" v="6817"/>
        <pc:sldMkLst>
          <pc:docMk/>
          <pc:sldMk cId="1659312509" sldId="365"/>
        </pc:sldMkLst>
        <pc:spChg chg="mod">
          <ac:chgData name="Isaac Johnson" userId="bcd2dbf1631bfa06" providerId="LiveId" clId="{C08A7759-72C4-4169-A097-7494F53DEEB5}" dt="2022-05-21T15:23:51.582" v="4874" actId="20577"/>
          <ac:spMkLst>
            <pc:docMk/>
            <pc:sldMk cId="1659312509" sldId="365"/>
            <ac:spMk id="2" creationId="{7888341B-9D10-746A-A4CA-7D66525136F9}"/>
          </ac:spMkLst>
        </pc:spChg>
        <pc:spChg chg="del">
          <ac:chgData name="Isaac Johnson" userId="bcd2dbf1631bfa06" providerId="LiveId" clId="{C08A7759-72C4-4169-A097-7494F53DEEB5}" dt="2022-05-21T15:22:54.196" v="4833" actId="478"/>
          <ac:spMkLst>
            <pc:docMk/>
            <pc:sldMk cId="1659312509" sldId="365"/>
            <ac:spMk id="3" creationId="{44BF8C0A-F9C8-1A55-E1AE-2FF4D66C4D58}"/>
          </ac:spMkLst>
        </pc:spChg>
        <pc:spChg chg="mod">
          <ac:chgData name="Isaac Johnson" userId="bcd2dbf1631bfa06" providerId="LiveId" clId="{C08A7759-72C4-4169-A097-7494F53DEEB5}" dt="2022-05-21T15:23:43.210" v="4841" actId="1076"/>
          <ac:spMkLst>
            <pc:docMk/>
            <pc:sldMk cId="1659312509" sldId="365"/>
            <ac:spMk id="4" creationId="{4654861D-88ED-DD73-BF16-C0DFF4DF8A2C}"/>
          </ac:spMkLst>
        </pc:spChg>
        <pc:spChg chg="add del">
          <ac:chgData name="Isaac Johnson" userId="bcd2dbf1631bfa06" providerId="LiveId" clId="{C08A7759-72C4-4169-A097-7494F53DEEB5}" dt="2022-05-21T15:21:31.975" v="4819"/>
          <ac:spMkLst>
            <pc:docMk/>
            <pc:sldMk cId="1659312509" sldId="365"/>
            <ac:spMk id="5" creationId="{FAD0B411-EA8E-4A8F-F5F5-5320240A4098}"/>
          </ac:spMkLst>
        </pc:spChg>
        <pc:spChg chg="add del">
          <ac:chgData name="Isaac Johnson" userId="bcd2dbf1631bfa06" providerId="LiveId" clId="{C08A7759-72C4-4169-A097-7494F53DEEB5}" dt="2022-05-21T15:21:51.295" v="4822"/>
          <ac:spMkLst>
            <pc:docMk/>
            <pc:sldMk cId="1659312509" sldId="365"/>
            <ac:spMk id="6" creationId="{E3422019-EBA4-704A-C689-B296244596A6}"/>
          </ac:spMkLst>
        </pc:spChg>
        <pc:spChg chg="add mod">
          <ac:chgData name="Isaac Johnson" userId="bcd2dbf1631bfa06" providerId="LiveId" clId="{C08A7759-72C4-4169-A097-7494F53DEEB5}" dt="2022-05-21T15:23:20.391" v="4838" actId="20577"/>
          <ac:spMkLst>
            <pc:docMk/>
            <pc:sldMk cId="1659312509" sldId="365"/>
            <ac:spMk id="7" creationId="{C5F3AF2D-D8F0-5B1A-E322-DE123123DAB7}"/>
          </ac:spMkLst>
        </pc:spChg>
        <pc:spChg chg="add del mod">
          <ac:chgData name="Isaac Johnson" userId="bcd2dbf1631bfa06" providerId="LiveId" clId="{C08A7759-72C4-4169-A097-7494F53DEEB5}" dt="2022-05-21T15:22:58.948" v="4834" actId="478"/>
          <ac:spMkLst>
            <pc:docMk/>
            <pc:sldMk cId="1659312509" sldId="365"/>
            <ac:spMk id="9" creationId="{812F9963-C729-6DB6-148E-8C890D323827}"/>
          </ac:spMkLst>
        </pc:spChg>
        <pc:picChg chg="add mod">
          <ac:chgData name="Isaac Johnson" userId="bcd2dbf1631bfa06" providerId="LiveId" clId="{C08A7759-72C4-4169-A097-7494F53DEEB5}" dt="2022-05-22T18:14:27.399" v="6817"/>
          <ac:picMkLst>
            <pc:docMk/>
            <pc:sldMk cId="1659312509" sldId="365"/>
            <ac:picMk id="3" creationId="{4C821E6B-0998-0C29-8863-2ABD4FF90073}"/>
          </ac:picMkLst>
        </pc:picChg>
      </pc:sldChg>
      <pc:sldChg chg="addSp modSp new mod modAnim">
        <pc:chgData name="Isaac Johnson" userId="bcd2dbf1631bfa06" providerId="LiveId" clId="{C08A7759-72C4-4169-A097-7494F53DEEB5}" dt="2022-05-22T18:14:27.399" v="6817"/>
        <pc:sldMkLst>
          <pc:docMk/>
          <pc:sldMk cId="2768959109" sldId="366"/>
        </pc:sldMkLst>
        <pc:spChg chg="mod">
          <ac:chgData name="Isaac Johnson" userId="bcd2dbf1631bfa06" providerId="LiveId" clId="{C08A7759-72C4-4169-A097-7494F53DEEB5}" dt="2022-05-21T15:26:06.380" v="4919" actId="20577"/>
          <ac:spMkLst>
            <pc:docMk/>
            <pc:sldMk cId="2768959109" sldId="366"/>
            <ac:spMk id="2" creationId="{90D454A3-82AC-D2D8-4EE9-258AFD2603B6}"/>
          </ac:spMkLst>
        </pc:spChg>
        <pc:spChg chg="mod">
          <ac:chgData name="Isaac Johnson" userId="bcd2dbf1631bfa06" providerId="LiveId" clId="{C08A7759-72C4-4169-A097-7494F53DEEB5}" dt="2022-05-21T15:25:20.599" v="4901" actId="20577"/>
          <ac:spMkLst>
            <pc:docMk/>
            <pc:sldMk cId="2768959109" sldId="366"/>
            <ac:spMk id="3" creationId="{C8D8E665-B909-D55F-F962-92FF197FECD9}"/>
          </ac:spMkLst>
        </pc:spChg>
        <pc:picChg chg="add mod">
          <ac:chgData name="Isaac Johnson" userId="bcd2dbf1631bfa06" providerId="LiveId" clId="{C08A7759-72C4-4169-A097-7494F53DEEB5}" dt="2022-05-22T18:14:27.399" v="6817"/>
          <ac:picMkLst>
            <pc:docMk/>
            <pc:sldMk cId="2768959109" sldId="366"/>
            <ac:picMk id="4" creationId="{C6B46E92-3A53-A98C-3A10-AF229BD0E08C}"/>
          </ac:picMkLst>
        </pc:picChg>
        <pc:picChg chg="add mod">
          <ac:chgData name="Isaac Johnson" userId="bcd2dbf1631bfa06" providerId="LiveId" clId="{C08A7759-72C4-4169-A097-7494F53DEEB5}" dt="2022-05-21T15:25:12.562" v="4883" actId="1076"/>
          <ac:picMkLst>
            <pc:docMk/>
            <pc:sldMk cId="2768959109" sldId="366"/>
            <ac:picMk id="5" creationId="{043AA403-BED4-DE71-0ACB-AA082919CEC8}"/>
          </ac:picMkLst>
        </pc:picChg>
        <pc:picChg chg="add mod">
          <ac:chgData name="Isaac Johnson" userId="bcd2dbf1631bfa06" providerId="LiveId" clId="{C08A7759-72C4-4169-A097-7494F53DEEB5}" dt="2022-05-21T15:25:54.298" v="4905" actId="1440"/>
          <ac:picMkLst>
            <pc:docMk/>
            <pc:sldMk cId="2768959109" sldId="366"/>
            <ac:picMk id="7" creationId="{49518DF9-4036-40FA-2368-73329DDF9AF3}"/>
          </ac:picMkLst>
        </pc:picChg>
        <pc:picChg chg="add mod">
          <ac:chgData name="Isaac Johnson" userId="bcd2dbf1631bfa06" providerId="LiveId" clId="{C08A7759-72C4-4169-A097-7494F53DEEB5}" dt="2022-05-21T15:27:36.171" v="4928" actId="1076"/>
          <ac:picMkLst>
            <pc:docMk/>
            <pc:sldMk cId="2768959109" sldId="366"/>
            <ac:picMk id="9" creationId="{6039DD52-C487-7722-4B78-1D00AF9D6A9B}"/>
          </ac:picMkLst>
        </pc:picChg>
      </pc:sldChg>
      <pc:sldChg chg="addSp modSp new mod ord setBg">
        <pc:chgData name="Isaac Johnson" userId="bcd2dbf1631bfa06" providerId="LiveId" clId="{C08A7759-72C4-4169-A097-7494F53DEEB5}" dt="2022-05-22T18:14:27.399" v="6817"/>
        <pc:sldMkLst>
          <pc:docMk/>
          <pc:sldMk cId="1574789822" sldId="367"/>
        </pc:sldMkLst>
        <pc:spChg chg="mod ord">
          <ac:chgData name="Isaac Johnson" userId="bcd2dbf1631bfa06" providerId="LiveId" clId="{C08A7759-72C4-4169-A097-7494F53DEEB5}" dt="2022-05-21T15:30:45.020" v="5015" actId="20577"/>
          <ac:spMkLst>
            <pc:docMk/>
            <pc:sldMk cId="1574789822" sldId="367"/>
            <ac:spMk id="2" creationId="{BF9BDDE1-CA4D-7A94-5698-AF844DE4D1FB}"/>
          </ac:spMkLst>
        </pc:spChg>
        <pc:spChg chg="mod ord">
          <ac:chgData name="Isaac Johnson" userId="bcd2dbf1631bfa06" providerId="LiveId" clId="{C08A7759-72C4-4169-A097-7494F53DEEB5}" dt="2022-05-21T15:30:40.100" v="4995" actId="20577"/>
          <ac:spMkLst>
            <pc:docMk/>
            <pc:sldMk cId="1574789822" sldId="367"/>
            <ac:spMk id="3" creationId="{B751D2B5-AD95-B3D4-479B-7BEBBC9837F0}"/>
          </ac:spMkLst>
        </pc:spChg>
        <pc:spChg chg="add">
          <ac:chgData name="Isaac Johnson" userId="bcd2dbf1631bfa06" providerId="LiveId" clId="{C08A7759-72C4-4169-A097-7494F53DEEB5}" dt="2022-05-21T15:29:20.308" v="4933" actId="26606"/>
          <ac:spMkLst>
            <pc:docMk/>
            <pc:sldMk cId="1574789822" sldId="367"/>
            <ac:spMk id="75" creationId="{48FE65CB-EFD8-497D-A30A-093E20EACB05}"/>
          </ac:spMkLst>
        </pc:spChg>
        <pc:picChg chg="add mod">
          <ac:chgData name="Isaac Johnson" userId="bcd2dbf1631bfa06" providerId="LiveId" clId="{C08A7759-72C4-4169-A097-7494F53DEEB5}" dt="2022-05-22T18:14:27.399" v="6817"/>
          <ac:picMkLst>
            <pc:docMk/>
            <pc:sldMk cId="1574789822" sldId="367"/>
            <ac:picMk id="4" creationId="{2D497CBB-2807-5C04-E27E-7A2B627FBE41}"/>
          </ac:picMkLst>
        </pc:picChg>
        <pc:picChg chg="add">
          <ac:chgData name="Isaac Johnson" userId="bcd2dbf1631bfa06" providerId="LiveId" clId="{C08A7759-72C4-4169-A097-7494F53DEEB5}" dt="2022-05-21T15:29:20.308" v="4933" actId="26606"/>
          <ac:picMkLst>
            <pc:docMk/>
            <pc:sldMk cId="1574789822" sldId="367"/>
            <ac:picMk id="71" creationId="{25496B42-CC46-4183-B481-887CD3E8C725}"/>
          </ac:picMkLst>
        </pc:picChg>
        <pc:picChg chg="add">
          <ac:chgData name="Isaac Johnson" userId="bcd2dbf1631bfa06" providerId="LiveId" clId="{C08A7759-72C4-4169-A097-7494F53DEEB5}" dt="2022-05-21T15:29:20.308" v="4933" actId="26606"/>
          <ac:picMkLst>
            <pc:docMk/>
            <pc:sldMk cId="1574789822" sldId="367"/>
            <ac:picMk id="73" creationId="{765E2D7E-B7BD-404F-9F71-D6620D37B909}"/>
          </ac:picMkLst>
        </pc:picChg>
        <pc:picChg chg="add">
          <ac:chgData name="Isaac Johnson" userId="bcd2dbf1631bfa06" providerId="LiveId" clId="{C08A7759-72C4-4169-A097-7494F53DEEB5}" dt="2022-05-21T15:29:20.308" v="4933" actId="26606"/>
          <ac:picMkLst>
            <pc:docMk/>
            <pc:sldMk cId="1574789822" sldId="367"/>
            <ac:picMk id="77" creationId="{00E374F5-52B2-4260-8B1C-54237931F069}"/>
          </ac:picMkLst>
        </pc:picChg>
        <pc:picChg chg="add mod">
          <ac:chgData name="Isaac Johnson" userId="bcd2dbf1631bfa06" providerId="LiveId" clId="{C08A7759-72C4-4169-A097-7494F53DEEB5}" dt="2022-05-21T15:29:20.308" v="4933" actId="26606"/>
          <ac:picMkLst>
            <pc:docMk/>
            <pc:sldMk cId="1574789822" sldId="367"/>
            <ac:picMk id="13314" creationId="{1B755AF4-2D1D-3387-2AC3-8DEC3357B486}"/>
          </ac:picMkLst>
        </pc:picChg>
      </pc:sldChg>
      <pc:sldChg chg="addSp modSp add mod">
        <pc:chgData name="Isaac Johnson" userId="bcd2dbf1631bfa06" providerId="LiveId" clId="{C08A7759-72C4-4169-A097-7494F53DEEB5}" dt="2022-05-22T18:14:27.399" v="6817"/>
        <pc:sldMkLst>
          <pc:docMk/>
          <pc:sldMk cId="436432404" sldId="368"/>
        </pc:sldMkLst>
        <pc:spChg chg="mod">
          <ac:chgData name="Isaac Johnson" userId="bcd2dbf1631bfa06" providerId="LiveId" clId="{C08A7759-72C4-4169-A097-7494F53DEEB5}" dt="2022-05-21T18:11:15.315" v="5247" actId="20577"/>
          <ac:spMkLst>
            <pc:docMk/>
            <pc:sldMk cId="436432404" sldId="368"/>
            <ac:spMk id="2" creationId="{7888341B-9D10-746A-A4CA-7D66525136F9}"/>
          </ac:spMkLst>
        </pc:spChg>
        <pc:picChg chg="add mod">
          <ac:chgData name="Isaac Johnson" userId="bcd2dbf1631bfa06" providerId="LiveId" clId="{C08A7759-72C4-4169-A097-7494F53DEEB5}" dt="2022-05-22T18:14:27.399" v="6817"/>
          <ac:picMkLst>
            <pc:docMk/>
            <pc:sldMk cId="436432404" sldId="368"/>
            <ac:picMk id="5" creationId="{908E42F6-7F5C-5542-22C1-77A887706CC2}"/>
          </ac:picMkLst>
        </pc:picChg>
      </pc:sldChg>
      <pc:sldChg chg="addSp delSp modSp add mod ord">
        <pc:chgData name="Isaac Johnson" userId="bcd2dbf1631bfa06" providerId="LiveId" clId="{C08A7759-72C4-4169-A097-7494F53DEEB5}" dt="2022-05-22T18:14:27.399" v="6817"/>
        <pc:sldMkLst>
          <pc:docMk/>
          <pc:sldMk cId="3217106193" sldId="369"/>
        </pc:sldMkLst>
        <pc:spChg chg="mod">
          <ac:chgData name="Isaac Johnson" userId="bcd2dbf1631bfa06" providerId="LiveId" clId="{C08A7759-72C4-4169-A097-7494F53DEEB5}" dt="2022-05-21T18:02:50.806" v="5066" actId="20577"/>
          <ac:spMkLst>
            <pc:docMk/>
            <pc:sldMk cId="3217106193" sldId="369"/>
            <ac:spMk id="2" creationId="{7888341B-9D10-746A-A4CA-7D66525136F9}"/>
          </ac:spMkLst>
        </pc:spChg>
        <pc:spChg chg="del mod">
          <ac:chgData name="Isaac Johnson" userId="bcd2dbf1631bfa06" providerId="LiveId" clId="{C08A7759-72C4-4169-A097-7494F53DEEB5}" dt="2022-05-21T18:04:51.048" v="5068" actId="478"/>
          <ac:spMkLst>
            <pc:docMk/>
            <pc:sldMk cId="3217106193" sldId="369"/>
            <ac:spMk id="3" creationId="{44BF8C0A-F9C8-1A55-E1AE-2FF4D66C4D58}"/>
          </ac:spMkLst>
        </pc:spChg>
        <pc:spChg chg="del mod">
          <ac:chgData name="Isaac Johnson" userId="bcd2dbf1631bfa06" providerId="LiveId" clId="{C08A7759-72C4-4169-A097-7494F53DEEB5}" dt="2022-05-21T18:05:09.418" v="5091" actId="478"/>
          <ac:spMkLst>
            <pc:docMk/>
            <pc:sldMk cId="3217106193" sldId="369"/>
            <ac:spMk id="4" creationId="{4654861D-88ED-DD73-BF16-C0DFF4DF8A2C}"/>
          </ac:spMkLst>
        </pc:spChg>
        <pc:spChg chg="add del">
          <ac:chgData name="Isaac Johnson" userId="bcd2dbf1631bfa06" providerId="LiveId" clId="{C08A7759-72C4-4169-A097-7494F53DEEB5}" dt="2022-05-21T15:32:04.151" v="5019"/>
          <ac:spMkLst>
            <pc:docMk/>
            <pc:sldMk cId="3217106193" sldId="369"/>
            <ac:spMk id="5" creationId="{EE7860F2-E6FD-89E5-8BFC-A1F36A72B13E}"/>
          </ac:spMkLst>
        </pc:spChg>
        <pc:spChg chg="add del mod">
          <ac:chgData name="Isaac Johnson" userId="bcd2dbf1631bfa06" providerId="LiveId" clId="{C08A7759-72C4-4169-A097-7494F53DEEB5}" dt="2022-05-21T18:05:36.342" v="5095" actId="478"/>
          <ac:spMkLst>
            <pc:docMk/>
            <pc:sldMk cId="3217106193" sldId="369"/>
            <ac:spMk id="6" creationId="{447ECC87-4463-E9A4-93B5-96F0B612096D}"/>
          </ac:spMkLst>
        </pc:spChg>
        <pc:spChg chg="add mod">
          <ac:chgData name="Isaac Johnson" userId="bcd2dbf1631bfa06" providerId="LiveId" clId="{C08A7759-72C4-4169-A097-7494F53DEEB5}" dt="2022-05-21T18:06:27.514" v="5118" actId="20577"/>
          <ac:spMkLst>
            <pc:docMk/>
            <pc:sldMk cId="3217106193" sldId="369"/>
            <ac:spMk id="7" creationId="{3A87D28E-75FF-D0C8-1D9F-B2A5EFA1CBFD}"/>
          </ac:spMkLst>
        </pc:spChg>
        <pc:spChg chg="add mod">
          <ac:chgData name="Isaac Johnson" userId="bcd2dbf1631bfa06" providerId="LiveId" clId="{C08A7759-72C4-4169-A097-7494F53DEEB5}" dt="2022-05-21T15:33:46.536" v="5041" actId="571"/>
          <ac:spMkLst>
            <pc:docMk/>
            <pc:sldMk cId="3217106193" sldId="369"/>
            <ac:spMk id="8" creationId="{675301EA-51BA-A717-C89C-7872BA921624}"/>
          </ac:spMkLst>
        </pc:spChg>
        <pc:spChg chg="add mod">
          <ac:chgData name="Isaac Johnson" userId="bcd2dbf1631bfa06" providerId="LiveId" clId="{C08A7759-72C4-4169-A097-7494F53DEEB5}" dt="2022-05-21T18:06:04.329" v="5100" actId="14100"/>
          <ac:spMkLst>
            <pc:docMk/>
            <pc:sldMk cId="3217106193" sldId="369"/>
            <ac:spMk id="10" creationId="{75EB6296-8682-CE0B-4109-C6743BF1D6F0}"/>
          </ac:spMkLst>
        </pc:spChg>
        <pc:picChg chg="add mod">
          <ac:chgData name="Isaac Johnson" userId="bcd2dbf1631bfa06" providerId="LiveId" clId="{C08A7759-72C4-4169-A097-7494F53DEEB5}" dt="2022-05-22T18:14:27.399" v="6817"/>
          <ac:picMkLst>
            <pc:docMk/>
            <pc:sldMk cId="3217106193" sldId="369"/>
            <ac:picMk id="3" creationId="{EC64DEB8-D51D-6B1D-DF79-C6F0EE058496}"/>
          </ac:picMkLst>
        </pc:picChg>
        <pc:picChg chg="add mod">
          <ac:chgData name="Isaac Johnson" userId="bcd2dbf1631bfa06" providerId="LiveId" clId="{C08A7759-72C4-4169-A097-7494F53DEEB5}" dt="2022-05-21T18:05:18.872" v="5094" actId="1076"/>
          <ac:picMkLst>
            <pc:docMk/>
            <pc:sldMk cId="3217106193" sldId="369"/>
            <ac:picMk id="12" creationId="{13064ED1-D8A9-B803-7460-D600B0977B25}"/>
          </ac:picMkLst>
        </pc:picChg>
        <pc:picChg chg="add mod">
          <ac:chgData name="Isaac Johnson" userId="bcd2dbf1631bfa06" providerId="LiveId" clId="{C08A7759-72C4-4169-A097-7494F53DEEB5}" dt="2022-05-21T18:05:48.339" v="5099" actId="14100"/>
          <ac:picMkLst>
            <pc:docMk/>
            <pc:sldMk cId="3217106193" sldId="369"/>
            <ac:picMk id="14" creationId="{F13B27BE-17BF-905F-CA15-72A9D0EB5365}"/>
          </ac:picMkLst>
        </pc:picChg>
      </pc:sldChg>
      <pc:sldChg chg="addSp modSp add mod">
        <pc:chgData name="Isaac Johnson" userId="bcd2dbf1631bfa06" providerId="LiveId" clId="{C08A7759-72C4-4169-A097-7494F53DEEB5}" dt="2022-05-22T18:14:27.399" v="6817"/>
        <pc:sldMkLst>
          <pc:docMk/>
          <pc:sldMk cId="4152483622" sldId="370"/>
        </pc:sldMkLst>
        <pc:spChg chg="mod">
          <ac:chgData name="Isaac Johnson" userId="bcd2dbf1631bfa06" providerId="LiveId" clId="{C08A7759-72C4-4169-A097-7494F53DEEB5}" dt="2022-05-21T18:08:58.125" v="5166" actId="20577"/>
          <ac:spMkLst>
            <pc:docMk/>
            <pc:sldMk cId="4152483622" sldId="370"/>
            <ac:spMk id="2" creationId="{7888341B-9D10-746A-A4CA-7D66525136F9}"/>
          </ac:spMkLst>
        </pc:spChg>
        <pc:spChg chg="mod">
          <ac:chgData name="Isaac Johnson" userId="bcd2dbf1631bfa06" providerId="LiveId" clId="{C08A7759-72C4-4169-A097-7494F53DEEB5}" dt="2022-05-21T18:08:35.454" v="5149" actId="1076"/>
          <ac:spMkLst>
            <pc:docMk/>
            <pc:sldMk cId="4152483622" sldId="370"/>
            <ac:spMk id="3" creationId="{44BF8C0A-F9C8-1A55-E1AE-2FF4D66C4D58}"/>
          </ac:spMkLst>
        </pc:spChg>
        <pc:spChg chg="mod">
          <ac:chgData name="Isaac Johnson" userId="bcd2dbf1631bfa06" providerId="LiveId" clId="{C08A7759-72C4-4169-A097-7494F53DEEB5}" dt="2022-05-21T18:08:38.650" v="5150" actId="1076"/>
          <ac:spMkLst>
            <pc:docMk/>
            <pc:sldMk cId="4152483622" sldId="370"/>
            <ac:spMk id="4" creationId="{4654861D-88ED-DD73-BF16-C0DFF4DF8A2C}"/>
          </ac:spMkLst>
        </pc:spChg>
        <pc:spChg chg="add mod">
          <ac:chgData name="Isaac Johnson" userId="bcd2dbf1631bfa06" providerId="LiveId" clId="{C08A7759-72C4-4169-A097-7494F53DEEB5}" dt="2022-05-21T18:10:05.099" v="5210" actId="20577"/>
          <ac:spMkLst>
            <pc:docMk/>
            <pc:sldMk cId="4152483622" sldId="370"/>
            <ac:spMk id="5" creationId="{9BE0C60A-DB66-B90D-A29E-D428D606B17C}"/>
          </ac:spMkLst>
        </pc:spChg>
        <pc:spChg chg="mod">
          <ac:chgData name="Isaac Johnson" userId="bcd2dbf1631bfa06" providerId="LiveId" clId="{C08A7759-72C4-4169-A097-7494F53DEEB5}" dt="2022-05-21T18:08:42.852" v="5151" actId="1076"/>
          <ac:spMkLst>
            <pc:docMk/>
            <pc:sldMk cId="4152483622" sldId="370"/>
            <ac:spMk id="6" creationId="{447ECC87-4463-E9A4-93B5-96F0B612096D}"/>
          </ac:spMkLst>
        </pc:spChg>
        <pc:spChg chg="mod">
          <ac:chgData name="Isaac Johnson" userId="bcd2dbf1631bfa06" providerId="LiveId" clId="{C08A7759-72C4-4169-A097-7494F53DEEB5}" dt="2022-05-21T18:08:29.032" v="5148" actId="1076"/>
          <ac:spMkLst>
            <pc:docMk/>
            <pc:sldMk cId="4152483622" sldId="370"/>
            <ac:spMk id="7" creationId="{3A87D28E-75FF-D0C8-1D9F-B2A5EFA1CBFD}"/>
          </ac:spMkLst>
        </pc:spChg>
        <pc:spChg chg="add mod">
          <ac:chgData name="Isaac Johnson" userId="bcd2dbf1631bfa06" providerId="LiveId" clId="{C08A7759-72C4-4169-A097-7494F53DEEB5}" dt="2022-05-21T18:08:51.187" v="5153" actId="1076"/>
          <ac:spMkLst>
            <pc:docMk/>
            <pc:sldMk cId="4152483622" sldId="370"/>
            <ac:spMk id="8" creationId="{98371CA8-9524-CC72-8B0C-66441F8EC82A}"/>
          </ac:spMkLst>
        </pc:spChg>
        <pc:spChg chg="add mod">
          <ac:chgData name="Isaac Johnson" userId="bcd2dbf1631bfa06" providerId="LiveId" clId="{C08A7759-72C4-4169-A097-7494F53DEEB5}" dt="2022-05-21T18:08:24.495" v="5147" actId="1076"/>
          <ac:spMkLst>
            <pc:docMk/>
            <pc:sldMk cId="4152483622" sldId="370"/>
            <ac:spMk id="9" creationId="{F6E8ACF4-3D3C-2C81-2271-CABAF59D0B18}"/>
          </ac:spMkLst>
        </pc:spChg>
        <pc:picChg chg="add mod">
          <ac:chgData name="Isaac Johnson" userId="bcd2dbf1631bfa06" providerId="LiveId" clId="{C08A7759-72C4-4169-A097-7494F53DEEB5}" dt="2022-05-22T18:14:27.399" v="6817"/>
          <ac:picMkLst>
            <pc:docMk/>
            <pc:sldMk cId="4152483622" sldId="370"/>
            <ac:picMk id="10" creationId="{E9C81E29-B4FE-593A-1405-211400C5D3B6}"/>
          </ac:picMkLst>
        </pc:picChg>
      </pc:sldChg>
      <pc:sldChg chg="addSp delSp modSp add mod setBg">
        <pc:chgData name="Isaac Johnson" userId="bcd2dbf1631bfa06" providerId="LiveId" clId="{C08A7759-72C4-4169-A097-7494F53DEEB5}" dt="2022-05-22T18:14:27.399" v="6817"/>
        <pc:sldMkLst>
          <pc:docMk/>
          <pc:sldMk cId="95693798" sldId="371"/>
        </pc:sldMkLst>
        <pc:spChg chg="mod">
          <ac:chgData name="Isaac Johnson" userId="bcd2dbf1631bfa06" providerId="LiveId" clId="{C08A7759-72C4-4169-A097-7494F53DEEB5}" dt="2022-05-22T02:28:07.698" v="6815" actId="26606"/>
          <ac:spMkLst>
            <pc:docMk/>
            <pc:sldMk cId="95693798" sldId="371"/>
            <ac:spMk id="2" creationId="{7888341B-9D10-746A-A4CA-7D66525136F9}"/>
          </ac:spMkLst>
        </pc:spChg>
        <pc:spChg chg="del">
          <ac:chgData name="Isaac Johnson" userId="bcd2dbf1631bfa06" providerId="LiveId" clId="{C08A7759-72C4-4169-A097-7494F53DEEB5}" dt="2022-05-21T18:10:57.216" v="5230" actId="478"/>
          <ac:spMkLst>
            <pc:docMk/>
            <pc:sldMk cId="95693798" sldId="371"/>
            <ac:spMk id="7" creationId="{3A87D28E-75FF-D0C8-1D9F-B2A5EFA1CBFD}"/>
          </ac:spMkLst>
        </pc:spChg>
        <pc:spChg chg="mod">
          <ac:chgData name="Isaac Johnson" userId="bcd2dbf1631bfa06" providerId="LiveId" clId="{C08A7759-72C4-4169-A097-7494F53DEEB5}" dt="2022-05-22T02:28:07.698" v="6815" actId="26606"/>
          <ac:spMkLst>
            <pc:docMk/>
            <pc:sldMk cId="95693798" sldId="371"/>
            <ac:spMk id="10" creationId="{75EB6296-8682-CE0B-4109-C6743BF1D6F0}"/>
          </ac:spMkLst>
        </pc:spChg>
        <pc:spChg chg="add del">
          <ac:chgData name="Isaac Johnson" userId="bcd2dbf1631bfa06" providerId="LiveId" clId="{C08A7759-72C4-4169-A097-7494F53DEEB5}" dt="2022-05-22T02:28:07.698" v="6815" actId="26606"/>
          <ac:spMkLst>
            <pc:docMk/>
            <pc:sldMk cId="95693798" sldId="371"/>
            <ac:spMk id="19" creationId="{53E559B7-FFF0-4CD8-9260-633468131126}"/>
          </ac:spMkLst>
        </pc:spChg>
        <pc:picChg chg="add mod">
          <ac:chgData name="Isaac Johnson" userId="bcd2dbf1631bfa06" providerId="LiveId" clId="{C08A7759-72C4-4169-A097-7494F53DEEB5}" dt="2022-05-22T18:14:27.399" v="6817"/>
          <ac:picMkLst>
            <pc:docMk/>
            <pc:sldMk cId="95693798" sldId="371"/>
            <ac:picMk id="3" creationId="{54A49F15-684F-5590-2B8D-0A4AC0B3BAD3}"/>
          </ac:picMkLst>
        </pc:picChg>
        <pc:picChg chg="add mod ord">
          <ac:chgData name="Isaac Johnson" userId="bcd2dbf1631bfa06" providerId="LiveId" clId="{C08A7759-72C4-4169-A097-7494F53DEEB5}" dt="2022-05-22T02:28:07.698" v="6815" actId="26606"/>
          <ac:picMkLst>
            <pc:docMk/>
            <pc:sldMk cId="95693798" sldId="371"/>
            <ac:picMk id="4" creationId="{144CFEA9-828F-11BE-A212-76344D853DE6}"/>
          </ac:picMkLst>
        </pc:picChg>
        <pc:picChg chg="del">
          <ac:chgData name="Isaac Johnson" userId="bcd2dbf1631bfa06" providerId="LiveId" clId="{C08A7759-72C4-4169-A097-7494F53DEEB5}" dt="2022-05-21T18:10:36.858" v="5212" actId="478"/>
          <ac:picMkLst>
            <pc:docMk/>
            <pc:sldMk cId="95693798" sldId="371"/>
            <ac:picMk id="12" creationId="{13064ED1-D8A9-B803-7460-D600B0977B25}"/>
          </ac:picMkLst>
        </pc:picChg>
        <pc:picChg chg="del">
          <ac:chgData name="Isaac Johnson" userId="bcd2dbf1631bfa06" providerId="LiveId" clId="{C08A7759-72C4-4169-A097-7494F53DEEB5}" dt="2022-05-21T18:10:53.938" v="5229" actId="478"/>
          <ac:picMkLst>
            <pc:docMk/>
            <pc:sldMk cId="95693798" sldId="371"/>
            <ac:picMk id="14" creationId="{F13B27BE-17BF-905F-CA15-72A9D0EB5365}"/>
          </ac:picMkLst>
        </pc:picChg>
        <pc:picChg chg="add del">
          <ac:chgData name="Isaac Johnson" userId="bcd2dbf1631bfa06" providerId="LiveId" clId="{C08A7759-72C4-4169-A097-7494F53DEEB5}" dt="2022-05-22T02:28:07.698" v="6815" actId="26606"/>
          <ac:picMkLst>
            <pc:docMk/>
            <pc:sldMk cId="95693798" sldId="371"/>
            <ac:picMk id="15" creationId="{25496B42-CC46-4183-B481-887CD3E8C725}"/>
          </ac:picMkLst>
        </pc:picChg>
        <pc:picChg chg="add del">
          <ac:chgData name="Isaac Johnson" userId="bcd2dbf1631bfa06" providerId="LiveId" clId="{C08A7759-72C4-4169-A097-7494F53DEEB5}" dt="2022-05-22T02:28:07.698" v="6815" actId="26606"/>
          <ac:picMkLst>
            <pc:docMk/>
            <pc:sldMk cId="95693798" sldId="371"/>
            <ac:picMk id="17" creationId="{E2758CE0-F916-4DCE-88D1-71430BE441B2}"/>
          </ac:picMkLst>
        </pc:picChg>
        <pc:picChg chg="add del">
          <ac:chgData name="Isaac Johnson" userId="bcd2dbf1631bfa06" providerId="LiveId" clId="{C08A7759-72C4-4169-A097-7494F53DEEB5}" dt="2022-05-22T02:28:07.698" v="6815" actId="26606"/>
          <ac:picMkLst>
            <pc:docMk/>
            <pc:sldMk cId="95693798" sldId="371"/>
            <ac:picMk id="21" creationId="{180BC9E0-1901-4FD9-90B5-82D9EE5137E1}"/>
          </ac:picMkLst>
        </pc:picChg>
      </pc:sldChg>
      <pc:sldChg chg="addSp delSp modSp new del mod">
        <pc:chgData name="Isaac Johnson" userId="bcd2dbf1631bfa06" providerId="LiveId" clId="{C08A7759-72C4-4169-A097-7494F53DEEB5}" dt="2022-05-21T21:38:02.678" v="5308" actId="47"/>
        <pc:sldMkLst>
          <pc:docMk/>
          <pc:sldMk cId="690588022" sldId="372"/>
        </pc:sldMkLst>
        <pc:spChg chg="mod">
          <ac:chgData name="Isaac Johnson" userId="bcd2dbf1631bfa06" providerId="LiveId" clId="{C08A7759-72C4-4169-A097-7494F53DEEB5}" dt="2022-05-21T18:13:15.374" v="5264" actId="20577"/>
          <ac:spMkLst>
            <pc:docMk/>
            <pc:sldMk cId="690588022" sldId="372"/>
            <ac:spMk id="3" creationId="{0AC1E16C-3815-0421-7697-24E84DEFA839}"/>
          </ac:spMkLst>
        </pc:spChg>
        <pc:picChg chg="add del mod">
          <ac:chgData name="Isaac Johnson" userId="bcd2dbf1631bfa06" providerId="LiveId" clId="{C08A7759-72C4-4169-A097-7494F53DEEB5}" dt="2022-05-21T21:37:19.568" v="5302" actId="478"/>
          <ac:picMkLst>
            <pc:docMk/>
            <pc:sldMk cId="690588022" sldId="372"/>
            <ac:picMk id="5" creationId="{D30FC889-7919-08E5-DB7F-7C84F2D40C48}"/>
          </ac:picMkLst>
        </pc:picChg>
      </pc:sldChg>
      <pc:sldChg chg="addSp delSp modSp add mod">
        <pc:chgData name="Isaac Johnson" userId="bcd2dbf1631bfa06" providerId="LiveId" clId="{C08A7759-72C4-4169-A097-7494F53DEEB5}" dt="2022-05-22T18:14:27.399" v="6817"/>
        <pc:sldMkLst>
          <pc:docMk/>
          <pc:sldMk cId="2406313636" sldId="373"/>
        </pc:sldMkLst>
        <pc:spChg chg="mod">
          <ac:chgData name="Isaac Johnson" userId="bcd2dbf1631bfa06" providerId="LiveId" clId="{C08A7759-72C4-4169-A097-7494F53DEEB5}" dt="2022-05-21T21:38:27.668" v="5360" actId="20577"/>
          <ac:spMkLst>
            <pc:docMk/>
            <pc:sldMk cId="2406313636" sldId="373"/>
            <ac:spMk id="2" creationId="{F0AA64B4-B7C4-04F7-2C49-2BF68907B568}"/>
          </ac:spMkLst>
        </pc:spChg>
        <pc:spChg chg="mod">
          <ac:chgData name="Isaac Johnson" userId="bcd2dbf1631bfa06" providerId="LiveId" clId="{C08A7759-72C4-4169-A097-7494F53DEEB5}" dt="2022-05-21T18:15:51.810" v="5283" actId="20577"/>
          <ac:spMkLst>
            <pc:docMk/>
            <pc:sldMk cId="2406313636" sldId="373"/>
            <ac:spMk id="3" creationId="{0AC1E16C-3815-0421-7697-24E84DEFA839}"/>
          </ac:spMkLst>
        </pc:spChg>
        <pc:spChg chg="add mod">
          <ac:chgData name="Isaac Johnson" userId="bcd2dbf1631bfa06" providerId="LiveId" clId="{C08A7759-72C4-4169-A097-7494F53DEEB5}" dt="2022-05-21T21:37:13.661" v="5301" actId="13926"/>
          <ac:spMkLst>
            <pc:docMk/>
            <pc:sldMk cId="2406313636" sldId="373"/>
            <ac:spMk id="7" creationId="{85D0CE0C-3DD2-1CA3-82D8-F88C6D10849B}"/>
          </ac:spMkLst>
        </pc:spChg>
        <pc:picChg chg="add mod">
          <ac:chgData name="Isaac Johnson" userId="bcd2dbf1631bfa06" providerId="LiveId" clId="{C08A7759-72C4-4169-A097-7494F53DEEB5}" dt="2022-05-22T18:14:27.399" v="6817"/>
          <ac:picMkLst>
            <pc:docMk/>
            <pc:sldMk cId="2406313636" sldId="373"/>
            <ac:picMk id="4" creationId="{3FF9F6C9-252D-2AA6-64D4-2272D60566B7}"/>
          </ac:picMkLst>
        </pc:picChg>
        <pc:picChg chg="del">
          <ac:chgData name="Isaac Johnson" userId="bcd2dbf1631bfa06" providerId="LiveId" clId="{C08A7759-72C4-4169-A097-7494F53DEEB5}" dt="2022-05-21T18:15:34.394" v="5266" actId="478"/>
          <ac:picMkLst>
            <pc:docMk/>
            <pc:sldMk cId="2406313636" sldId="373"/>
            <ac:picMk id="5" creationId="{D30FC889-7919-08E5-DB7F-7C84F2D40C48}"/>
          </ac:picMkLst>
        </pc:picChg>
        <pc:picChg chg="add del mod">
          <ac:chgData name="Isaac Johnson" userId="bcd2dbf1631bfa06" providerId="LiveId" clId="{C08A7759-72C4-4169-A097-7494F53DEEB5}" dt="2022-05-21T21:37:06.666" v="5300" actId="478"/>
          <ac:picMkLst>
            <pc:docMk/>
            <pc:sldMk cId="2406313636" sldId="373"/>
            <ac:picMk id="6" creationId="{67B0DB94-56FD-632E-4BC0-014F044CF91C}"/>
          </ac:picMkLst>
        </pc:picChg>
      </pc:sldChg>
      <pc:sldChg chg="addSp modSp add mod ord">
        <pc:chgData name="Isaac Johnson" userId="bcd2dbf1631bfa06" providerId="LiveId" clId="{C08A7759-72C4-4169-A097-7494F53DEEB5}" dt="2022-05-22T18:14:27.399" v="6817"/>
        <pc:sldMkLst>
          <pc:docMk/>
          <pc:sldMk cId="1580426345" sldId="374"/>
        </pc:sldMkLst>
        <pc:spChg chg="mod">
          <ac:chgData name="Isaac Johnson" userId="bcd2dbf1631bfa06" providerId="LiveId" clId="{C08A7759-72C4-4169-A097-7494F53DEEB5}" dt="2022-05-21T21:38:14.354" v="5327" actId="20577"/>
          <ac:spMkLst>
            <pc:docMk/>
            <pc:sldMk cId="1580426345" sldId="374"/>
            <ac:spMk id="2" creationId="{F0AA64B4-B7C4-04F7-2C49-2BF68907B568}"/>
          </ac:spMkLst>
        </pc:spChg>
        <pc:spChg chg="mod">
          <ac:chgData name="Isaac Johnson" userId="bcd2dbf1631bfa06" providerId="LiveId" clId="{C08A7759-72C4-4169-A097-7494F53DEEB5}" dt="2022-05-21T21:38:19.373" v="5341" actId="20577"/>
          <ac:spMkLst>
            <pc:docMk/>
            <pc:sldMk cId="1580426345" sldId="374"/>
            <ac:spMk id="3" creationId="{0AC1E16C-3815-0421-7697-24E84DEFA839}"/>
          </ac:spMkLst>
        </pc:spChg>
        <pc:spChg chg="mod">
          <ac:chgData name="Isaac Johnson" userId="bcd2dbf1631bfa06" providerId="LiveId" clId="{C08A7759-72C4-4169-A097-7494F53DEEB5}" dt="2022-05-21T21:37:42.245" v="5304"/>
          <ac:spMkLst>
            <pc:docMk/>
            <pc:sldMk cId="1580426345" sldId="374"/>
            <ac:spMk id="7" creationId="{85D0CE0C-3DD2-1CA3-82D8-F88C6D10849B}"/>
          </ac:spMkLst>
        </pc:spChg>
        <pc:picChg chg="add mod">
          <ac:chgData name="Isaac Johnson" userId="bcd2dbf1631bfa06" providerId="LiveId" clId="{C08A7759-72C4-4169-A097-7494F53DEEB5}" dt="2022-05-22T18:14:27.399" v="6817"/>
          <ac:picMkLst>
            <pc:docMk/>
            <pc:sldMk cId="1580426345" sldId="374"/>
            <ac:picMk id="4" creationId="{AC08E6B7-8236-B735-C345-6F4B1DE1D8E9}"/>
          </ac:picMkLst>
        </pc:picChg>
      </pc:sldChg>
      <pc:sldChg chg="addSp modSp new mod">
        <pc:chgData name="Isaac Johnson" userId="bcd2dbf1631bfa06" providerId="LiveId" clId="{C08A7759-72C4-4169-A097-7494F53DEEB5}" dt="2022-05-22T18:14:27.399" v="6817"/>
        <pc:sldMkLst>
          <pc:docMk/>
          <pc:sldMk cId="786512558" sldId="375"/>
        </pc:sldMkLst>
        <pc:spChg chg="mod">
          <ac:chgData name="Isaac Johnson" userId="bcd2dbf1631bfa06" providerId="LiveId" clId="{C08A7759-72C4-4169-A097-7494F53DEEB5}" dt="2022-05-21T21:39:16.804" v="5376" actId="20577"/>
          <ac:spMkLst>
            <pc:docMk/>
            <pc:sldMk cId="786512558" sldId="375"/>
            <ac:spMk id="2" creationId="{03E9E603-7725-DF33-2EFB-BD07F0E85D5D}"/>
          </ac:spMkLst>
        </pc:spChg>
        <pc:spChg chg="mod">
          <ac:chgData name="Isaac Johnson" userId="bcd2dbf1631bfa06" providerId="LiveId" clId="{C08A7759-72C4-4169-A097-7494F53DEEB5}" dt="2022-05-21T21:39:30.862" v="5445" actId="20577"/>
          <ac:spMkLst>
            <pc:docMk/>
            <pc:sldMk cId="786512558" sldId="375"/>
            <ac:spMk id="3" creationId="{B7158E4B-99BD-F852-A4A9-BC38D92344EF}"/>
          </ac:spMkLst>
        </pc:spChg>
        <pc:spChg chg="add mod">
          <ac:chgData name="Isaac Johnson" userId="bcd2dbf1631bfa06" providerId="LiveId" clId="{C08A7759-72C4-4169-A097-7494F53DEEB5}" dt="2022-05-21T21:43:00.744" v="5487" actId="14100"/>
          <ac:spMkLst>
            <pc:docMk/>
            <pc:sldMk cId="786512558" sldId="375"/>
            <ac:spMk id="4" creationId="{B5F2A296-233F-26B2-7C3A-BCF0F0C1E1EA}"/>
          </ac:spMkLst>
        </pc:spChg>
        <pc:spChg chg="add mod">
          <ac:chgData name="Isaac Johnson" userId="bcd2dbf1631bfa06" providerId="LiveId" clId="{C08A7759-72C4-4169-A097-7494F53DEEB5}" dt="2022-05-21T21:42:57.421" v="5486" actId="14100"/>
          <ac:spMkLst>
            <pc:docMk/>
            <pc:sldMk cId="786512558" sldId="375"/>
            <ac:spMk id="5" creationId="{FBCA35AC-F20B-35E7-C256-C0D2DA53CD18}"/>
          </ac:spMkLst>
        </pc:spChg>
        <pc:picChg chg="add mod">
          <ac:chgData name="Isaac Johnson" userId="bcd2dbf1631bfa06" providerId="LiveId" clId="{C08A7759-72C4-4169-A097-7494F53DEEB5}" dt="2022-05-22T18:14:27.399" v="6817"/>
          <ac:picMkLst>
            <pc:docMk/>
            <pc:sldMk cId="786512558" sldId="375"/>
            <ac:picMk id="6" creationId="{4F32CF8B-5F00-1EA9-D9ED-808C613F0051}"/>
          </ac:picMkLst>
        </pc:picChg>
      </pc:sldChg>
      <pc:sldChg chg="addSp modSp new mod modAnim">
        <pc:chgData name="Isaac Johnson" userId="bcd2dbf1631bfa06" providerId="LiveId" clId="{C08A7759-72C4-4169-A097-7494F53DEEB5}" dt="2022-05-22T18:14:27.399" v="6817"/>
        <pc:sldMkLst>
          <pc:docMk/>
          <pc:sldMk cId="495345198" sldId="376"/>
        </pc:sldMkLst>
        <pc:spChg chg="mod">
          <ac:chgData name="Isaac Johnson" userId="bcd2dbf1631bfa06" providerId="LiveId" clId="{C08A7759-72C4-4169-A097-7494F53DEEB5}" dt="2022-05-21T21:46:48.203" v="5545" actId="120"/>
          <ac:spMkLst>
            <pc:docMk/>
            <pc:sldMk cId="495345198" sldId="376"/>
            <ac:spMk id="2" creationId="{F6D64147-EDEB-0BAD-7ED3-053B73781A42}"/>
          </ac:spMkLst>
        </pc:spChg>
        <pc:spChg chg="mod">
          <ac:chgData name="Isaac Johnson" userId="bcd2dbf1631bfa06" providerId="LiveId" clId="{C08A7759-72C4-4169-A097-7494F53DEEB5}" dt="2022-05-21T21:47:23.693" v="5567" actId="14100"/>
          <ac:spMkLst>
            <pc:docMk/>
            <pc:sldMk cId="495345198" sldId="376"/>
            <ac:spMk id="3" creationId="{C3A87BF3-6523-9EAD-3F7B-BDEB2818A5F2}"/>
          </ac:spMkLst>
        </pc:spChg>
        <pc:picChg chg="add mod">
          <ac:chgData name="Isaac Johnson" userId="bcd2dbf1631bfa06" providerId="LiveId" clId="{C08A7759-72C4-4169-A097-7494F53DEEB5}" dt="2022-05-22T18:14:27.399" v="6817"/>
          <ac:picMkLst>
            <pc:docMk/>
            <pc:sldMk cId="495345198" sldId="376"/>
            <ac:picMk id="4" creationId="{FFCEF8F7-15E2-4099-271F-9EDA5A48EAB7}"/>
          </ac:picMkLst>
        </pc:picChg>
        <pc:picChg chg="add mod">
          <ac:chgData name="Isaac Johnson" userId="bcd2dbf1631bfa06" providerId="LiveId" clId="{C08A7759-72C4-4169-A097-7494F53DEEB5}" dt="2022-05-21T21:45:25.848" v="5523" actId="1076"/>
          <ac:picMkLst>
            <pc:docMk/>
            <pc:sldMk cId="495345198" sldId="376"/>
            <ac:picMk id="5" creationId="{9658F7F1-66F7-BFFE-D219-AC1F9AA10D91}"/>
          </ac:picMkLst>
        </pc:picChg>
        <pc:picChg chg="add mod">
          <ac:chgData name="Isaac Johnson" userId="bcd2dbf1631bfa06" providerId="LiveId" clId="{C08A7759-72C4-4169-A097-7494F53DEEB5}" dt="2022-05-21T21:45:30.133" v="5524" actId="14100"/>
          <ac:picMkLst>
            <pc:docMk/>
            <pc:sldMk cId="495345198" sldId="376"/>
            <ac:picMk id="7" creationId="{3625A81A-7FC1-1B11-C4FE-865355DAABB4}"/>
          </ac:picMkLst>
        </pc:picChg>
        <pc:picChg chg="add mod">
          <ac:chgData name="Isaac Johnson" userId="bcd2dbf1631bfa06" providerId="LiveId" clId="{C08A7759-72C4-4169-A097-7494F53DEEB5}" dt="2022-05-21T21:46:34.275" v="5534" actId="1076"/>
          <ac:picMkLst>
            <pc:docMk/>
            <pc:sldMk cId="495345198" sldId="376"/>
            <ac:picMk id="9" creationId="{2A7D256C-E6A8-994A-E14F-9E3DAFD7CABF}"/>
          </ac:picMkLst>
        </pc:picChg>
      </pc:sldChg>
      <pc:sldChg chg="addSp modSp new mod modAnim">
        <pc:chgData name="Isaac Johnson" userId="bcd2dbf1631bfa06" providerId="LiveId" clId="{C08A7759-72C4-4169-A097-7494F53DEEB5}" dt="2022-05-22T18:14:27.399" v="6817"/>
        <pc:sldMkLst>
          <pc:docMk/>
          <pc:sldMk cId="1774776262" sldId="377"/>
        </pc:sldMkLst>
        <pc:spChg chg="mod">
          <ac:chgData name="Isaac Johnson" userId="bcd2dbf1631bfa06" providerId="LiveId" clId="{C08A7759-72C4-4169-A097-7494F53DEEB5}" dt="2022-05-21T22:15:14.927" v="5758" actId="20577"/>
          <ac:spMkLst>
            <pc:docMk/>
            <pc:sldMk cId="1774776262" sldId="377"/>
            <ac:spMk id="2" creationId="{87846EA2-7E1B-7565-CA18-606BAFCAF33E}"/>
          </ac:spMkLst>
        </pc:spChg>
        <pc:spChg chg="mod">
          <ac:chgData name="Isaac Johnson" userId="bcd2dbf1631bfa06" providerId="LiveId" clId="{C08A7759-72C4-4169-A097-7494F53DEEB5}" dt="2022-05-21T22:15:21.803" v="5760" actId="14100"/>
          <ac:spMkLst>
            <pc:docMk/>
            <pc:sldMk cId="1774776262" sldId="377"/>
            <ac:spMk id="3" creationId="{A4BAD0D2-42A9-6081-9D3A-68FE39B98467}"/>
          </ac:spMkLst>
        </pc:spChg>
        <pc:picChg chg="add mod">
          <ac:chgData name="Isaac Johnson" userId="bcd2dbf1631bfa06" providerId="LiveId" clId="{C08A7759-72C4-4169-A097-7494F53DEEB5}" dt="2022-05-22T18:14:27.399" v="6817"/>
          <ac:picMkLst>
            <pc:docMk/>
            <pc:sldMk cId="1774776262" sldId="377"/>
            <ac:picMk id="4" creationId="{1432001F-DDB5-414A-CE9B-76E8C43F5B0C}"/>
          </ac:picMkLst>
        </pc:picChg>
        <pc:picChg chg="add mod">
          <ac:chgData name="Isaac Johnson" userId="bcd2dbf1631bfa06" providerId="LiveId" clId="{C08A7759-72C4-4169-A097-7494F53DEEB5}" dt="2022-05-21T21:48:59.716" v="5575" actId="1440"/>
          <ac:picMkLst>
            <pc:docMk/>
            <pc:sldMk cId="1774776262" sldId="377"/>
            <ac:picMk id="5" creationId="{F8948487-D931-89E1-E3D6-FF38BC7722AF}"/>
          </ac:picMkLst>
        </pc:picChg>
        <pc:picChg chg="add mod">
          <ac:chgData name="Isaac Johnson" userId="bcd2dbf1631bfa06" providerId="LiveId" clId="{C08A7759-72C4-4169-A097-7494F53DEEB5}" dt="2022-05-21T22:09:05.758" v="5609" actId="1440"/>
          <ac:picMkLst>
            <pc:docMk/>
            <pc:sldMk cId="1774776262" sldId="377"/>
            <ac:picMk id="7" creationId="{E75DD251-6753-D3A5-C561-3814E62CBE04}"/>
          </ac:picMkLst>
        </pc:picChg>
        <pc:picChg chg="add mod">
          <ac:chgData name="Isaac Johnson" userId="bcd2dbf1631bfa06" providerId="LiveId" clId="{C08A7759-72C4-4169-A097-7494F53DEEB5}" dt="2022-05-21T22:10:31.598" v="5629" actId="1076"/>
          <ac:picMkLst>
            <pc:docMk/>
            <pc:sldMk cId="1774776262" sldId="377"/>
            <ac:picMk id="9" creationId="{7FC93ABD-64C9-9226-A232-D4A2E9CC3CED}"/>
          </ac:picMkLst>
        </pc:picChg>
      </pc:sldChg>
      <pc:sldChg chg="addSp modSp new mod">
        <pc:chgData name="Isaac Johnson" userId="bcd2dbf1631bfa06" providerId="LiveId" clId="{C08A7759-72C4-4169-A097-7494F53DEEB5}" dt="2022-05-22T18:14:27.399" v="6817"/>
        <pc:sldMkLst>
          <pc:docMk/>
          <pc:sldMk cId="1537487311" sldId="378"/>
        </pc:sldMkLst>
        <pc:spChg chg="mod">
          <ac:chgData name="Isaac Johnson" userId="bcd2dbf1631bfa06" providerId="LiveId" clId="{C08A7759-72C4-4169-A097-7494F53DEEB5}" dt="2022-05-21T22:12:20.367" v="5675" actId="20577"/>
          <ac:spMkLst>
            <pc:docMk/>
            <pc:sldMk cId="1537487311" sldId="378"/>
            <ac:spMk id="2" creationId="{4D0E2342-DA4C-7537-9AA4-6656C73C436B}"/>
          </ac:spMkLst>
        </pc:spChg>
        <pc:spChg chg="mod">
          <ac:chgData name="Isaac Johnson" userId="bcd2dbf1631bfa06" providerId="LiveId" clId="{C08A7759-72C4-4169-A097-7494F53DEEB5}" dt="2022-05-21T22:12:14.166" v="5644" actId="14100"/>
          <ac:spMkLst>
            <pc:docMk/>
            <pc:sldMk cId="1537487311" sldId="378"/>
            <ac:spMk id="3" creationId="{B9A5BBE7-50FF-F2BF-AD98-D36F91CBC34A}"/>
          </ac:spMkLst>
        </pc:spChg>
        <pc:picChg chg="add mod">
          <ac:chgData name="Isaac Johnson" userId="bcd2dbf1631bfa06" providerId="LiveId" clId="{C08A7759-72C4-4169-A097-7494F53DEEB5}" dt="2022-05-22T18:14:27.399" v="6817"/>
          <ac:picMkLst>
            <pc:docMk/>
            <pc:sldMk cId="1537487311" sldId="378"/>
            <ac:picMk id="4" creationId="{631FA358-F38A-0394-7257-7BB87BEF8A7F}"/>
          </ac:picMkLst>
        </pc:picChg>
        <pc:picChg chg="add mod">
          <ac:chgData name="Isaac Johnson" userId="bcd2dbf1631bfa06" providerId="LiveId" clId="{C08A7759-72C4-4169-A097-7494F53DEEB5}" dt="2022-05-21T22:12:04.903" v="5634" actId="1440"/>
          <ac:picMkLst>
            <pc:docMk/>
            <pc:sldMk cId="1537487311" sldId="378"/>
            <ac:picMk id="5" creationId="{C4316527-CB90-DC77-13E5-F64572FC8198}"/>
          </ac:picMkLst>
        </pc:picChg>
      </pc:sldChg>
      <pc:sldChg chg="addSp modSp new mod">
        <pc:chgData name="Isaac Johnson" userId="bcd2dbf1631bfa06" providerId="LiveId" clId="{C08A7759-72C4-4169-A097-7494F53DEEB5}" dt="2022-05-22T18:14:27.399" v="6817"/>
        <pc:sldMkLst>
          <pc:docMk/>
          <pc:sldMk cId="1734418960" sldId="379"/>
        </pc:sldMkLst>
        <pc:spChg chg="mod">
          <ac:chgData name="Isaac Johnson" userId="bcd2dbf1631bfa06" providerId="LiveId" clId="{C08A7759-72C4-4169-A097-7494F53DEEB5}" dt="2022-05-21T22:14:32.053" v="5729" actId="20577"/>
          <ac:spMkLst>
            <pc:docMk/>
            <pc:sldMk cId="1734418960" sldId="379"/>
            <ac:spMk id="2" creationId="{1B0AA809-086C-F116-1633-83649411AFC6}"/>
          </ac:spMkLst>
        </pc:spChg>
        <pc:spChg chg="mod">
          <ac:chgData name="Isaac Johnson" userId="bcd2dbf1631bfa06" providerId="LiveId" clId="{C08A7759-72C4-4169-A097-7494F53DEEB5}" dt="2022-05-21T22:13:54.890" v="5709" actId="20577"/>
          <ac:spMkLst>
            <pc:docMk/>
            <pc:sldMk cId="1734418960" sldId="379"/>
            <ac:spMk id="3" creationId="{5621E04C-46FD-20C6-6705-1F08F060348B}"/>
          </ac:spMkLst>
        </pc:spChg>
        <pc:picChg chg="add mod">
          <ac:chgData name="Isaac Johnson" userId="bcd2dbf1631bfa06" providerId="LiveId" clId="{C08A7759-72C4-4169-A097-7494F53DEEB5}" dt="2022-05-22T18:14:27.399" v="6817"/>
          <ac:picMkLst>
            <pc:docMk/>
            <pc:sldMk cId="1734418960" sldId="379"/>
            <ac:picMk id="4" creationId="{093D9068-ADC7-0C66-4901-D19FFDE5BCE7}"/>
          </ac:picMkLst>
        </pc:picChg>
        <pc:picChg chg="add mod">
          <ac:chgData name="Isaac Johnson" userId="bcd2dbf1631bfa06" providerId="LiveId" clId="{C08A7759-72C4-4169-A097-7494F53DEEB5}" dt="2022-05-21T22:14:45.536" v="5730" actId="1076"/>
          <ac:picMkLst>
            <pc:docMk/>
            <pc:sldMk cId="1734418960" sldId="379"/>
            <ac:picMk id="5" creationId="{42DC32AC-EBC0-66C5-B896-F2310901DDBC}"/>
          </ac:picMkLst>
        </pc:picChg>
      </pc:sldChg>
      <pc:sldChg chg="addSp delSp modSp new mod setBg modClrScheme addAnim chgLayout">
        <pc:chgData name="Isaac Johnson" userId="bcd2dbf1631bfa06" providerId="LiveId" clId="{C08A7759-72C4-4169-A097-7494F53DEEB5}" dt="2022-05-22T18:14:27.399" v="6817"/>
        <pc:sldMkLst>
          <pc:docMk/>
          <pc:sldMk cId="1960924298" sldId="380"/>
        </pc:sldMkLst>
        <pc:spChg chg="mod ord">
          <ac:chgData name="Isaac Johnson" userId="bcd2dbf1631bfa06" providerId="LiveId" clId="{C08A7759-72C4-4169-A097-7494F53DEEB5}" dt="2022-05-21T22:16:19.949" v="5780" actId="26606"/>
          <ac:spMkLst>
            <pc:docMk/>
            <pc:sldMk cId="1960924298" sldId="380"/>
            <ac:spMk id="2" creationId="{345A8719-46D5-04AE-32FA-E48AECA8CE1D}"/>
          </ac:spMkLst>
        </pc:spChg>
        <pc:spChg chg="del mod ord">
          <ac:chgData name="Isaac Johnson" userId="bcd2dbf1631bfa06" providerId="LiveId" clId="{C08A7759-72C4-4169-A097-7494F53DEEB5}" dt="2022-05-21T22:16:05.783" v="5769" actId="700"/>
          <ac:spMkLst>
            <pc:docMk/>
            <pc:sldMk cId="1960924298" sldId="380"/>
            <ac:spMk id="3" creationId="{D14AD515-1863-8259-F6CA-07883CA594B6}"/>
          </ac:spMkLst>
        </pc:spChg>
        <pc:spChg chg="del">
          <ac:chgData name="Isaac Johnson" userId="bcd2dbf1631bfa06" providerId="LiveId" clId="{C08A7759-72C4-4169-A097-7494F53DEEB5}" dt="2022-05-21T22:16:05.783" v="5769" actId="700"/>
          <ac:spMkLst>
            <pc:docMk/>
            <pc:sldMk cId="1960924298" sldId="380"/>
            <ac:spMk id="4" creationId="{23C8297F-8FFD-95E2-D461-E566BBC0B217}"/>
          </ac:spMkLst>
        </pc:spChg>
        <pc:spChg chg="add mod ord">
          <ac:chgData name="Isaac Johnson" userId="bcd2dbf1631bfa06" providerId="LiveId" clId="{C08A7759-72C4-4169-A097-7494F53DEEB5}" dt="2022-05-22T01:30:39.508" v="6367" actId="20577"/>
          <ac:spMkLst>
            <pc:docMk/>
            <pc:sldMk cId="1960924298" sldId="380"/>
            <ac:spMk id="5" creationId="{D0DAD20A-B7ED-CE02-7C00-61F932BF918F}"/>
          </ac:spMkLst>
        </pc:spChg>
        <pc:spChg chg="add">
          <ac:chgData name="Isaac Johnson" userId="bcd2dbf1631bfa06" providerId="LiveId" clId="{C08A7759-72C4-4169-A097-7494F53DEEB5}" dt="2022-05-21T22:16:19.949" v="5780" actId="26606"/>
          <ac:spMkLst>
            <pc:docMk/>
            <pc:sldMk cId="1960924298" sldId="380"/>
            <ac:spMk id="11" creationId="{2255CADE-DCE0-447F-B290-2AE78E5E5598}"/>
          </ac:spMkLst>
        </pc:spChg>
        <pc:spChg chg="add">
          <ac:chgData name="Isaac Johnson" userId="bcd2dbf1631bfa06" providerId="LiveId" clId="{C08A7759-72C4-4169-A097-7494F53DEEB5}" dt="2022-05-21T22:16:19.949" v="5780" actId="26606"/>
          <ac:spMkLst>
            <pc:docMk/>
            <pc:sldMk cId="1960924298" sldId="380"/>
            <ac:spMk id="13" creationId="{4245587C-701C-48A1-9B6B-10C3DF81A876}"/>
          </ac:spMkLst>
        </pc:spChg>
        <pc:picChg chg="add mod">
          <ac:chgData name="Isaac Johnson" userId="bcd2dbf1631bfa06" providerId="LiveId" clId="{C08A7759-72C4-4169-A097-7494F53DEEB5}" dt="2022-05-22T18:14:27.399" v="6817"/>
          <ac:picMkLst>
            <pc:docMk/>
            <pc:sldMk cId="1960924298" sldId="380"/>
            <ac:picMk id="3" creationId="{00CE104E-854D-B574-3910-1865572CFA7A}"/>
          </ac:picMkLst>
        </pc:picChg>
        <pc:picChg chg="add">
          <ac:chgData name="Isaac Johnson" userId="bcd2dbf1631bfa06" providerId="LiveId" clId="{C08A7759-72C4-4169-A097-7494F53DEEB5}" dt="2022-05-21T22:16:19.949" v="5780" actId="26606"/>
          <ac:picMkLst>
            <pc:docMk/>
            <pc:sldMk cId="1960924298" sldId="380"/>
            <ac:picMk id="7" creationId="{DC9F7996-4312-BB41-1BC3-DCB0C5016C16}"/>
          </ac:picMkLst>
        </pc:picChg>
        <pc:picChg chg="add">
          <ac:chgData name="Isaac Johnson" userId="bcd2dbf1631bfa06" providerId="LiveId" clId="{C08A7759-72C4-4169-A097-7494F53DEEB5}" dt="2022-05-21T22:16:19.949" v="5780" actId="26606"/>
          <ac:picMkLst>
            <pc:docMk/>
            <pc:sldMk cId="1960924298" sldId="380"/>
            <ac:picMk id="15" creationId="{2E5CF545-7AAF-4A13-8871-089E929E850A}"/>
          </ac:picMkLst>
        </pc:picChg>
      </pc:sldChg>
      <pc:sldChg chg="addSp delSp modSp new mod setBg">
        <pc:chgData name="Isaac Johnson" userId="bcd2dbf1631bfa06" providerId="LiveId" clId="{C08A7759-72C4-4169-A097-7494F53DEEB5}" dt="2022-05-22T18:14:27.399" v="6817"/>
        <pc:sldMkLst>
          <pc:docMk/>
          <pc:sldMk cId="2774795153" sldId="381"/>
        </pc:sldMkLst>
        <pc:spChg chg="mod">
          <ac:chgData name="Isaac Johnson" userId="bcd2dbf1631bfa06" providerId="LiveId" clId="{C08A7759-72C4-4169-A097-7494F53DEEB5}" dt="2022-05-22T01:28:11.829" v="6276" actId="26606"/>
          <ac:spMkLst>
            <pc:docMk/>
            <pc:sldMk cId="2774795153" sldId="381"/>
            <ac:spMk id="2" creationId="{9D8564DD-E912-38D8-EFE9-8A6F8B4224EB}"/>
          </ac:spMkLst>
        </pc:spChg>
        <pc:spChg chg="del mod">
          <ac:chgData name="Isaac Johnson" userId="bcd2dbf1631bfa06" providerId="LiveId" clId="{C08A7759-72C4-4169-A097-7494F53DEEB5}" dt="2022-05-22T01:27:47.570" v="6273" actId="12084"/>
          <ac:spMkLst>
            <pc:docMk/>
            <pc:sldMk cId="2774795153" sldId="381"/>
            <ac:spMk id="3" creationId="{05229A71-35EA-AFB4-80F2-283D6534C6A7}"/>
          </ac:spMkLst>
        </pc:spChg>
        <pc:spChg chg="add del">
          <ac:chgData name="Isaac Johnson" userId="bcd2dbf1631bfa06" providerId="LiveId" clId="{C08A7759-72C4-4169-A097-7494F53DEEB5}" dt="2022-05-22T01:28:11.603" v="6275" actId="26606"/>
          <ac:spMkLst>
            <pc:docMk/>
            <pc:sldMk cId="2774795153" sldId="381"/>
            <ac:spMk id="9" creationId="{3A9C15D4-2EE7-4D05-B87C-91D1F3B9604B}"/>
          </ac:spMkLst>
        </pc:spChg>
        <pc:spChg chg="add del">
          <ac:chgData name="Isaac Johnson" userId="bcd2dbf1631bfa06" providerId="LiveId" clId="{C08A7759-72C4-4169-A097-7494F53DEEB5}" dt="2022-05-22T01:28:11.603" v="6275" actId="26606"/>
          <ac:spMkLst>
            <pc:docMk/>
            <pc:sldMk cId="2774795153" sldId="381"/>
            <ac:spMk id="11" creationId="{4ED7B0FB-9654-4441-9545-02D458B68620}"/>
          </ac:spMkLst>
        </pc:spChg>
        <pc:graphicFrameChg chg="add mod modGraphic">
          <ac:chgData name="Isaac Johnson" userId="bcd2dbf1631bfa06" providerId="LiveId" clId="{C08A7759-72C4-4169-A097-7494F53DEEB5}" dt="2022-05-22T01:29:45.563" v="6358" actId="20577"/>
          <ac:graphicFrameMkLst>
            <pc:docMk/>
            <pc:sldMk cId="2774795153" sldId="381"/>
            <ac:graphicFrameMk id="4" creationId="{B6FB5E86-7C19-840C-96D2-4FAF247DBA02}"/>
          </ac:graphicFrameMkLst>
        </pc:graphicFrameChg>
        <pc:picChg chg="add mod">
          <ac:chgData name="Isaac Johnson" userId="bcd2dbf1631bfa06" providerId="LiveId" clId="{C08A7759-72C4-4169-A097-7494F53DEEB5}" dt="2022-05-22T18:14:27.399" v="6817"/>
          <ac:picMkLst>
            <pc:docMk/>
            <pc:sldMk cId="2774795153" sldId="381"/>
            <ac:picMk id="3" creationId="{96EF247E-F377-3CC5-1762-D4B21BC8E31A}"/>
          </ac:picMkLst>
        </pc:picChg>
        <pc:picChg chg="add del">
          <ac:chgData name="Isaac Johnson" userId="bcd2dbf1631bfa06" providerId="LiveId" clId="{C08A7759-72C4-4169-A097-7494F53DEEB5}" dt="2022-05-22T01:28:11.603" v="6275" actId="26606"/>
          <ac:picMkLst>
            <pc:docMk/>
            <pc:sldMk cId="2774795153" sldId="381"/>
            <ac:picMk id="13" creationId="{7BB94C57-FDF3-45A3-9D1F-904523D795D4}"/>
          </ac:picMkLst>
        </pc:picChg>
        <pc:picChg chg="add del">
          <ac:chgData name="Isaac Johnson" userId="bcd2dbf1631bfa06" providerId="LiveId" clId="{C08A7759-72C4-4169-A097-7494F53DEEB5}" dt="2022-05-22T01:28:11.603" v="6275" actId="26606"/>
          <ac:picMkLst>
            <pc:docMk/>
            <pc:sldMk cId="2774795153" sldId="381"/>
            <ac:picMk id="15" creationId="{6AEBDF1A-221A-4497-BBA9-57A70D161510}"/>
          </ac:picMkLst>
        </pc:picChg>
      </pc:sldChg>
      <pc:sldChg chg="addSp delSp modSp new mod">
        <pc:chgData name="Isaac Johnson" userId="bcd2dbf1631bfa06" providerId="LiveId" clId="{C08A7759-72C4-4169-A097-7494F53DEEB5}" dt="2022-05-22T18:14:27.399" v="6817"/>
        <pc:sldMkLst>
          <pc:docMk/>
          <pc:sldMk cId="1080281177" sldId="382"/>
        </pc:sldMkLst>
        <pc:spChg chg="mod">
          <ac:chgData name="Isaac Johnson" userId="bcd2dbf1631bfa06" providerId="LiveId" clId="{C08A7759-72C4-4169-A097-7494F53DEEB5}" dt="2022-05-22T01:33:35.966" v="6695" actId="20577"/>
          <ac:spMkLst>
            <pc:docMk/>
            <pc:sldMk cId="1080281177" sldId="382"/>
            <ac:spMk id="2" creationId="{28694EFE-B184-9B4D-8228-2A5F0D50669F}"/>
          </ac:spMkLst>
        </pc:spChg>
        <pc:spChg chg="del mod">
          <ac:chgData name="Isaac Johnson" userId="bcd2dbf1631bfa06" providerId="LiveId" clId="{C08A7759-72C4-4169-A097-7494F53DEEB5}" dt="2022-05-22T01:35:57.008" v="6760" actId="12084"/>
          <ac:spMkLst>
            <pc:docMk/>
            <pc:sldMk cId="1080281177" sldId="382"/>
            <ac:spMk id="3" creationId="{4EB75102-C1EF-FAB1-4BAB-91A40E9BD8F2}"/>
          </ac:spMkLst>
        </pc:spChg>
        <pc:graphicFrameChg chg="add mod">
          <ac:chgData name="Isaac Johnson" userId="bcd2dbf1631bfa06" providerId="LiveId" clId="{C08A7759-72C4-4169-A097-7494F53DEEB5}" dt="2022-05-22T01:46:49.597" v="6765"/>
          <ac:graphicFrameMkLst>
            <pc:docMk/>
            <pc:sldMk cId="1080281177" sldId="382"/>
            <ac:graphicFrameMk id="4" creationId="{93D2548B-2B40-5FC1-80B9-0A16131171D2}"/>
          </ac:graphicFrameMkLst>
        </pc:graphicFrameChg>
        <pc:picChg chg="add mod">
          <ac:chgData name="Isaac Johnson" userId="bcd2dbf1631bfa06" providerId="LiveId" clId="{C08A7759-72C4-4169-A097-7494F53DEEB5}" dt="2022-05-22T18:14:27.399" v="6817"/>
          <ac:picMkLst>
            <pc:docMk/>
            <pc:sldMk cId="1080281177" sldId="382"/>
            <ac:picMk id="3" creationId="{BEAEBEEC-729E-FA64-BB1D-74BB3C2A6FE4}"/>
          </ac:picMkLst>
        </pc:picChg>
      </pc:sldChg>
      <pc:sldChg chg="modSp add del mod">
        <pc:chgData name="Isaac Johnson" userId="bcd2dbf1631bfa06" providerId="LiveId" clId="{C08A7759-72C4-4169-A097-7494F53DEEB5}" dt="2022-05-22T01:30:11.762" v="6359" actId="47"/>
        <pc:sldMkLst>
          <pc:docMk/>
          <pc:sldMk cId="2344216567" sldId="382"/>
        </pc:sldMkLst>
        <pc:spChg chg="mod">
          <ac:chgData name="Isaac Johnson" userId="bcd2dbf1631bfa06" providerId="LiveId" clId="{C08A7759-72C4-4169-A097-7494F53DEEB5}" dt="2022-05-22T01:25:31.487" v="6097" actId="20577"/>
          <ac:spMkLst>
            <pc:docMk/>
            <pc:sldMk cId="2344216567" sldId="382"/>
            <ac:spMk id="3" creationId="{05229A71-35EA-AFB4-80F2-283D6534C6A7}"/>
          </ac:spMkLst>
        </pc:spChg>
      </pc:sldChg>
      <pc:sldChg chg="modSp add del mod">
        <pc:chgData name="Isaac Johnson" userId="bcd2dbf1631bfa06" providerId="LiveId" clId="{C08A7759-72C4-4169-A097-7494F53DEEB5}" dt="2022-05-22T01:30:13.982" v="6360" actId="47"/>
        <pc:sldMkLst>
          <pc:docMk/>
          <pc:sldMk cId="2192527213" sldId="383"/>
        </pc:sldMkLst>
        <pc:spChg chg="mod">
          <ac:chgData name="Isaac Johnson" userId="bcd2dbf1631bfa06" providerId="LiveId" clId="{C08A7759-72C4-4169-A097-7494F53DEEB5}" dt="2022-05-22T01:25:08.707" v="6082" actId="20577"/>
          <ac:spMkLst>
            <pc:docMk/>
            <pc:sldMk cId="2192527213" sldId="383"/>
            <ac:spMk id="3" creationId="{05229A71-35EA-AFB4-80F2-283D6534C6A7}"/>
          </ac:spMkLst>
        </pc:spChg>
      </pc:sldChg>
    </pc:docChg>
  </pc:docChgLst>
  <pc:docChgLst>
    <pc:chgData name="Isaac Johnson" userId="bcd2dbf1631bfa06" providerId="LiveId" clId="{E3B27874-7A59-4064-B093-D0961D77DDAB}"/>
    <pc:docChg chg="undo custSel addSld modSld sldOrd">
      <pc:chgData name="Isaac Johnson" userId="bcd2dbf1631bfa06" providerId="LiveId" clId="{E3B27874-7A59-4064-B093-D0961D77DDAB}" dt="2022-05-15T11:16:54.395" v="1856" actId="1440"/>
      <pc:docMkLst>
        <pc:docMk/>
      </pc:docMkLst>
      <pc:sldChg chg="addSp delSp modSp new mod">
        <pc:chgData name="Isaac Johnson" userId="bcd2dbf1631bfa06" providerId="LiveId" clId="{E3B27874-7A59-4064-B093-D0961D77DDAB}" dt="2022-05-11T12:27:59.172" v="219" actId="27636"/>
        <pc:sldMkLst>
          <pc:docMk/>
          <pc:sldMk cId="3270806587" sldId="317"/>
        </pc:sldMkLst>
        <pc:spChg chg="mod">
          <ac:chgData name="Isaac Johnson" userId="bcd2dbf1631bfa06" providerId="LiveId" clId="{E3B27874-7A59-4064-B093-D0961D77DDAB}" dt="2022-05-11T12:27:59.172" v="219" actId="27636"/>
          <ac:spMkLst>
            <pc:docMk/>
            <pc:sldMk cId="3270806587" sldId="317"/>
            <ac:spMk id="2" creationId="{10B0486A-D060-D0BE-C2D5-1A0F2FB9E725}"/>
          </ac:spMkLst>
        </pc:spChg>
        <pc:spChg chg="mod">
          <ac:chgData name="Isaac Johnson" userId="bcd2dbf1631bfa06" providerId="LiveId" clId="{E3B27874-7A59-4064-B093-D0961D77DDAB}" dt="2022-05-11T11:56:41.770" v="26" actId="20577"/>
          <ac:spMkLst>
            <pc:docMk/>
            <pc:sldMk cId="3270806587" sldId="317"/>
            <ac:spMk id="3" creationId="{A41C763E-BC8E-D705-5A66-34EABD1BE4C8}"/>
          </ac:spMkLst>
        </pc:spChg>
        <pc:spChg chg="del">
          <ac:chgData name="Isaac Johnson" userId="bcd2dbf1631bfa06" providerId="LiveId" clId="{E3B27874-7A59-4064-B093-D0961D77DDAB}" dt="2022-05-11T11:56:45.308" v="27" actId="478"/>
          <ac:spMkLst>
            <pc:docMk/>
            <pc:sldMk cId="3270806587" sldId="317"/>
            <ac:spMk id="4" creationId="{6A55F295-39BE-CD0C-7622-EF4ED9877189}"/>
          </ac:spMkLst>
        </pc:spChg>
        <pc:picChg chg="add mod">
          <ac:chgData name="Isaac Johnson" userId="bcd2dbf1631bfa06" providerId="LiveId" clId="{E3B27874-7A59-4064-B093-D0961D77DDAB}" dt="2022-05-11T11:56:48.604" v="29" actId="14100"/>
          <ac:picMkLst>
            <pc:docMk/>
            <pc:sldMk cId="3270806587" sldId="317"/>
            <ac:picMk id="6" creationId="{F03BB28A-4902-2055-552F-45D63AF8AFDD}"/>
          </ac:picMkLst>
        </pc:picChg>
      </pc:sldChg>
      <pc:sldChg chg="addSp delSp modSp new mod">
        <pc:chgData name="Isaac Johnson" userId="bcd2dbf1631bfa06" providerId="LiveId" clId="{E3B27874-7A59-4064-B093-D0961D77DDAB}" dt="2022-05-11T11:57:52.282" v="134" actId="14100"/>
        <pc:sldMkLst>
          <pc:docMk/>
          <pc:sldMk cId="1730249155" sldId="318"/>
        </pc:sldMkLst>
        <pc:spChg chg="mod">
          <ac:chgData name="Isaac Johnson" userId="bcd2dbf1631bfa06" providerId="LiveId" clId="{E3B27874-7A59-4064-B093-D0961D77DDAB}" dt="2022-05-11T11:57:15.785" v="47" actId="20577"/>
          <ac:spMkLst>
            <pc:docMk/>
            <pc:sldMk cId="1730249155" sldId="318"/>
            <ac:spMk id="2" creationId="{D6F09D1B-69F8-D6C2-D0EA-8ABCFA4780F9}"/>
          </ac:spMkLst>
        </pc:spChg>
        <pc:spChg chg="mod">
          <ac:chgData name="Isaac Johnson" userId="bcd2dbf1631bfa06" providerId="LiveId" clId="{E3B27874-7A59-4064-B093-D0961D77DDAB}" dt="2022-05-11T11:57:52.282" v="134" actId="14100"/>
          <ac:spMkLst>
            <pc:docMk/>
            <pc:sldMk cId="1730249155" sldId="318"/>
            <ac:spMk id="3" creationId="{7C6F5530-50BA-2652-69F8-CFFDB004541B}"/>
          </ac:spMkLst>
        </pc:spChg>
        <pc:spChg chg="del">
          <ac:chgData name="Isaac Johnson" userId="bcd2dbf1631bfa06" providerId="LiveId" clId="{E3B27874-7A59-4064-B093-D0961D77DDAB}" dt="2022-05-11T11:57:30.153" v="48" actId="478"/>
          <ac:spMkLst>
            <pc:docMk/>
            <pc:sldMk cId="1730249155" sldId="318"/>
            <ac:spMk id="4" creationId="{6C28EA29-3207-BF13-1814-B271FA752444}"/>
          </ac:spMkLst>
        </pc:spChg>
        <pc:picChg chg="add mod">
          <ac:chgData name="Isaac Johnson" userId="bcd2dbf1631bfa06" providerId="LiveId" clId="{E3B27874-7A59-4064-B093-D0961D77DDAB}" dt="2022-05-11T11:57:33.888" v="51" actId="1076"/>
          <ac:picMkLst>
            <pc:docMk/>
            <pc:sldMk cId="1730249155" sldId="318"/>
            <ac:picMk id="6" creationId="{F25FC6E6-D6A7-9EDE-4E96-2687BDA86401}"/>
          </ac:picMkLst>
        </pc:picChg>
      </pc:sldChg>
      <pc:sldChg chg="addSp delSp modSp new mod">
        <pc:chgData name="Isaac Johnson" userId="bcd2dbf1631bfa06" providerId="LiveId" clId="{E3B27874-7A59-4064-B093-D0961D77DDAB}" dt="2022-05-11T12:27:59.176" v="220" actId="27636"/>
        <pc:sldMkLst>
          <pc:docMk/>
          <pc:sldMk cId="1685343508" sldId="319"/>
        </pc:sldMkLst>
        <pc:spChg chg="mod">
          <ac:chgData name="Isaac Johnson" userId="bcd2dbf1631bfa06" providerId="LiveId" clId="{E3B27874-7A59-4064-B093-D0961D77DDAB}" dt="2022-05-11T12:27:59.176" v="220" actId="27636"/>
          <ac:spMkLst>
            <pc:docMk/>
            <pc:sldMk cId="1685343508" sldId="319"/>
            <ac:spMk id="2" creationId="{D40854CE-21DA-AE96-3DA6-862973FD3C9B}"/>
          </ac:spMkLst>
        </pc:spChg>
        <pc:spChg chg="mod">
          <ac:chgData name="Isaac Johnson" userId="bcd2dbf1631bfa06" providerId="LiveId" clId="{E3B27874-7A59-4064-B093-D0961D77DDAB}" dt="2022-05-11T11:59:26.009" v="189" actId="14100"/>
          <ac:spMkLst>
            <pc:docMk/>
            <pc:sldMk cId="1685343508" sldId="319"/>
            <ac:spMk id="3" creationId="{DE46B889-02B9-FC69-6E11-CBEB3D8C23E6}"/>
          </ac:spMkLst>
        </pc:spChg>
        <pc:spChg chg="del">
          <ac:chgData name="Isaac Johnson" userId="bcd2dbf1631bfa06" providerId="LiveId" clId="{E3B27874-7A59-4064-B093-D0961D77DDAB}" dt="2022-05-11T11:58:56.761" v="136" actId="478"/>
          <ac:spMkLst>
            <pc:docMk/>
            <pc:sldMk cId="1685343508" sldId="319"/>
            <ac:spMk id="4" creationId="{4A6C77C1-DCBE-B6D2-D04C-5A99CECE9CED}"/>
          </ac:spMkLst>
        </pc:spChg>
        <pc:spChg chg="add del">
          <ac:chgData name="Isaac Johnson" userId="bcd2dbf1631bfa06" providerId="LiveId" clId="{E3B27874-7A59-4064-B093-D0961D77DDAB}" dt="2022-05-11T11:58:58.009" v="138" actId="22"/>
          <ac:spMkLst>
            <pc:docMk/>
            <pc:sldMk cId="1685343508" sldId="319"/>
            <ac:spMk id="6" creationId="{8BF716D2-A8F8-E247-42FD-A0C09AE3A404}"/>
          </ac:spMkLst>
        </pc:spChg>
        <pc:picChg chg="add mod">
          <ac:chgData name="Isaac Johnson" userId="bcd2dbf1631bfa06" providerId="LiveId" clId="{E3B27874-7A59-4064-B093-D0961D77DDAB}" dt="2022-05-11T11:59:09.465" v="142" actId="14100"/>
          <ac:picMkLst>
            <pc:docMk/>
            <pc:sldMk cId="1685343508" sldId="319"/>
            <ac:picMk id="8" creationId="{C4AD0360-CA67-DC0D-8716-1E12A0A4D0BF}"/>
          </ac:picMkLst>
        </pc:picChg>
      </pc:sldChg>
      <pc:sldChg chg="addSp delSp modSp new mod">
        <pc:chgData name="Isaac Johnson" userId="bcd2dbf1631bfa06" providerId="LiveId" clId="{E3B27874-7A59-4064-B093-D0961D77DDAB}" dt="2022-05-11T12:27:59.180" v="221" actId="27636"/>
        <pc:sldMkLst>
          <pc:docMk/>
          <pc:sldMk cId="4074215881" sldId="320"/>
        </pc:sldMkLst>
        <pc:spChg chg="mod">
          <ac:chgData name="Isaac Johnson" userId="bcd2dbf1631bfa06" providerId="LiveId" clId="{E3B27874-7A59-4064-B093-D0961D77DDAB}" dt="2022-05-11T12:27:59.180" v="221" actId="27636"/>
          <ac:spMkLst>
            <pc:docMk/>
            <pc:sldMk cId="4074215881" sldId="320"/>
            <ac:spMk id="2" creationId="{851BD1FF-0EC5-8535-588C-940285C11EBA}"/>
          </ac:spMkLst>
        </pc:spChg>
        <pc:spChg chg="del">
          <ac:chgData name="Isaac Johnson" userId="bcd2dbf1631bfa06" providerId="LiveId" clId="{E3B27874-7A59-4064-B093-D0961D77DDAB}" dt="2022-05-11T12:00:23.793" v="191" actId="478"/>
          <ac:spMkLst>
            <pc:docMk/>
            <pc:sldMk cId="4074215881" sldId="320"/>
            <ac:spMk id="3" creationId="{4CAAF255-2E83-CA76-6AC3-3635C454F4FE}"/>
          </ac:spMkLst>
        </pc:spChg>
        <pc:spChg chg="del">
          <ac:chgData name="Isaac Johnson" userId="bcd2dbf1631bfa06" providerId="LiveId" clId="{E3B27874-7A59-4064-B093-D0961D77DDAB}" dt="2022-05-11T12:00:25.801" v="192" actId="478"/>
          <ac:spMkLst>
            <pc:docMk/>
            <pc:sldMk cId="4074215881" sldId="320"/>
            <ac:spMk id="4" creationId="{1D50E0F1-DD92-CCC5-E2E0-A0EC389785EA}"/>
          </ac:spMkLst>
        </pc:spChg>
        <pc:picChg chg="add mod">
          <ac:chgData name="Isaac Johnson" userId="bcd2dbf1631bfa06" providerId="LiveId" clId="{E3B27874-7A59-4064-B093-D0961D77DDAB}" dt="2022-05-11T12:00:30.405" v="196" actId="1440"/>
          <ac:picMkLst>
            <pc:docMk/>
            <pc:sldMk cId="4074215881" sldId="320"/>
            <ac:picMk id="6" creationId="{247970E0-8254-2EC8-27B4-CD2CE8A2FDD1}"/>
          </ac:picMkLst>
        </pc:picChg>
        <pc:picChg chg="add mod">
          <ac:chgData name="Isaac Johnson" userId="bcd2dbf1631bfa06" providerId="LiveId" clId="{E3B27874-7A59-4064-B093-D0961D77DDAB}" dt="2022-05-11T12:05:18.441" v="201" actId="1440"/>
          <ac:picMkLst>
            <pc:docMk/>
            <pc:sldMk cId="4074215881" sldId="320"/>
            <ac:picMk id="8" creationId="{1DFCBBD1-76D4-030B-E24A-70B601C6E000}"/>
          </ac:picMkLst>
        </pc:picChg>
      </pc:sldChg>
      <pc:sldChg chg="addSp delSp modSp new mod">
        <pc:chgData name="Isaac Johnson" userId="bcd2dbf1631bfa06" providerId="LiveId" clId="{E3B27874-7A59-4064-B093-D0961D77DDAB}" dt="2022-05-11T12:27:59.183" v="222" actId="27636"/>
        <pc:sldMkLst>
          <pc:docMk/>
          <pc:sldMk cId="388807735" sldId="321"/>
        </pc:sldMkLst>
        <pc:spChg chg="mod">
          <ac:chgData name="Isaac Johnson" userId="bcd2dbf1631bfa06" providerId="LiveId" clId="{E3B27874-7A59-4064-B093-D0961D77DDAB}" dt="2022-05-11T12:27:59.183" v="222" actId="27636"/>
          <ac:spMkLst>
            <pc:docMk/>
            <pc:sldMk cId="388807735" sldId="321"/>
            <ac:spMk id="2" creationId="{816FABE8-DB01-434A-FE73-7DB5FA2768D8}"/>
          </ac:spMkLst>
        </pc:spChg>
        <pc:spChg chg="add del">
          <ac:chgData name="Isaac Johnson" userId="bcd2dbf1631bfa06" providerId="LiveId" clId="{E3B27874-7A59-4064-B093-D0961D77DDAB}" dt="2022-05-11T12:08:14.365" v="209" actId="22"/>
          <ac:spMkLst>
            <pc:docMk/>
            <pc:sldMk cId="388807735" sldId="321"/>
            <ac:spMk id="8" creationId="{B16D803F-DD34-DACE-1902-2D7B26FA74EF}"/>
          </ac:spMkLst>
        </pc:spChg>
        <pc:picChg chg="add mod">
          <ac:chgData name="Isaac Johnson" userId="bcd2dbf1631bfa06" providerId="LiveId" clId="{E3B27874-7A59-4064-B093-D0961D77DDAB}" dt="2022-05-11T12:08:16.577" v="210" actId="1076"/>
          <ac:picMkLst>
            <pc:docMk/>
            <pc:sldMk cId="388807735" sldId="321"/>
            <ac:picMk id="6" creationId="{7982213E-48C4-BC11-D047-84EAD04918DC}"/>
          </ac:picMkLst>
        </pc:picChg>
      </pc:sldChg>
      <pc:sldChg chg="addSp delSp modSp new mod">
        <pc:chgData name="Isaac Johnson" userId="bcd2dbf1631bfa06" providerId="LiveId" clId="{E3B27874-7A59-4064-B093-D0961D77DDAB}" dt="2022-05-11T12:44:38.466" v="485"/>
        <pc:sldMkLst>
          <pc:docMk/>
          <pc:sldMk cId="2470865858" sldId="322"/>
        </pc:sldMkLst>
        <pc:spChg chg="mod">
          <ac:chgData name="Isaac Johnson" userId="bcd2dbf1631bfa06" providerId="LiveId" clId="{E3B27874-7A59-4064-B093-D0961D77DDAB}" dt="2022-05-11T12:27:59.083" v="218" actId="27636"/>
          <ac:spMkLst>
            <pc:docMk/>
            <pc:sldMk cId="2470865858" sldId="322"/>
            <ac:spMk id="2" creationId="{5ED0059B-DFC7-E34D-F6B7-0D43B695ADB3}"/>
          </ac:spMkLst>
        </pc:spChg>
        <pc:spChg chg="mod">
          <ac:chgData name="Isaac Johnson" userId="bcd2dbf1631bfa06" providerId="LiveId" clId="{E3B27874-7A59-4064-B093-D0961D77DDAB}" dt="2022-05-11T12:43:04.995" v="457" actId="5793"/>
          <ac:spMkLst>
            <pc:docMk/>
            <pc:sldMk cId="2470865858" sldId="322"/>
            <ac:spMk id="3" creationId="{007E08F0-F2E4-1ABB-BDD0-E8EA8FEF5AA9}"/>
          </ac:spMkLst>
        </pc:spChg>
        <pc:spChg chg="del mod">
          <ac:chgData name="Isaac Johnson" userId="bcd2dbf1631bfa06" providerId="LiveId" clId="{E3B27874-7A59-4064-B093-D0961D77DDAB}" dt="2022-05-11T12:27:44.866" v="216" actId="478"/>
          <ac:spMkLst>
            <pc:docMk/>
            <pc:sldMk cId="2470865858" sldId="322"/>
            <ac:spMk id="4" creationId="{BBAE236B-FFCB-F7F1-A122-FE6FB677EF20}"/>
          </ac:spMkLst>
        </pc:spChg>
        <pc:spChg chg="add mod">
          <ac:chgData name="Isaac Johnson" userId="bcd2dbf1631bfa06" providerId="LiveId" clId="{E3B27874-7A59-4064-B093-D0961D77DDAB}" dt="2022-05-11T12:28:42.377" v="325" actId="1076"/>
          <ac:spMkLst>
            <pc:docMk/>
            <pc:sldMk cId="2470865858" sldId="322"/>
            <ac:spMk id="5" creationId="{0905DFDD-0946-8278-FC66-FAE4CBA8903B}"/>
          </ac:spMkLst>
        </pc:spChg>
        <pc:spChg chg="add mod">
          <ac:chgData name="Isaac Johnson" userId="bcd2dbf1631bfa06" providerId="LiveId" clId="{E3B27874-7A59-4064-B093-D0961D77DDAB}" dt="2022-05-11T12:44:38.466" v="485"/>
          <ac:spMkLst>
            <pc:docMk/>
            <pc:sldMk cId="2470865858" sldId="322"/>
            <ac:spMk id="7" creationId="{1BF6994E-30B1-E75C-EE15-3B4F5F97FC04}"/>
          </ac:spMkLst>
        </pc:spChg>
        <pc:picChg chg="add del mod">
          <ac:chgData name="Isaac Johnson" userId="bcd2dbf1631bfa06" providerId="LiveId" clId="{E3B27874-7A59-4064-B093-D0961D77DDAB}" dt="2022-05-11T12:43:57.298" v="462" actId="478"/>
          <ac:picMkLst>
            <pc:docMk/>
            <pc:sldMk cId="2470865858" sldId="322"/>
            <ac:picMk id="6" creationId="{07C4FD95-C119-3C7B-62FE-6E7DCC79D1A5}"/>
          </ac:picMkLst>
        </pc:picChg>
      </pc:sldChg>
      <pc:sldChg chg="addSp modSp new mod">
        <pc:chgData name="Isaac Johnson" userId="bcd2dbf1631bfa06" providerId="LiveId" clId="{E3B27874-7A59-4064-B093-D0961D77DDAB}" dt="2022-05-11T12:43:45.124" v="459" actId="27636"/>
        <pc:sldMkLst>
          <pc:docMk/>
          <pc:sldMk cId="3598371451" sldId="323"/>
        </pc:sldMkLst>
        <pc:spChg chg="mod">
          <ac:chgData name="Isaac Johnson" userId="bcd2dbf1631bfa06" providerId="LiveId" clId="{E3B27874-7A59-4064-B093-D0961D77DDAB}" dt="2022-05-11T12:43:45.124" v="459" actId="27636"/>
          <ac:spMkLst>
            <pc:docMk/>
            <pc:sldMk cId="3598371451" sldId="323"/>
            <ac:spMk id="2" creationId="{81266AB5-8048-04D8-487E-F36AB12E1DA7}"/>
          </ac:spMkLst>
        </pc:spChg>
        <pc:picChg chg="add">
          <ac:chgData name="Isaac Johnson" userId="bcd2dbf1631bfa06" providerId="LiveId" clId="{E3B27874-7A59-4064-B093-D0961D77DDAB}" dt="2022-05-11T12:36:14.504" v="327" actId="22"/>
          <ac:picMkLst>
            <pc:docMk/>
            <pc:sldMk cId="3598371451" sldId="323"/>
            <ac:picMk id="6" creationId="{2F6DA46D-3F02-25CE-1D13-A23DC35E7832}"/>
          </ac:picMkLst>
        </pc:picChg>
      </pc:sldChg>
      <pc:sldChg chg="addSp delSp modSp new mod">
        <pc:chgData name="Isaac Johnson" userId="bcd2dbf1631bfa06" providerId="LiveId" clId="{E3B27874-7A59-4064-B093-D0961D77DDAB}" dt="2022-05-11T12:46:46.326" v="655" actId="478"/>
        <pc:sldMkLst>
          <pc:docMk/>
          <pc:sldMk cId="3691126198" sldId="324"/>
        </pc:sldMkLst>
        <pc:spChg chg="mod">
          <ac:chgData name="Isaac Johnson" userId="bcd2dbf1631bfa06" providerId="LiveId" clId="{E3B27874-7A59-4064-B093-D0961D77DDAB}" dt="2022-05-11T12:43:45.129" v="460" actId="27636"/>
          <ac:spMkLst>
            <pc:docMk/>
            <pc:sldMk cId="3691126198" sldId="324"/>
            <ac:spMk id="2" creationId="{F2B2EB23-F30E-1E62-31DD-1D53A41CD30D}"/>
          </ac:spMkLst>
        </pc:spChg>
        <pc:spChg chg="mod">
          <ac:chgData name="Isaac Johnson" userId="bcd2dbf1631bfa06" providerId="LiveId" clId="{E3B27874-7A59-4064-B093-D0961D77DDAB}" dt="2022-05-11T12:45:42.938" v="643" actId="20577"/>
          <ac:spMkLst>
            <pc:docMk/>
            <pc:sldMk cId="3691126198" sldId="324"/>
            <ac:spMk id="3" creationId="{C7C58FED-61FB-5FB3-6676-C07A6368F5B7}"/>
          </ac:spMkLst>
        </pc:spChg>
        <pc:spChg chg="del">
          <ac:chgData name="Isaac Johnson" userId="bcd2dbf1631bfa06" providerId="LiveId" clId="{E3B27874-7A59-4064-B093-D0961D77DDAB}" dt="2022-05-11T12:46:46.326" v="655" actId="478"/>
          <ac:spMkLst>
            <pc:docMk/>
            <pc:sldMk cId="3691126198" sldId="324"/>
            <ac:spMk id="4" creationId="{9F80D6C1-574D-8B23-2FF0-10FA45069B26}"/>
          </ac:spMkLst>
        </pc:spChg>
        <pc:spChg chg="add del">
          <ac:chgData name="Isaac Johnson" userId="bcd2dbf1631bfa06" providerId="LiveId" clId="{E3B27874-7A59-4064-B093-D0961D77DDAB}" dt="2022-05-11T12:41:39.677" v="330" actId="22"/>
          <ac:spMkLst>
            <pc:docMk/>
            <pc:sldMk cId="3691126198" sldId="324"/>
            <ac:spMk id="6" creationId="{2E6F41B1-6287-9DF7-9AAE-F39F7D8418A0}"/>
          </ac:spMkLst>
        </pc:spChg>
        <pc:picChg chg="add del mod">
          <ac:chgData name="Isaac Johnson" userId="bcd2dbf1631bfa06" providerId="LiveId" clId="{E3B27874-7A59-4064-B093-D0961D77DDAB}" dt="2022-05-11T12:45:01.546" v="486" actId="478"/>
          <ac:picMkLst>
            <pc:docMk/>
            <pc:sldMk cId="3691126198" sldId="324"/>
            <ac:picMk id="8" creationId="{EAA6EC93-0D31-CC3C-0C6A-D432A5287B53}"/>
          </ac:picMkLst>
        </pc:picChg>
        <pc:picChg chg="add del mod">
          <ac:chgData name="Isaac Johnson" userId="bcd2dbf1631bfa06" providerId="LiveId" clId="{E3B27874-7A59-4064-B093-D0961D77DDAB}" dt="2022-05-11T12:46:18.014" v="650" actId="478"/>
          <ac:picMkLst>
            <pc:docMk/>
            <pc:sldMk cId="3691126198" sldId="324"/>
            <ac:picMk id="10" creationId="{10A56947-76A2-6E26-7EB9-DC8AA1749A56}"/>
          </ac:picMkLst>
        </pc:picChg>
        <pc:picChg chg="add mod">
          <ac:chgData name="Isaac Johnson" userId="bcd2dbf1631bfa06" providerId="LiveId" clId="{E3B27874-7A59-4064-B093-D0961D77DDAB}" dt="2022-05-11T12:46:44.590" v="654" actId="1076"/>
          <ac:picMkLst>
            <pc:docMk/>
            <pc:sldMk cId="3691126198" sldId="324"/>
            <ac:picMk id="12" creationId="{9B0E0D09-CAE4-A2D9-98EF-8F90EB91C766}"/>
          </ac:picMkLst>
        </pc:picChg>
        <pc:picChg chg="add mod">
          <ac:chgData name="Isaac Johnson" userId="bcd2dbf1631bfa06" providerId="LiveId" clId="{E3B27874-7A59-4064-B093-D0961D77DDAB}" dt="2022-05-11T12:46:41.344" v="653" actId="1076"/>
          <ac:picMkLst>
            <pc:docMk/>
            <pc:sldMk cId="3691126198" sldId="324"/>
            <ac:picMk id="14" creationId="{4B597F27-1A42-F28C-5F6A-AF77A999CCB2}"/>
          </ac:picMkLst>
        </pc:picChg>
      </pc:sldChg>
      <pc:sldChg chg="addSp delSp modSp new mod">
        <pc:chgData name="Isaac Johnson" userId="bcd2dbf1631bfa06" providerId="LiveId" clId="{E3B27874-7A59-4064-B093-D0961D77DDAB}" dt="2022-05-11T12:48:17.850" v="709" actId="20577"/>
        <pc:sldMkLst>
          <pc:docMk/>
          <pc:sldMk cId="2297439257" sldId="325"/>
        </pc:sldMkLst>
        <pc:spChg chg="mod">
          <ac:chgData name="Isaac Johnson" userId="bcd2dbf1631bfa06" providerId="LiveId" clId="{E3B27874-7A59-4064-B093-D0961D77DDAB}" dt="2022-05-11T12:48:17.850" v="709" actId="20577"/>
          <ac:spMkLst>
            <pc:docMk/>
            <pc:sldMk cId="2297439257" sldId="325"/>
            <ac:spMk id="2" creationId="{DBD61CF2-94C7-25E5-C701-6F53DADFEE61}"/>
          </ac:spMkLst>
        </pc:spChg>
        <pc:spChg chg="del">
          <ac:chgData name="Isaac Johnson" userId="bcd2dbf1631bfa06" providerId="LiveId" clId="{E3B27874-7A59-4064-B093-D0961D77DDAB}" dt="2022-05-11T12:48:05.722" v="659" actId="478"/>
          <ac:spMkLst>
            <pc:docMk/>
            <pc:sldMk cId="2297439257" sldId="325"/>
            <ac:spMk id="3" creationId="{61CBAD26-21AB-38A2-A5E7-B931FD955949}"/>
          </ac:spMkLst>
        </pc:spChg>
        <pc:spChg chg="del">
          <ac:chgData name="Isaac Johnson" userId="bcd2dbf1631bfa06" providerId="LiveId" clId="{E3B27874-7A59-4064-B093-D0961D77DDAB}" dt="2022-05-11T12:48:08.708" v="660" actId="478"/>
          <ac:spMkLst>
            <pc:docMk/>
            <pc:sldMk cId="2297439257" sldId="325"/>
            <ac:spMk id="4" creationId="{3F62AB7B-7302-B46F-EBB9-6BE6203AE14A}"/>
          </ac:spMkLst>
        </pc:spChg>
        <pc:picChg chg="add mod">
          <ac:chgData name="Isaac Johnson" userId="bcd2dbf1631bfa06" providerId="LiveId" clId="{E3B27874-7A59-4064-B093-D0961D77DDAB}" dt="2022-05-11T12:48:03.377" v="658" actId="1076"/>
          <ac:picMkLst>
            <pc:docMk/>
            <pc:sldMk cId="2297439257" sldId="325"/>
            <ac:picMk id="6" creationId="{9770DBAD-079F-CD9F-172D-ADF68F78C742}"/>
          </ac:picMkLst>
        </pc:picChg>
      </pc:sldChg>
      <pc:sldChg chg="addSp modSp new mod">
        <pc:chgData name="Isaac Johnson" userId="bcd2dbf1631bfa06" providerId="LiveId" clId="{E3B27874-7A59-4064-B093-D0961D77DDAB}" dt="2022-05-14T01:49:06.425" v="947" actId="27636"/>
        <pc:sldMkLst>
          <pc:docMk/>
          <pc:sldMk cId="2005369885" sldId="326"/>
        </pc:sldMkLst>
        <pc:spChg chg="mod">
          <ac:chgData name="Isaac Johnson" userId="bcd2dbf1631bfa06" providerId="LiveId" clId="{E3B27874-7A59-4064-B093-D0961D77DDAB}" dt="2022-05-14T01:49:06.425" v="947" actId="27636"/>
          <ac:spMkLst>
            <pc:docMk/>
            <pc:sldMk cId="2005369885" sldId="326"/>
            <ac:spMk id="2" creationId="{F5A75193-756B-20A7-BC72-55996A66088D}"/>
          </ac:spMkLst>
        </pc:spChg>
        <pc:picChg chg="add mod">
          <ac:chgData name="Isaac Johnson" userId="bcd2dbf1631bfa06" providerId="LiveId" clId="{E3B27874-7A59-4064-B093-D0961D77DDAB}" dt="2022-05-11T12:49:21.507" v="715" actId="1076"/>
          <ac:picMkLst>
            <pc:docMk/>
            <pc:sldMk cId="2005369885" sldId="326"/>
            <ac:picMk id="6" creationId="{37C25288-2982-4645-9817-3BB03DF5F82E}"/>
          </ac:picMkLst>
        </pc:picChg>
      </pc:sldChg>
      <pc:sldChg chg="modSp add mod ord">
        <pc:chgData name="Isaac Johnson" userId="bcd2dbf1631bfa06" providerId="LiveId" clId="{E3B27874-7A59-4064-B093-D0961D77DDAB}" dt="2022-05-14T01:39:37.510" v="736" actId="20577"/>
        <pc:sldMkLst>
          <pc:docMk/>
          <pc:sldMk cId="1402811748" sldId="327"/>
        </pc:sldMkLst>
        <pc:spChg chg="mod">
          <ac:chgData name="Isaac Johnson" userId="bcd2dbf1631bfa06" providerId="LiveId" clId="{E3B27874-7A59-4064-B093-D0961D77DDAB}" dt="2022-05-14T01:39:27.646" v="727" actId="20577"/>
          <ac:spMkLst>
            <pc:docMk/>
            <pc:sldMk cId="1402811748" sldId="327"/>
            <ac:spMk id="2" creationId="{B63144CE-1FB4-E263-6291-22444A05CC10}"/>
          </ac:spMkLst>
        </pc:spChg>
        <pc:spChg chg="mod">
          <ac:chgData name="Isaac Johnson" userId="bcd2dbf1631bfa06" providerId="LiveId" clId="{E3B27874-7A59-4064-B093-D0961D77DDAB}" dt="2022-05-14T01:39:37.510" v="736" actId="20577"/>
          <ac:spMkLst>
            <pc:docMk/>
            <pc:sldMk cId="1402811748" sldId="327"/>
            <ac:spMk id="3" creationId="{405D8808-44B3-4E4E-3393-B146140E1A6C}"/>
          </ac:spMkLst>
        </pc:spChg>
      </pc:sldChg>
      <pc:sldChg chg="modSp add mod ord">
        <pc:chgData name="Isaac Johnson" userId="bcd2dbf1631bfa06" providerId="LiveId" clId="{E3B27874-7A59-4064-B093-D0961D77DDAB}" dt="2022-05-14T01:40:25.149" v="755" actId="20577"/>
        <pc:sldMkLst>
          <pc:docMk/>
          <pc:sldMk cId="2665224211" sldId="328"/>
        </pc:sldMkLst>
        <pc:spChg chg="mod">
          <ac:chgData name="Isaac Johnson" userId="bcd2dbf1631bfa06" providerId="LiveId" clId="{E3B27874-7A59-4064-B093-D0961D77DDAB}" dt="2022-05-14T01:40:21.294" v="749" actId="20577"/>
          <ac:spMkLst>
            <pc:docMk/>
            <pc:sldMk cId="2665224211" sldId="328"/>
            <ac:spMk id="2" creationId="{B63144CE-1FB4-E263-6291-22444A05CC10}"/>
          </ac:spMkLst>
        </pc:spChg>
        <pc:spChg chg="mod">
          <ac:chgData name="Isaac Johnson" userId="bcd2dbf1631bfa06" providerId="LiveId" clId="{E3B27874-7A59-4064-B093-D0961D77DDAB}" dt="2022-05-14T01:40:25.149" v="755" actId="20577"/>
          <ac:spMkLst>
            <pc:docMk/>
            <pc:sldMk cId="2665224211" sldId="328"/>
            <ac:spMk id="3" creationId="{405D8808-44B3-4E4E-3393-B146140E1A6C}"/>
          </ac:spMkLst>
        </pc:spChg>
      </pc:sldChg>
      <pc:sldChg chg="new">
        <pc:chgData name="Isaac Johnson" userId="bcd2dbf1631bfa06" providerId="LiveId" clId="{E3B27874-7A59-4064-B093-D0961D77DDAB}" dt="2022-05-14T01:40:32.579" v="756" actId="680"/>
        <pc:sldMkLst>
          <pc:docMk/>
          <pc:sldMk cId="4201608546" sldId="329"/>
        </pc:sldMkLst>
      </pc:sldChg>
      <pc:sldChg chg="addSp delSp modSp new mod">
        <pc:chgData name="Isaac Johnson" userId="bcd2dbf1631bfa06" providerId="LiveId" clId="{E3B27874-7A59-4064-B093-D0961D77DDAB}" dt="2022-05-14T01:44:40.016" v="942" actId="20577"/>
        <pc:sldMkLst>
          <pc:docMk/>
          <pc:sldMk cId="918966190" sldId="330"/>
        </pc:sldMkLst>
        <pc:spChg chg="mod">
          <ac:chgData name="Isaac Johnson" userId="bcd2dbf1631bfa06" providerId="LiveId" clId="{E3B27874-7A59-4064-B093-D0961D77DDAB}" dt="2022-05-14T01:41:39.902" v="777" actId="20577"/>
          <ac:spMkLst>
            <pc:docMk/>
            <pc:sldMk cId="918966190" sldId="330"/>
            <ac:spMk id="2" creationId="{237CFF77-9203-6201-D008-E6E06AC43EC6}"/>
          </ac:spMkLst>
        </pc:spChg>
        <pc:spChg chg="mod">
          <ac:chgData name="Isaac Johnson" userId="bcd2dbf1631bfa06" providerId="LiveId" clId="{E3B27874-7A59-4064-B093-D0961D77DDAB}" dt="2022-05-14T01:44:40.016" v="942" actId="20577"/>
          <ac:spMkLst>
            <pc:docMk/>
            <pc:sldMk cId="918966190" sldId="330"/>
            <ac:spMk id="3" creationId="{2DE04B9E-6B4C-C709-8A36-71B5AD9CD31D}"/>
          </ac:spMkLst>
        </pc:spChg>
        <pc:spChg chg="del">
          <ac:chgData name="Isaac Johnson" userId="bcd2dbf1631bfa06" providerId="LiveId" clId="{E3B27874-7A59-4064-B093-D0961D77DDAB}" dt="2022-05-14T01:42:30.382" v="847" actId="478"/>
          <ac:spMkLst>
            <pc:docMk/>
            <pc:sldMk cId="918966190" sldId="330"/>
            <ac:spMk id="4" creationId="{A0B383A7-B12D-DCE8-6870-F0E9544BA545}"/>
          </ac:spMkLst>
        </pc:spChg>
        <pc:picChg chg="add mod">
          <ac:chgData name="Isaac Johnson" userId="bcd2dbf1631bfa06" providerId="LiveId" clId="{E3B27874-7A59-4064-B093-D0961D77DDAB}" dt="2022-05-14T01:42:51.604" v="848" actId="1076"/>
          <ac:picMkLst>
            <pc:docMk/>
            <pc:sldMk cId="918966190" sldId="330"/>
            <ac:picMk id="6" creationId="{7BA67945-CC6A-7342-CBF5-27B4641F3767}"/>
          </ac:picMkLst>
        </pc:picChg>
        <pc:picChg chg="add mod">
          <ac:chgData name="Isaac Johnson" userId="bcd2dbf1631bfa06" providerId="LiveId" clId="{E3B27874-7A59-4064-B093-D0961D77DDAB}" dt="2022-05-14T01:44:09.685" v="851" actId="1076"/>
          <ac:picMkLst>
            <pc:docMk/>
            <pc:sldMk cId="918966190" sldId="330"/>
            <ac:picMk id="8" creationId="{903A957A-35C8-AECB-CFF9-5D580211B8C0}"/>
          </ac:picMkLst>
        </pc:picChg>
      </pc:sldChg>
      <pc:sldChg chg="addSp delSp modSp add mod">
        <pc:chgData name="Isaac Johnson" userId="bcd2dbf1631bfa06" providerId="LiveId" clId="{E3B27874-7A59-4064-B093-D0961D77DDAB}" dt="2022-05-15T00:24:38.894" v="1071" actId="6549"/>
        <pc:sldMkLst>
          <pc:docMk/>
          <pc:sldMk cId="3927133515" sldId="331"/>
        </pc:sldMkLst>
        <pc:spChg chg="add del mod">
          <ac:chgData name="Isaac Johnson" userId="bcd2dbf1631bfa06" providerId="LiveId" clId="{E3B27874-7A59-4064-B093-D0961D77DDAB}" dt="2022-05-15T00:24:38.894" v="1071" actId="6549"/>
          <ac:spMkLst>
            <pc:docMk/>
            <pc:sldMk cId="3927133515" sldId="331"/>
            <ac:spMk id="4" creationId="{23334399-C9E7-EAE0-3FB8-DE75EA28D1E6}"/>
          </ac:spMkLst>
        </pc:spChg>
        <pc:spChg chg="add del">
          <ac:chgData name="Isaac Johnson" userId="bcd2dbf1631bfa06" providerId="LiveId" clId="{E3B27874-7A59-4064-B093-D0961D77DDAB}" dt="2022-05-14T01:49:17.024" v="952"/>
          <ac:spMkLst>
            <pc:docMk/>
            <pc:sldMk cId="3927133515" sldId="331"/>
            <ac:spMk id="5" creationId="{0C332AD0-0787-BCBD-5856-7AA301A7D547}"/>
          </ac:spMkLst>
        </pc:spChg>
        <pc:spChg chg="add del">
          <ac:chgData name="Isaac Johnson" userId="bcd2dbf1631bfa06" providerId="LiveId" clId="{E3B27874-7A59-4064-B093-D0961D77DDAB}" dt="2022-05-14T01:49:19.199" v="954"/>
          <ac:spMkLst>
            <pc:docMk/>
            <pc:sldMk cId="3927133515" sldId="331"/>
            <ac:spMk id="7" creationId="{EC61987E-8385-A556-9DD2-33E9D5828FCD}"/>
          </ac:spMkLst>
        </pc:spChg>
        <pc:spChg chg="add del">
          <ac:chgData name="Isaac Johnson" userId="bcd2dbf1631bfa06" providerId="LiveId" clId="{E3B27874-7A59-4064-B093-D0961D77DDAB}" dt="2022-05-14T01:49:29.542" v="956"/>
          <ac:spMkLst>
            <pc:docMk/>
            <pc:sldMk cId="3927133515" sldId="331"/>
            <ac:spMk id="9" creationId="{080C78AA-2432-FF2F-DD78-F8ADBEC63CFB}"/>
          </ac:spMkLst>
        </pc:spChg>
        <pc:spChg chg="add del">
          <ac:chgData name="Isaac Johnson" userId="bcd2dbf1631bfa06" providerId="LiveId" clId="{E3B27874-7A59-4064-B093-D0961D77DDAB}" dt="2022-05-14T01:49:32.663" v="958"/>
          <ac:spMkLst>
            <pc:docMk/>
            <pc:sldMk cId="3927133515" sldId="331"/>
            <ac:spMk id="10" creationId="{EC7DA862-10FB-A535-86AC-D617963408FF}"/>
          </ac:spMkLst>
        </pc:spChg>
        <pc:spChg chg="add mod">
          <ac:chgData name="Isaac Johnson" userId="bcd2dbf1631bfa06" providerId="LiveId" clId="{E3B27874-7A59-4064-B093-D0961D77DDAB}" dt="2022-05-14T01:49:44.419" v="966" actId="21"/>
          <ac:spMkLst>
            <pc:docMk/>
            <pc:sldMk cId="3927133515" sldId="331"/>
            <ac:spMk id="11" creationId="{2F5F72E1-62F3-30DE-C291-9912B85EC869}"/>
          </ac:spMkLst>
        </pc:spChg>
        <pc:spChg chg="add mod">
          <ac:chgData name="Isaac Johnson" userId="bcd2dbf1631bfa06" providerId="LiveId" clId="{E3B27874-7A59-4064-B093-D0961D77DDAB}" dt="2022-05-14T01:50:10.225" v="969" actId="21"/>
          <ac:spMkLst>
            <pc:docMk/>
            <pc:sldMk cId="3927133515" sldId="331"/>
            <ac:spMk id="12" creationId="{01EADA83-3B77-AF60-A664-D7FEA92444FF}"/>
          </ac:spMkLst>
        </pc:spChg>
        <pc:picChg chg="del">
          <ac:chgData name="Isaac Johnson" userId="bcd2dbf1631bfa06" providerId="LiveId" clId="{E3B27874-7A59-4064-B093-D0961D77DDAB}" dt="2022-05-14T01:48:54.205" v="945" actId="478"/>
          <ac:picMkLst>
            <pc:docMk/>
            <pc:sldMk cId="3927133515" sldId="331"/>
            <ac:picMk id="6" creationId="{7BA67945-CC6A-7342-CBF5-27B4641F3767}"/>
          </ac:picMkLst>
        </pc:picChg>
        <pc:picChg chg="del">
          <ac:chgData name="Isaac Johnson" userId="bcd2dbf1631bfa06" providerId="LiveId" clId="{E3B27874-7A59-4064-B093-D0961D77DDAB}" dt="2022-05-14T01:48:51.845" v="944" actId="478"/>
          <ac:picMkLst>
            <pc:docMk/>
            <pc:sldMk cId="3927133515" sldId="331"/>
            <ac:picMk id="8" creationId="{903A957A-35C8-AECB-CFF9-5D580211B8C0}"/>
          </ac:picMkLst>
        </pc:picChg>
      </pc:sldChg>
      <pc:sldChg chg="modSp add mod">
        <pc:chgData name="Isaac Johnson" userId="bcd2dbf1631bfa06" providerId="LiveId" clId="{E3B27874-7A59-4064-B093-D0961D77DDAB}" dt="2022-05-15T00:25:45.812" v="1166" actId="20577"/>
        <pc:sldMkLst>
          <pc:docMk/>
          <pc:sldMk cId="1369178618" sldId="332"/>
        </pc:sldMkLst>
        <pc:spChg chg="mod">
          <ac:chgData name="Isaac Johnson" userId="bcd2dbf1631bfa06" providerId="LiveId" clId="{E3B27874-7A59-4064-B093-D0961D77DDAB}" dt="2022-05-15T00:25:32.780" v="1106" actId="20577"/>
          <ac:spMkLst>
            <pc:docMk/>
            <pc:sldMk cId="1369178618" sldId="332"/>
            <ac:spMk id="2" creationId="{237CFF77-9203-6201-D008-E6E06AC43EC6}"/>
          </ac:spMkLst>
        </pc:spChg>
        <pc:spChg chg="mod">
          <ac:chgData name="Isaac Johnson" userId="bcd2dbf1631bfa06" providerId="LiveId" clId="{E3B27874-7A59-4064-B093-D0961D77DDAB}" dt="2022-05-15T00:25:45.812" v="1166" actId="20577"/>
          <ac:spMkLst>
            <pc:docMk/>
            <pc:sldMk cId="1369178618" sldId="332"/>
            <ac:spMk id="3" creationId="{2DE04B9E-6B4C-C709-8A36-71B5AD9CD31D}"/>
          </ac:spMkLst>
        </pc:spChg>
        <pc:spChg chg="mod">
          <ac:chgData name="Isaac Johnson" userId="bcd2dbf1631bfa06" providerId="LiveId" clId="{E3B27874-7A59-4064-B093-D0961D77DDAB}" dt="2022-05-15T00:25:22.559" v="1081" actId="5793"/>
          <ac:spMkLst>
            <pc:docMk/>
            <pc:sldMk cId="1369178618" sldId="332"/>
            <ac:spMk id="4" creationId="{23334399-C9E7-EAE0-3FB8-DE75EA28D1E6}"/>
          </ac:spMkLst>
        </pc:spChg>
      </pc:sldChg>
      <pc:sldChg chg="modSp add mod">
        <pc:chgData name="Isaac Johnson" userId="bcd2dbf1631bfa06" providerId="LiveId" clId="{E3B27874-7A59-4064-B093-D0961D77DDAB}" dt="2022-05-15T00:29:53.851" v="1292" actId="20577"/>
        <pc:sldMkLst>
          <pc:docMk/>
          <pc:sldMk cId="3612660778" sldId="333"/>
        </pc:sldMkLst>
        <pc:spChg chg="mod">
          <ac:chgData name="Isaac Johnson" userId="bcd2dbf1631bfa06" providerId="LiveId" clId="{E3B27874-7A59-4064-B093-D0961D77DDAB}" dt="2022-05-15T00:29:53.851" v="1292" actId="20577"/>
          <ac:spMkLst>
            <pc:docMk/>
            <pc:sldMk cId="3612660778" sldId="333"/>
            <ac:spMk id="2" creationId="{237CFF77-9203-6201-D008-E6E06AC43EC6}"/>
          </ac:spMkLst>
        </pc:spChg>
        <pc:spChg chg="mod">
          <ac:chgData name="Isaac Johnson" userId="bcd2dbf1631bfa06" providerId="LiveId" clId="{E3B27874-7A59-4064-B093-D0961D77DDAB}" dt="2022-05-15T00:29:46.915" v="1264" actId="20577"/>
          <ac:spMkLst>
            <pc:docMk/>
            <pc:sldMk cId="3612660778" sldId="333"/>
            <ac:spMk id="3" creationId="{2DE04B9E-6B4C-C709-8A36-71B5AD9CD31D}"/>
          </ac:spMkLst>
        </pc:spChg>
        <pc:spChg chg="mod">
          <ac:chgData name="Isaac Johnson" userId="bcd2dbf1631bfa06" providerId="LiveId" clId="{E3B27874-7A59-4064-B093-D0961D77DDAB}" dt="2022-05-15T00:29:40.307" v="1260" actId="20577"/>
          <ac:spMkLst>
            <pc:docMk/>
            <pc:sldMk cId="3612660778" sldId="333"/>
            <ac:spMk id="4" creationId="{23334399-C9E7-EAE0-3FB8-DE75EA28D1E6}"/>
          </ac:spMkLst>
        </pc:spChg>
      </pc:sldChg>
      <pc:sldChg chg="modSp add mod">
        <pc:chgData name="Isaac Johnson" userId="bcd2dbf1631bfa06" providerId="LiveId" clId="{E3B27874-7A59-4064-B093-D0961D77DDAB}" dt="2022-05-15T00:39:12.211" v="1529" actId="20577"/>
        <pc:sldMkLst>
          <pc:docMk/>
          <pc:sldMk cId="2646677667" sldId="334"/>
        </pc:sldMkLst>
        <pc:spChg chg="mod">
          <ac:chgData name="Isaac Johnson" userId="bcd2dbf1631bfa06" providerId="LiveId" clId="{E3B27874-7A59-4064-B093-D0961D77DDAB}" dt="2022-05-15T00:39:12.211" v="1529" actId="20577"/>
          <ac:spMkLst>
            <pc:docMk/>
            <pc:sldMk cId="2646677667" sldId="334"/>
            <ac:spMk id="3" creationId="{2DE04B9E-6B4C-C709-8A36-71B5AD9CD31D}"/>
          </ac:spMkLst>
        </pc:spChg>
        <pc:spChg chg="mod">
          <ac:chgData name="Isaac Johnson" userId="bcd2dbf1631bfa06" providerId="LiveId" clId="{E3B27874-7A59-4064-B093-D0961D77DDAB}" dt="2022-05-15T00:38:39.861" v="1393" actId="20577"/>
          <ac:spMkLst>
            <pc:docMk/>
            <pc:sldMk cId="2646677667" sldId="334"/>
            <ac:spMk id="4" creationId="{23334399-C9E7-EAE0-3FB8-DE75EA28D1E6}"/>
          </ac:spMkLst>
        </pc:spChg>
      </pc:sldChg>
      <pc:sldChg chg="modSp add mod">
        <pc:chgData name="Isaac Johnson" userId="bcd2dbf1631bfa06" providerId="LiveId" clId="{E3B27874-7A59-4064-B093-D0961D77DDAB}" dt="2022-05-15T10:50:01.908" v="1653" actId="20577"/>
        <pc:sldMkLst>
          <pc:docMk/>
          <pc:sldMk cId="1526166445" sldId="335"/>
        </pc:sldMkLst>
        <pc:spChg chg="mod">
          <ac:chgData name="Isaac Johnson" userId="bcd2dbf1631bfa06" providerId="LiveId" clId="{E3B27874-7A59-4064-B093-D0961D77DDAB}" dt="2022-05-15T10:50:01.908" v="1653" actId="20577"/>
          <ac:spMkLst>
            <pc:docMk/>
            <pc:sldMk cId="1526166445" sldId="335"/>
            <ac:spMk id="2" creationId="{237CFF77-9203-6201-D008-E6E06AC43EC6}"/>
          </ac:spMkLst>
        </pc:spChg>
        <pc:spChg chg="mod">
          <ac:chgData name="Isaac Johnson" userId="bcd2dbf1631bfa06" providerId="LiveId" clId="{E3B27874-7A59-4064-B093-D0961D77DDAB}" dt="2022-05-15T10:49:55.228" v="1626" actId="20577"/>
          <ac:spMkLst>
            <pc:docMk/>
            <pc:sldMk cId="1526166445" sldId="335"/>
            <ac:spMk id="3" creationId="{2DE04B9E-6B4C-C709-8A36-71B5AD9CD31D}"/>
          </ac:spMkLst>
        </pc:spChg>
        <pc:spChg chg="mod">
          <ac:chgData name="Isaac Johnson" userId="bcd2dbf1631bfa06" providerId="LiveId" clId="{E3B27874-7A59-4064-B093-D0961D77DDAB}" dt="2022-05-15T10:49:33.522" v="1571"/>
          <ac:spMkLst>
            <pc:docMk/>
            <pc:sldMk cId="1526166445" sldId="335"/>
            <ac:spMk id="4" creationId="{23334399-C9E7-EAE0-3FB8-DE75EA28D1E6}"/>
          </ac:spMkLst>
        </pc:spChg>
      </pc:sldChg>
      <pc:sldChg chg="addSp delSp modSp new mod">
        <pc:chgData name="Isaac Johnson" userId="bcd2dbf1631bfa06" providerId="LiveId" clId="{E3B27874-7A59-4064-B093-D0961D77DDAB}" dt="2022-05-15T11:16:54.395" v="1856" actId="1440"/>
        <pc:sldMkLst>
          <pc:docMk/>
          <pc:sldMk cId="845527432" sldId="336"/>
        </pc:sldMkLst>
        <pc:spChg chg="mod">
          <ac:chgData name="Isaac Johnson" userId="bcd2dbf1631bfa06" providerId="LiveId" clId="{E3B27874-7A59-4064-B093-D0961D77DDAB}" dt="2022-05-15T11:15:33.376" v="1847"/>
          <ac:spMkLst>
            <pc:docMk/>
            <pc:sldMk cId="845527432" sldId="336"/>
            <ac:spMk id="3" creationId="{E79794B5-6769-EB80-6E43-DD60E2662C24}"/>
          </ac:spMkLst>
        </pc:spChg>
        <pc:spChg chg="del mod">
          <ac:chgData name="Isaac Johnson" userId="bcd2dbf1631bfa06" providerId="LiveId" clId="{E3B27874-7A59-4064-B093-D0961D77DDAB}" dt="2022-05-15T11:15:37.303" v="1848" actId="478"/>
          <ac:spMkLst>
            <pc:docMk/>
            <pc:sldMk cId="845527432" sldId="336"/>
            <ac:spMk id="4" creationId="{664BF350-35C1-1154-DE20-ADEAFC7DAD55}"/>
          </ac:spMkLst>
        </pc:spChg>
        <pc:spChg chg="add del mod">
          <ac:chgData name="Isaac Johnson" userId="bcd2dbf1631bfa06" providerId="LiveId" clId="{E3B27874-7A59-4064-B093-D0961D77DDAB}" dt="2022-05-15T11:15:54.892" v="1849" actId="478"/>
          <ac:spMkLst>
            <pc:docMk/>
            <pc:sldMk cId="845527432" sldId="336"/>
            <ac:spMk id="6" creationId="{FCA6D546-271A-A2CF-0AAB-B5D0D638976B}"/>
          </ac:spMkLst>
        </pc:spChg>
        <pc:picChg chg="add mod">
          <ac:chgData name="Isaac Johnson" userId="bcd2dbf1631bfa06" providerId="LiveId" clId="{E3B27874-7A59-4064-B093-D0961D77DDAB}" dt="2022-05-15T11:16:54.395" v="1856" actId="1440"/>
          <ac:picMkLst>
            <pc:docMk/>
            <pc:sldMk cId="845527432" sldId="336"/>
            <ac:picMk id="8" creationId="{18A189F0-B5B8-5AA3-1B4E-91DDB8D21AA8}"/>
          </ac:picMkLst>
        </pc:picChg>
      </pc:sldChg>
      <pc:sldChg chg="modSp add mod">
        <pc:chgData name="Isaac Johnson" userId="bcd2dbf1631bfa06" providerId="LiveId" clId="{E3B27874-7A59-4064-B093-D0961D77DDAB}" dt="2022-05-15T10:52:49.156" v="1720" actId="20577"/>
        <pc:sldMkLst>
          <pc:docMk/>
          <pc:sldMk cId="2999250243" sldId="337"/>
        </pc:sldMkLst>
        <pc:spChg chg="mod">
          <ac:chgData name="Isaac Johnson" userId="bcd2dbf1631bfa06" providerId="LiveId" clId="{E3B27874-7A59-4064-B093-D0961D77DDAB}" dt="2022-05-15T10:52:49.156" v="1720" actId="20577"/>
          <ac:spMkLst>
            <pc:docMk/>
            <pc:sldMk cId="2999250243" sldId="337"/>
            <ac:spMk id="3" creationId="{2DE04B9E-6B4C-C709-8A36-71B5AD9CD31D}"/>
          </ac:spMkLst>
        </pc:spChg>
        <pc:spChg chg="mod">
          <ac:chgData name="Isaac Johnson" userId="bcd2dbf1631bfa06" providerId="LiveId" clId="{E3B27874-7A59-4064-B093-D0961D77DDAB}" dt="2022-05-15T10:52:35.458" v="1685" actId="404"/>
          <ac:spMkLst>
            <pc:docMk/>
            <pc:sldMk cId="2999250243" sldId="337"/>
            <ac:spMk id="4" creationId="{23334399-C9E7-EAE0-3FB8-DE75EA28D1E6}"/>
          </ac:spMkLst>
        </pc:spChg>
      </pc:sldChg>
      <pc:sldChg chg="modSp add mod">
        <pc:chgData name="Isaac Johnson" userId="bcd2dbf1631bfa06" providerId="LiveId" clId="{E3B27874-7A59-4064-B093-D0961D77DDAB}" dt="2022-05-15T11:06:20.916" v="1790" actId="20577"/>
        <pc:sldMkLst>
          <pc:docMk/>
          <pc:sldMk cId="4042376532" sldId="338"/>
        </pc:sldMkLst>
        <pc:spChg chg="mod">
          <ac:chgData name="Isaac Johnson" userId="bcd2dbf1631bfa06" providerId="LiveId" clId="{E3B27874-7A59-4064-B093-D0961D77DDAB}" dt="2022-05-15T11:06:20.916" v="1790" actId="20577"/>
          <ac:spMkLst>
            <pc:docMk/>
            <pc:sldMk cId="4042376532" sldId="338"/>
            <ac:spMk id="4" creationId="{23334399-C9E7-EAE0-3FB8-DE75EA28D1E6}"/>
          </ac:spMkLst>
        </pc:spChg>
      </pc:sldChg>
      <pc:sldChg chg="modSp add mod">
        <pc:chgData name="Isaac Johnson" userId="bcd2dbf1631bfa06" providerId="LiveId" clId="{E3B27874-7A59-4064-B093-D0961D77DDAB}" dt="2022-05-15T11:14:05.651" v="1806" actId="20577"/>
        <pc:sldMkLst>
          <pc:docMk/>
          <pc:sldMk cId="3437159187" sldId="339"/>
        </pc:sldMkLst>
        <pc:spChg chg="mod">
          <ac:chgData name="Isaac Johnson" userId="bcd2dbf1631bfa06" providerId="LiveId" clId="{E3B27874-7A59-4064-B093-D0961D77DDAB}" dt="2022-05-15T11:06:36.883" v="1801" actId="20577"/>
          <ac:spMkLst>
            <pc:docMk/>
            <pc:sldMk cId="3437159187" sldId="339"/>
            <ac:spMk id="2" creationId="{237CFF77-9203-6201-D008-E6E06AC43EC6}"/>
          </ac:spMkLst>
        </pc:spChg>
        <pc:spChg chg="mod">
          <ac:chgData name="Isaac Johnson" userId="bcd2dbf1631bfa06" providerId="LiveId" clId="{E3B27874-7A59-4064-B093-D0961D77DDAB}" dt="2022-05-15T11:06:39.406" v="1802" actId="20577"/>
          <ac:spMkLst>
            <pc:docMk/>
            <pc:sldMk cId="3437159187" sldId="339"/>
            <ac:spMk id="3" creationId="{2DE04B9E-6B4C-C709-8A36-71B5AD9CD31D}"/>
          </ac:spMkLst>
        </pc:spChg>
        <pc:spChg chg="mod">
          <ac:chgData name="Isaac Johnson" userId="bcd2dbf1631bfa06" providerId="LiveId" clId="{E3B27874-7A59-4064-B093-D0961D77DDAB}" dt="2022-05-15T11:14:05.651" v="1806" actId="20577"/>
          <ac:spMkLst>
            <pc:docMk/>
            <pc:sldMk cId="3437159187" sldId="339"/>
            <ac:spMk id="4" creationId="{23334399-C9E7-EAE0-3FB8-DE75EA28D1E6}"/>
          </ac:spMkLst>
        </pc:spChg>
      </pc:sldChg>
    </pc:docChg>
  </pc:docChgLst>
  <pc:docChgLst>
    <pc:chgData name="Isaac Johnson" userId="bcd2dbf1631bfa06" providerId="LiveId" clId="{F8E68FE2-9B45-4B4E-BDFA-4403E61C7339}"/>
    <pc:docChg chg="custSel modSld">
      <pc:chgData name="Isaac Johnson" userId="bcd2dbf1631bfa06" providerId="LiveId" clId="{F8E68FE2-9B45-4B4E-BDFA-4403E61C7339}" dt="2022-05-22T19:10:31.473" v="126" actId="478"/>
      <pc:docMkLst>
        <pc:docMk/>
      </pc:docMkLst>
      <pc:sldChg chg="delSp mod delAnim">
        <pc:chgData name="Isaac Johnson" userId="bcd2dbf1631bfa06" providerId="LiveId" clId="{F8E68FE2-9B45-4B4E-BDFA-4403E61C7339}" dt="2022-05-22T19:08:01.963" v="0" actId="478"/>
        <pc:sldMkLst>
          <pc:docMk/>
          <pc:sldMk cId="0" sldId="256"/>
        </pc:sldMkLst>
        <pc:picChg chg="del">
          <ac:chgData name="Isaac Johnson" userId="bcd2dbf1631bfa06" providerId="LiveId" clId="{F8E68FE2-9B45-4B4E-BDFA-4403E61C7339}" dt="2022-05-22T19:08:01.963" v="0" actId="478"/>
          <ac:picMkLst>
            <pc:docMk/>
            <pc:sldMk cId="0" sldId="256"/>
            <ac:picMk id="3" creationId="{343B2DAE-90A8-2F89-0F4D-BA572CA7D0C8}"/>
          </ac:picMkLst>
        </pc:picChg>
      </pc:sldChg>
      <pc:sldChg chg="delSp mod delAnim">
        <pc:chgData name="Isaac Johnson" userId="bcd2dbf1631bfa06" providerId="LiveId" clId="{F8E68FE2-9B45-4B4E-BDFA-4403E61C7339}" dt="2022-05-22T19:08:08.616" v="3" actId="478"/>
        <pc:sldMkLst>
          <pc:docMk/>
          <pc:sldMk cId="0" sldId="257"/>
        </pc:sldMkLst>
        <pc:picChg chg="del">
          <ac:chgData name="Isaac Johnson" userId="bcd2dbf1631bfa06" providerId="LiveId" clId="{F8E68FE2-9B45-4B4E-BDFA-4403E61C7339}" dt="2022-05-22T19:08:08.616" v="3" actId="478"/>
          <ac:picMkLst>
            <pc:docMk/>
            <pc:sldMk cId="0" sldId="257"/>
            <ac:picMk id="2" creationId="{C5934AA4-E00E-47BE-B08A-B19F66E989C4}"/>
          </ac:picMkLst>
        </pc:picChg>
      </pc:sldChg>
      <pc:sldChg chg="delSp mod delAnim">
        <pc:chgData name="Isaac Johnson" userId="bcd2dbf1631bfa06" providerId="LiveId" clId="{F8E68FE2-9B45-4B4E-BDFA-4403E61C7339}" dt="2022-05-22T19:08:10.465" v="4" actId="478"/>
        <pc:sldMkLst>
          <pc:docMk/>
          <pc:sldMk cId="0" sldId="258"/>
        </pc:sldMkLst>
        <pc:picChg chg="del">
          <ac:chgData name="Isaac Johnson" userId="bcd2dbf1631bfa06" providerId="LiveId" clId="{F8E68FE2-9B45-4B4E-BDFA-4403E61C7339}" dt="2022-05-22T19:08:10.465" v="4" actId="478"/>
          <ac:picMkLst>
            <pc:docMk/>
            <pc:sldMk cId="0" sldId="258"/>
            <ac:picMk id="2" creationId="{5C82B208-5B2A-AF1F-8099-17BF5B81D8E8}"/>
          </ac:picMkLst>
        </pc:picChg>
      </pc:sldChg>
      <pc:sldChg chg="delSp mod delAnim">
        <pc:chgData name="Isaac Johnson" userId="bcd2dbf1631bfa06" providerId="LiveId" clId="{F8E68FE2-9B45-4B4E-BDFA-4403E61C7339}" dt="2022-05-22T19:08:17.233" v="7" actId="478"/>
        <pc:sldMkLst>
          <pc:docMk/>
          <pc:sldMk cId="0" sldId="259"/>
        </pc:sldMkLst>
        <pc:picChg chg="del">
          <ac:chgData name="Isaac Johnson" userId="bcd2dbf1631bfa06" providerId="LiveId" clId="{F8E68FE2-9B45-4B4E-BDFA-4403E61C7339}" dt="2022-05-22T19:08:17.233" v="7" actId="478"/>
          <ac:picMkLst>
            <pc:docMk/>
            <pc:sldMk cId="0" sldId="259"/>
            <ac:picMk id="3" creationId="{740562B5-4C18-340E-F83E-E4D5CA2F2203}"/>
          </ac:picMkLst>
        </pc:picChg>
      </pc:sldChg>
      <pc:sldChg chg="delSp mod delAnim">
        <pc:chgData name="Isaac Johnson" userId="bcd2dbf1631bfa06" providerId="LiveId" clId="{F8E68FE2-9B45-4B4E-BDFA-4403E61C7339}" dt="2022-05-22T19:08:31.136" v="11" actId="478"/>
        <pc:sldMkLst>
          <pc:docMk/>
          <pc:sldMk cId="0" sldId="260"/>
        </pc:sldMkLst>
        <pc:picChg chg="del">
          <ac:chgData name="Isaac Johnson" userId="bcd2dbf1631bfa06" providerId="LiveId" clId="{F8E68FE2-9B45-4B4E-BDFA-4403E61C7339}" dt="2022-05-22T19:08:31.136" v="11" actId="478"/>
          <ac:picMkLst>
            <pc:docMk/>
            <pc:sldMk cId="0" sldId="260"/>
            <ac:picMk id="2" creationId="{1C486D50-03D3-6805-8DD5-F2BD8DCADA7F}"/>
          </ac:picMkLst>
        </pc:picChg>
      </pc:sldChg>
      <pc:sldChg chg="delSp mod delAnim">
        <pc:chgData name="Isaac Johnson" userId="bcd2dbf1631bfa06" providerId="LiveId" clId="{F8E68FE2-9B45-4B4E-BDFA-4403E61C7339}" dt="2022-05-22T19:08:20.921" v="8" actId="478"/>
        <pc:sldMkLst>
          <pc:docMk/>
          <pc:sldMk cId="0" sldId="261"/>
        </pc:sldMkLst>
        <pc:picChg chg="del">
          <ac:chgData name="Isaac Johnson" userId="bcd2dbf1631bfa06" providerId="LiveId" clId="{F8E68FE2-9B45-4B4E-BDFA-4403E61C7339}" dt="2022-05-22T19:08:20.921" v="8" actId="478"/>
          <ac:picMkLst>
            <pc:docMk/>
            <pc:sldMk cId="0" sldId="261"/>
            <ac:picMk id="2" creationId="{CBCEB357-2523-FDEC-DA4D-9730DB6E510E}"/>
          </ac:picMkLst>
        </pc:picChg>
      </pc:sldChg>
      <pc:sldChg chg="delSp mod delAnim">
        <pc:chgData name="Isaac Johnson" userId="bcd2dbf1631bfa06" providerId="LiveId" clId="{F8E68FE2-9B45-4B4E-BDFA-4403E61C7339}" dt="2022-05-22T19:08:23.320" v="9" actId="478"/>
        <pc:sldMkLst>
          <pc:docMk/>
          <pc:sldMk cId="0" sldId="262"/>
        </pc:sldMkLst>
        <pc:picChg chg="del">
          <ac:chgData name="Isaac Johnson" userId="bcd2dbf1631bfa06" providerId="LiveId" clId="{F8E68FE2-9B45-4B4E-BDFA-4403E61C7339}" dt="2022-05-22T19:08:23.320" v="9" actId="478"/>
          <ac:picMkLst>
            <pc:docMk/>
            <pc:sldMk cId="0" sldId="262"/>
            <ac:picMk id="2" creationId="{1E6E4065-1924-EA57-E69E-E9F1C94DFF63}"/>
          </ac:picMkLst>
        </pc:picChg>
      </pc:sldChg>
      <pc:sldChg chg="delSp mod delAnim">
        <pc:chgData name="Isaac Johnson" userId="bcd2dbf1631bfa06" providerId="LiveId" clId="{F8E68FE2-9B45-4B4E-BDFA-4403E61C7339}" dt="2022-05-22T19:08:29.713" v="10" actId="478"/>
        <pc:sldMkLst>
          <pc:docMk/>
          <pc:sldMk cId="0" sldId="263"/>
        </pc:sldMkLst>
        <pc:picChg chg="del">
          <ac:chgData name="Isaac Johnson" userId="bcd2dbf1631bfa06" providerId="LiveId" clId="{F8E68FE2-9B45-4B4E-BDFA-4403E61C7339}" dt="2022-05-22T19:08:29.713" v="10" actId="478"/>
          <ac:picMkLst>
            <pc:docMk/>
            <pc:sldMk cId="0" sldId="263"/>
            <ac:picMk id="2" creationId="{955D73CB-2303-86F2-3E64-48CA7AC5D425}"/>
          </ac:picMkLst>
        </pc:picChg>
      </pc:sldChg>
      <pc:sldChg chg="delSp mod delAnim">
        <pc:chgData name="Isaac Johnson" userId="bcd2dbf1631bfa06" providerId="LiveId" clId="{F8E68FE2-9B45-4B4E-BDFA-4403E61C7339}" dt="2022-05-22T19:08:32.417" v="12" actId="478"/>
        <pc:sldMkLst>
          <pc:docMk/>
          <pc:sldMk cId="0" sldId="264"/>
        </pc:sldMkLst>
        <pc:picChg chg="del">
          <ac:chgData name="Isaac Johnson" userId="bcd2dbf1631bfa06" providerId="LiveId" clId="{F8E68FE2-9B45-4B4E-BDFA-4403E61C7339}" dt="2022-05-22T19:08:32.417" v="12" actId="478"/>
          <ac:picMkLst>
            <pc:docMk/>
            <pc:sldMk cId="0" sldId="264"/>
            <ac:picMk id="2" creationId="{25729F9C-A8AB-1D59-1237-FDD70B30780C}"/>
          </ac:picMkLst>
        </pc:picChg>
      </pc:sldChg>
      <pc:sldChg chg="delSp mod delAnim">
        <pc:chgData name="Isaac Johnson" userId="bcd2dbf1631bfa06" providerId="LiveId" clId="{F8E68FE2-9B45-4B4E-BDFA-4403E61C7339}" dt="2022-05-22T19:08:34.553" v="14" actId="478"/>
        <pc:sldMkLst>
          <pc:docMk/>
          <pc:sldMk cId="0" sldId="265"/>
        </pc:sldMkLst>
        <pc:picChg chg="del">
          <ac:chgData name="Isaac Johnson" userId="bcd2dbf1631bfa06" providerId="LiveId" clId="{F8E68FE2-9B45-4B4E-BDFA-4403E61C7339}" dt="2022-05-22T19:08:34.553" v="14" actId="478"/>
          <ac:picMkLst>
            <pc:docMk/>
            <pc:sldMk cId="0" sldId="265"/>
            <ac:picMk id="2" creationId="{A3382464-2993-ADE6-B487-0ACA552B49CC}"/>
          </ac:picMkLst>
        </pc:picChg>
      </pc:sldChg>
      <pc:sldChg chg="delSp mod delAnim">
        <pc:chgData name="Isaac Johnson" userId="bcd2dbf1631bfa06" providerId="LiveId" clId="{F8E68FE2-9B45-4B4E-BDFA-4403E61C7339}" dt="2022-05-22T19:08:40.601" v="21" actId="478"/>
        <pc:sldMkLst>
          <pc:docMk/>
          <pc:sldMk cId="0" sldId="266"/>
        </pc:sldMkLst>
        <pc:picChg chg="del">
          <ac:chgData name="Isaac Johnson" userId="bcd2dbf1631bfa06" providerId="LiveId" clId="{F8E68FE2-9B45-4B4E-BDFA-4403E61C7339}" dt="2022-05-22T19:08:40.601" v="21" actId="478"/>
          <ac:picMkLst>
            <pc:docMk/>
            <pc:sldMk cId="0" sldId="266"/>
            <ac:picMk id="2" creationId="{BE5EE72D-1623-B1A6-C727-9EA6AB52287C}"/>
          </ac:picMkLst>
        </pc:picChg>
      </pc:sldChg>
      <pc:sldChg chg="delSp mod delAnim">
        <pc:chgData name="Isaac Johnson" userId="bcd2dbf1631bfa06" providerId="LiveId" clId="{F8E68FE2-9B45-4B4E-BDFA-4403E61C7339}" dt="2022-05-22T19:08:41.346" v="22" actId="478"/>
        <pc:sldMkLst>
          <pc:docMk/>
          <pc:sldMk cId="0" sldId="267"/>
        </pc:sldMkLst>
        <pc:picChg chg="del">
          <ac:chgData name="Isaac Johnson" userId="bcd2dbf1631bfa06" providerId="LiveId" clId="{F8E68FE2-9B45-4B4E-BDFA-4403E61C7339}" dt="2022-05-22T19:08:41.346" v="22" actId="478"/>
          <ac:picMkLst>
            <pc:docMk/>
            <pc:sldMk cId="0" sldId="267"/>
            <ac:picMk id="2" creationId="{4F9FE9ED-6043-FF4E-FD63-DD341413229D}"/>
          </ac:picMkLst>
        </pc:picChg>
      </pc:sldChg>
      <pc:sldChg chg="delSp mod delAnim">
        <pc:chgData name="Isaac Johnson" userId="bcd2dbf1631bfa06" providerId="LiveId" clId="{F8E68FE2-9B45-4B4E-BDFA-4403E61C7339}" dt="2022-05-22T19:08:42.105" v="23" actId="478"/>
        <pc:sldMkLst>
          <pc:docMk/>
          <pc:sldMk cId="0" sldId="268"/>
        </pc:sldMkLst>
        <pc:picChg chg="del">
          <ac:chgData name="Isaac Johnson" userId="bcd2dbf1631bfa06" providerId="LiveId" clId="{F8E68FE2-9B45-4B4E-BDFA-4403E61C7339}" dt="2022-05-22T19:08:42.105" v="23" actId="478"/>
          <ac:picMkLst>
            <pc:docMk/>
            <pc:sldMk cId="0" sldId="268"/>
            <ac:picMk id="2" creationId="{3C47634F-7BB2-9310-E10C-5DC6BC948672}"/>
          </ac:picMkLst>
        </pc:picChg>
      </pc:sldChg>
      <pc:sldChg chg="delSp mod delAnim">
        <pc:chgData name="Isaac Johnson" userId="bcd2dbf1631bfa06" providerId="LiveId" clId="{F8E68FE2-9B45-4B4E-BDFA-4403E61C7339}" dt="2022-05-22T19:08:59.473" v="44" actId="478"/>
        <pc:sldMkLst>
          <pc:docMk/>
          <pc:sldMk cId="0" sldId="269"/>
        </pc:sldMkLst>
        <pc:picChg chg="del">
          <ac:chgData name="Isaac Johnson" userId="bcd2dbf1631bfa06" providerId="LiveId" clId="{F8E68FE2-9B45-4B4E-BDFA-4403E61C7339}" dt="2022-05-22T19:08:59.473" v="44" actId="478"/>
          <ac:picMkLst>
            <pc:docMk/>
            <pc:sldMk cId="0" sldId="269"/>
            <ac:picMk id="3" creationId="{2C4195A0-BC68-07E9-8DEF-BDF2C579778A}"/>
          </ac:picMkLst>
        </pc:picChg>
      </pc:sldChg>
      <pc:sldChg chg="delSp mod delAnim">
        <pc:chgData name="Isaac Johnson" userId="bcd2dbf1631bfa06" providerId="LiveId" clId="{F8E68FE2-9B45-4B4E-BDFA-4403E61C7339}" dt="2022-05-22T19:09:47.713" v="80" actId="478"/>
        <pc:sldMkLst>
          <pc:docMk/>
          <pc:sldMk cId="0" sldId="270"/>
        </pc:sldMkLst>
        <pc:picChg chg="del">
          <ac:chgData name="Isaac Johnson" userId="bcd2dbf1631bfa06" providerId="LiveId" clId="{F8E68FE2-9B45-4B4E-BDFA-4403E61C7339}" dt="2022-05-22T19:09:47.713" v="80" actId="478"/>
          <ac:picMkLst>
            <pc:docMk/>
            <pc:sldMk cId="0" sldId="270"/>
            <ac:picMk id="2" creationId="{611D4DCD-9C77-E940-5155-71107012A86A}"/>
          </ac:picMkLst>
        </pc:picChg>
      </pc:sldChg>
      <pc:sldChg chg="delSp modSp mod delAnim">
        <pc:chgData name="Isaac Johnson" userId="bcd2dbf1631bfa06" providerId="LiveId" clId="{F8E68FE2-9B45-4B4E-BDFA-4403E61C7339}" dt="2022-05-22T19:09:08.065" v="48" actId="478"/>
        <pc:sldMkLst>
          <pc:docMk/>
          <pc:sldMk cId="0" sldId="271"/>
        </pc:sldMkLst>
        <pc:picChg chg="del mod">
          <ac:chgData name="Isaac Johnson" userId="bcd2dbf1631bfa06" providerId="LiveId" clId="{F8E68FE2-9B45-4B4E-BDFA-4403E61C7339}" dt="2022-05-22T19:09:08.065" v="48" actId="478"/>
          <ac:picMkLst>
            <pc:docMk/>
            <pc:sldMk cId="0" sldId="271"/>
            <ac:picMk id="2" creationId="{42D608EC-EED6-631F-6CC2-200AA1D1AAEF}"/>
          </ac:picMkLst>
        </pc:picChg>
      </pc:sldChg>
      <pc:sldChg chg="delSp mod delAnim">
        <pc:chgData name="Isaac Johnson" userId="bcd2dbf1631bfa06" providerId="LiveId" clId="{F8E68FE2-9B45-4B4E-BDFA-4403E61C7339}" dt="2022-05-22T19:09:09.265" v="49" actId="478"/>
        <pc:sldMkLst>
          <pc:docMk/>
          <pc:sldMk cId="0" sldId="272"/>
        </pc:sldMkLst>
        <pc:picChg chg="del">
          <ac:chgData name="Isaac Johnson" userId="bcd2dbf1631bfa06" providerId="LiveId" clId="{F8E68FE2-9B45-4B4E-BDFA-4403E61C7339}" dt="2022-05-22T19:09:09.265" v="49" actId="478"/>
          <ac:picMkLst>
            <pc:docMk/>
            <pc:sldMk cId="0" sldId="272"/>
            <ac:picMk id="2" creationId="{D7795ABD-8E88-BA23-8EFC-3D9764F88351}"/>
          </ac:picMkLst>
        </pc:picChg>
      </pc:sldChg>
      <pc:sldChg chg="delSp mod delAnim">
        <pc:chgData name="Isaac Johnson" userId="bcd2dbf1631bfa06" providerId="LiveId" clId="{F8E68FE2-9B45-4B4E-BDFA-4403E61C7339}" dt="2022-05-22T19:09:10.762" v="50" actId="478"/>
        <pc:sldMkLst>
          <pc:docMk/>
          <pc:sldMk cId="0" sldId="273"/>
        </pc:sldMkLst>
        <pc:picChg chg="del">
          <ac:chgData name="Isaac Johnson" userId="bcd2dbf1631bfa06" providerId="LiveId" clId="{F8E68FE2-9B45-4B4E-BDFA-4403E61C7339}" dt="2022-05-22T19:09:10.762" v="50" actId="478"/>
          <ac:picMkLst>
            <pc:docMk/>
            <pc:sldMk cId="0" sldId="273"/>
            <ac:picMk id="2" creationId="{8BA49236-F990-E0A5-0317-FA413773063A}"/>
          </ac:picMkLst>
        </pc:picChg>
      </pc:sldChg>
      <pc:sldChg chg="delSp modSp mod delAnim">
        <pc:chgData name="Isaac Johnson" userId="bcd2dbf1631bfa06" providerId="LiveId" clId="{F8E68FE2-9B45-4B4E-BDFA-4403E61C7339}" dt="2022-05-22T19:09:15.321" v="52" actId="478"/>
        <pc:sldMkLst>
          <pc:docMk/>
          <pc:sldMk cId="0" sldId="274"/>
        </pc:sldMkLst>
        <pc:picChg chg="del mod">
          <ac:chgData name="Isaac Johnson" userId="bcd2dbf1631bfa06" providerId="LiveId" clId="{F8E68FE2-9B45-4B4E-BDFA-4403E61C7339}" dt="2022-05-22T19:09:15.321" v="52" actId="478"/>
          <ac:picMkLst>
            <pc:docMk/>
            <pc:sldMk cId="0" sldId="274"/>
            <ac:picMk id="2" creationId="{8551ACE1-54D4-B0DB-5952-498ED235A5A3}"/>
          </ac:picMkLst>
        </pc:picChg>
      </pc:sldChg>
      <pc:sldChg chg="delSp mod delAnim">
        <pc:chgData name="Isaac Johnson" userId="bcd2dbf1631bfa06" providerId="LiveId" clId="{F8E68FE2-9B45-4B4E-BDFA-4403E61C7339}" dt="2022-05-22T19:09:17.265" v="53" actId="478"/>
        <pc:sldMkLst>
          <pc:docMk/>
          <pc:sldMk cId="0" sldId="275"/>
        </pc:sldMkLst>
        <pc:picChg chg="del">
          <ac:chgData name="Isaac Johnson" userId="bcd2dbf1631bfa06" providerId="LiveId" clId="{F8E68FE2-9B45-4B4E-BDFA-4403E61C7339}" dt="2022-05-22T19:09:17.265" v="53" actId="478"/>
          <ac:picMkLst>
            <pc:docMk/>
            <pc:sldMk cId="0" sldId="275"/>
            <ac:picMk id="3" creationId="{1226F3AD-9AF2-7810-6212-2880557431E3}"/>
          </ac:picMkLst>
        </pc:picChg>
      </pc:sldChg>
      <pc:sldChg chg="delSp mod delAnim">
        <pc:chgData name="Isaac Johnson" userId="bcd2dbf1631bfa06" providerId="LiveId" clId="{F8E68FE2-9B45-4B4E-BDFA-4403E61C7339}" dt="2022-05-22T19:09:18.641" v="54" actId="478"/>
        <pc:sldMkLst>
          <pc:docMk/>
          <pc:sldMk cId="0" sldId="276"/>
        </pc:sldMkLst>
        <pc:picChg chg="del">
          <ac:chgData name="Isaac Johnson" userId="bcd2dbf1631bfa06" providerId="LiveId" clId="{F8E68FE2-9B45-4B4E-BDFA-4403E61C7339}" dt="2022-05-22T19:09:18.641" v="54" actId="478"/>
          <ac:picMkLst>
            <pc:docMk/>
            <pc:sldMk cId="0" sldId="276"/>
            <ac:picMk id="2" creationId="{A67DC60F-BCC0-945C-794C-AF63BEC0DB40}"/>
          </ac:picMkLst>
        </pc:picChg>
      </pc:sldChg>
      <pc:sldChg chg="delSp mod delAnim">
        <pc:chgData name="Isaac Johnson" userId="bcd2dbf1631bfa06" providerId="LiveId" clId="{F8E68FE2-9B45-4B4E-BDFA-4403E61C7339}" dt="2022-05-22T19:09:20.593" v="55" actId="478"/>
        <pc:sldMkLst>
          <pc:docMk/>
          <pc:sldMk cId="0" sldId="277"/>
        </pc:sldMkLst>
        <pc:picChg chg="del">
          <ac:chgData name="Isaac Johnson" userId="bcd2dbf1631bfa06" providerId="LiveId" clId="{F8E68FE2-9B45-4B4E-BDFA-4403E61C7339}" dt="2022-05-22T19:09:20.593" v="55" actId="478"/>
          <ac:picMkLst>
            <pc:docMk/>
            <pc:sldMk cId="0" sldId="277"/>
            <ac:picMk id="2" creationId="{FA4161CB-AF14-E1F5-281F-D6D69DEF65BA}"/>
          </ac:picMkLst>
        </pc:picChg>
      </pc:sldChg>
      <pc:sldChg chg="delSp mod delAnim">
        <pc:chgData name="Isaac Johnson" userId="bcd2dbf1631bfa06" providerId="LiveId" clId="{F8E68FE2-9B45-4B4E-BDFA-4403E61C7339}" dt="2022-05-22T19:09:22.121" v="56" actId="478"/>
        <pc:sldMkLst>
          <pc:docMk/>
          <pc:sldMk cId="0" sldId="278"/>
        </pc:sldMkLst>
        <pc:picChg chg="del">
          <ac:chgData name="Isaac Johnson" userId="bcd2dbf1631bfa06" providerId="LiveId" clId="{F8E68FE2-9B45-4B4E-BDFA-4403E61C7339}" dt="2022-05-22T19:09:22.121" v="56" actId="478"/>
          <ac:picMkLst>
            <pc:docMk/>
            <pc:sldMk cId="0" sldId="278"/>
            <ac:picMk id="2" creationId="{D8C01FC0-B1F3-CB57-2F70-4E4D26003218}"/>
          </ac:picMkLst>
        </pc:picChg>
      </pc:sldChg>
      <pc:sldChg chg="delSp mod delAnim">
        <pc:chgData name="Isaac Johnson" userId="bcd2dbf1631bfa06" providerId="LiveId" clId="{F8E68FE2-9B45-4B4E-BDFA-4403E61C7339}" dt="2022-05-22T19:09:23.641" v="57" actId="478"/>
        <pc:sldMkLst>
          <pc:docMk/>
          <pc:sldMk cId="0" sldId="279"/>
        </pc:sldMkLst>
        <pc:picChg chg="del">
          <ac:chgData name="Isaac Johnson" userId="bcd2dbf1631bfa06" providerId="LiveId" clId="{F8E68FE2-9B45-4B4E-BDFA-4403E61C7339}" dt="2022-05-22T19:09:23.641" v="57" actId="478"/>
          <ac:picMkLst>
            <pc:docMk/>
            <pc:sldMk cId="0" sldId="279"/>
            <ac:picMk id="2" creationId="{2792E680-34E4-89C1-200E-67122E672CD1}"/>
          </ac:picMkLst>
        </pc:picChg>
      </pc:sldChg>
      <pc:sldChg chg="delSp mod delAnim">
        <pc:chgData name="Isaac Johnson" userId="bcd2dbf1631bfa06" providerId="LiveId" clId="{F8E68FE2-9B45-4B4E-BDFA-4403E61C7339}" dt="2022-05-22T19:09:24.881" v="58" actId="478"/>
        <pc:sldMkLst>
          <pc:docMk/>
          <pc:sldMk cId="0" sldId="280"/>
        </pc:sldMkLst>
        <pc:picChg chg="del">
          <ac:chgData name="Isaac Johnson" userId="bcd2dbf1631bfa06" providerId="LiveId" clId="{F8E68FE2-9B45-4B4E-BDFA-4403E61C7339}" dt="2022-05-22T19:09:24.881" v="58" actId="478"/>
          <ac:picMkLst>
            <pc:docMk/>
            <pc:sldMk cId="0" sldId="280"/>
            <ac:picMk id="2" creationId="{A55F0E09-A09B-F1F4-3673-91DB5C706806}"/>
          </ac:picMkLst>
        </pc:picChg>
      </pc:sldChg>
      <pc:sldChg chg="delSp mod delAnim">
        <pc:chgData name="Isaac Johnson" userId="bcd2dbf1631bfa06" providerId="LiveId" clId="{F8E68FE2-9B45-4B4E-BDFA-4403E61C7339}" dt="2022-05-22T19:09:26.113" v="59" actId="478"/>
        <pc:sldMkLst>
          <pc:docMk/>
          <pc:sldMk cId="0" sldId="281"/>
        </pc:sldMkLst>
        <pc:picChg chg="del">
          <ac:chgData name="Isaac Johnson" userId="bcd2dbf1631bfa06" providerId="LiveId" clId="{F8E68FE2-9B45-4B4E-BDFA-4403E61C7339}" dt="2022-05-22T19:09:26.113" v="59" actId="478"/>
          <ac:picMkLst>
            <pc:docMk/>
            <pc:sldMk cId="0" sldId="281"/>
            <ac:picMk id="2" creationId="{F1E57255-1B41-0EFE-D830-00755D226163}"/>
          </ac:picMkLst>
        </pc:picChg>
      </pc:sldChg>
      <pc:sldChg chg="delSp mod delAnim">
        <pc:chgData name="Isaac Johnson" userId="bcd2dbf1631bfa06" providerId="LiveId" clId="{F8E68FE2-9B45-4B4E-BDFA-4403E61C7339}" dt="2022-05-22T19:09:27.322" v="60" actId="478"/>
        <pc:sldMkLst>
          <pc:docMk/>
          <pc:sldMk cId="0" sldId="282"/>
        </pc:sldMkLst>
        <pc:picChg chg="del">
          <ac:chgData name="Isaac Johnson" userId="bcd2dbf1631bfa06" providerId="LiveId" clId="{F8E68FE2-9B45-4B4E-BDFA-4403E61C7339}" dt="2022-05-22T19:09:27.322" v="60" actId="478"/>
          <ac:picMkLst>
            <pc:docMk/>
            <pc:sldMk cId="0" sldId="282"/>
            <ac:picMk id="2" creationId="{C617157C-A68E-EB35-D8BA-E81FE88BBE1A}"/>
          </ac:picMkLst>
        </pc:picChg>
      </pc:sldChg>
      <pc:sldChg chg="delSp mod delAnim">
        <pc:chgData name="Isaac Johnson" userId="bcd2dbf1631bfa06" providerId="LiveId" clId="{F8E68FE2-9B45-4B4E-BDFA-4403E61C7339}" dt="2022-05-22T19:09:28.353" v="61" actId="478"/>
        <pc:sldMkLst>
          <pc:docMk/>
          <pc:sldMk cId="0" sldId="283"/>
        </pc:sldMkLst>
        <pc:picChg chg="del">
          <ac:chgData name="Isaac Johnson" userId="bcd2dbf1631bfa06" providerId="LiveId" clId="{F8E68FE2-9B45-4B4E-BDFA-4403E61C7339}" dt="2022-05-22T19:09:28.353" v="61" actId="478"/>
          <ac:picMkLst>
            <pc:docMk/>
            <pc:sldMk cId="0" sldId="283"/>
            <ac:picMk id="2" creationId="{AB5B1500-6CD2-C004-4DE8-96A0D6F65E57}"/>
          </ac:picMkLst>
        </pc:picChg>
      </pc:sldChg>
      <pc:sldChg chg="delSp mod delAnim">
        <pc:chgData name="Isaac Johnson" userId="bcd2dbf1631bfa06" providerId="LiveId" clId="{F8E68FE2-9B45-4B4E-BDFA-4403E61C7339}" dt="2022-05-22T19:09:29.353" v="62" actId="478"/>
        <pc:sldMkLst>
          <pc:docMk/>
          <pc:sldMk cId="0" sldId="284"/>
        </pc:sldMkLst>
        <pc:picChg chg="del">
          <ac:chgData name="Isaac Johnson" userId="bcd2dbf1631bfa06" providerId="LiveId" clId="{F8E68FE2-9B45-4B4E-BDFA-4403E61C7339}" dt="2022-05-22T19:09:29.353" v="62" actId="478"/>
          <ac:picMkLst>
            <pc:docMk/>
            <pc:sldMk cId="0" sldId="284"/>
            <ac:picMk id="2" creationId="{A6767D60-8C9F-A158-BD39-46C890FBF4D8}"/>
          </ac:picMkLst>
        </pc:picChg>
      </pc:sldChg>
      <pc:sldChg chg="delSp mod delAnim">
        <pc:chgData name="Isaac Johnson" userId="bcd2dbf1631bfa06" providerId="LiveId" clId="{F8E68FE2-9B45-4B4E-BDFA-4403E61C7339}" dt="2022-05-22T19:09:30.313" v="63" actId="478"/>
        <pc:sldMkLst>
          <pc:docMk/>
          <pc:sldMk cId="0" sldId="285"/>
        </pc:sldMkLst>
        <pc:picChg chg="del">
          <ac:chgData name="Isaac Johnson" userId="bcd2dbf1631bfa06" providerId="LiveId" clId="{F8E68FE2-9B45-4B4E-BDFA-4403E61C7339}" dt="2022-05-22T19:09:30.313" v="63" actId="478"/>
          <ac:picMkLst>
            <pc:docMk/>
            <pc:sldMk cId="0" sldId="285"/>
            <ac:picMk id="2" creationId="{81A87A68-6049-B4A6-1FB1-8631CA4A4BBF}"/>
          </ac:picMkLst>
        </pc:picChg>
      </pc:sldChg>
      <pc:sldChg chg="delSp mod delAnim">
        <pc:chgData name="Isaac Johnson" userId="bcd2dbf1631bfa06" providerId="LiveId" clId="{F8E68FE2-9B45-4B4E-BDFA-4403E61C7339}" dt="2022-05-22T19:09:31.377" v="64" actId="478"/>
        <pc:sldMkLst>
          <pc:docMk/>
          <pc:sldMk cId="2472689579" sldId="286"/>
        </pc:sldMkLst>
        <pc:picChg chg="del">
          <ac:chgData name="Isaac Johnson" userId="bcd2dbf1631bfa06" providerId="LiveId" clId="{F8E68FE2-9B45-4B4E-BDFA-4403E61C7339}" dt="2022-05-22T19:09:31.377" v="64" actId="478"/>
          <ac:picMkLst>
            <pc:docMk/>
            <pc:sldMk cId="2472689579" sldId="286"/>
            <ac:picMk id="4" creationId="{66A7FF62-ED7D-4E0A-DF6E-2323A6CE30AB}"/>
          </ac:picMkLst>
        </pc:picChg>
      </pc:sldChg>
      <pc:sldChg chg="delSp mod delAnim">
        <pc:chgData name="Isaac Johnson" userId="bcd2dbf1631bfa06" providerId="LiveId" clId="{F8E68FE2-9B45-4B4E-BDFA-4403E61C7339}" dt="2022-05-22T19:09:32.617" v="65" actId="478"/>
        <pc:sldMkLst>
          <pc:docMk/>
          <pc:sldMk cId="3800416817" sldId="287"/>
        </pc:sldMkLst>
        <pc:picChg chg="del">
          <ac:chgData name="Isaac Johnson" userId="bcd2dbf1631bfa06" providerId="LiveId" clId="{F8E68FE2-9B45-4B4E-BDFA-4403E61C7339}" dt="2022-05-22T19:09:32.617" v="65" actId="478"/>
          <ac:picMkLst>
            <pc:docMk/>
            <pc:sldMk cId="3800416817" sldId="287"/>
            <ac:picMk id="5" creationId="{24B1C9E0-6256-6497-76B8-79D75EA811C0}"/>
          </ac:picMkLst>
        </pc:picChg>
      </pc:sldChg>
      <pc:sldChg chg="delSp mod delAnim">
        <pc:chgData name="Isaac Johnson" userId="bcd2dbf1631bfa06" providerId="LiveId" clId="{F8E68FE2-9B45-4B4E-BDFA-4403E61C7339}" dt="2022-05-22T19:09:33.897" v="66" actId="478"/>
        <pc:sldMkLst>
          <pc:docMk/>
          <pc:sldMk cId="1456432204" sldId="288"/>
        </pc:sldMkLst>
        <pc:picChg chg="del">
          <ac:chgData name="Isaac Johnson" userId="bcd2dbf1631bfa06" providerId="LiveId" clId="{F8E68FE2-9B45-4B4E-BDFA-4403E61C7339}" dt="2022-05-22T19:09:33.897" v="66" actId="478"/>
          <ac:picMkLst>
            <pc:docMk/>
            <pc:sldMk cId="1456432204" sldId="288"/>
            <ac:picMk id="2" creationId="{2FA0193A-E4C4-189A-BA77-D2D68CD25B7D}"/>
          </ac:picMkLst>
        </pc:picChg>
      </pc:sldChg>
      <pc:sldChg chg="delSp mod delAnim">
        <pc:chgData name="Isaac Johnson" userId="bcd2dbf1631bfa06" providerId="LiveId" clId="{F8E68FE2-9B45-4B4E-BDFA-4403E61C7339}" dt="2022-05-22T19:09:34.977" v="67" actId="478"/>
        <pc:sldMkLst>
          <pc:docMk/>
          <pc:sldMk cId="1568152151" sldId="289"/>
        </pc:sldMkLst>
        <pc:picChg chg="del">
          <ac:chgData name="Isaac Johnson" userId="bcd2dbf1631bfa06" providerId="LiveId" clId="{F8E68FE2-9B45-4B4E-BDFA-4403E61C7339}" dt="2022-05-22T19:09:34.977" v="67" actId="478"/>
          <ac:picMkLst>
            <pc:docMk/>
            <pc:sldMk cId="1568152151" sldId="289"/>
            <ac:picMk id="5" creationId="{F541B204-C5A7-0FF2-7F32-356B1A9599D7}"/>
          </ac:picMkLst>
        </pc:picChg>
      </pc:sldChg>
      <pc:sldChg chg="delSp mod delAnim">
        <pc:chgData name="Isaac Johnson" userId="bcd2dbf1631bfa06" providerId="LiveId" clId="{F8E68FE2-9B45-4B4E-BDFA-4403E61C7339}" dt="2022-05-22T19:09:01.673" v="46" actId="478"/>
        <pc:sldMkLst>
          <pc:docMk/>
          <pc:sldMk cId="1996829324" sldId="290"/>
        </pc:sldMkLst>
        <pc:picChg chg="del">
          <ac:chgData name="Isaac Johnson" userId="bcd2dbf1631bfa06" providerId="LiveId" clId="{F8E68FE2-9B45-4B4E-BDFA-4403E61C7339}" dt="2022-05-22T19:09:01.673" v="46" actId="478"/>
          <ac:picMkLst>
            <pc:docMk/>
            <pc:sldMk cId="1996829324" sldId="290"/>
            <ac:picMk id="4" creationId="{AEFF595B-EEF6-BFFC-C7E1-1A07F2426CE2}"/>
          </ac:picMkLst>
        </pc:picChg>
      </pc:sldChg>
      <pc:sldChg chg="delSp mod delAnim">
        <pc:chgData name="Isaac Johnson" userId="bcd2dbf1631bfa06" providerId="LiveId" clId="{F8E68FE2-9B45-4B4E-BDFA-4403E61C7339}" dt="2022-05-22T19:09:35.985" v="68" actId="478"/>
        <pc:sldMkLst>
          <pc:docMk/>
          <pc:sldMk cId="3920148231" sldId="291"/>
        </pc:sldMkLst>
        <pc:picChg chg="del">
          <ac:chgData name="Isaac Johnson" userId="bcd2dbf1631bfa06" providerId="LiveId" clId="{F8E68FE2-9B45-4B4E-BDFA-4403E61C7339}" dt="2022-05-22T19:09:35.985" v="68" actId="478"/>
          <ac:picMkLst>
            <pc:docMk/>
            <pc:sldMk cId="3920148231" sldId="291"/>
            <ac:picMk id="4" creationId="{422603C3-D34F-41D7-A442-6365F9FFA859}"/>
          </ac:picMkLst>
        </pc:picChg>
      </pc:sldChg>
      <pc:sldChg chg="delSp mod delAnim">
        <pc:chgData name="Isaac Johnson" userId="bcd2dbf1631bfa06" providerId="LiveId" clId="{F8E68FE2-9B45-4B4E-BDFA-4403E61C7339}" dt="2022-05-22T19:09:37.145" v="69" actId="478"/>
        <pc:sldMkLst>
          <pc:docMk/>
          <pc:sldMk cId="3148985016" sldId="292"/>
        </pc:sldMkLst>
        <pc:picChg chg="del">
          <ac:chgData name="Isaac Johnson" userId="bcd2dbf1631bfa06" providerId="LiveId" clId="{F8E68FE2-9B45-4B4E-BDFA-4403E61C7339}" dt="2022-05-22T19:09:37.145" v="69" actId="478"/>
          <ac:picMkLst>
            <pc:docMk/>
            <pc:sldMk cId="3148985016" sldId="292"/>
            <ac:picMk id="4" creationId="{9A4DFDA8-203F-6470-7CDB-A3D4EAD2AB88}"/>
          </ac:picMkLst>
        </pc:picChg>
      </pc:sldChg>
      <pc:sldChg chg="delSp mod delAnim">
        <pc:chgData name="Isaac Johnson" userId="bcd2dbf1631bfa06" providerId="LiveId" clId="{F8E68FE2-9B45-4B4E-BDFA-4403E61C7339}" dt="2022-05-22T19:09:38.056" v="70" actId="478"/>
        <pc:sldMkLst>
          <pc:docMk/>
          <pc:sldMk cId="2530903615" sldId="293"/>
        </pc:sldMkLst>
        <pc:picChg chg="del">
          <ac:chgData name="Isaac Johnson" userId="bcd2dbf1631bfa06" providerId="LiveId" clId="{F8E68FE2-9B45-4B4E-BDFA-4403E61C7339}" dt="2022-05-22T19:09:38.056" v="70" actId="478"/>
          <ac:picMkLst>
            <pc:docMk/>
            <pc:sldMk cId="2530903615" sldId="293"/>
            <ac:picMk id="4" creationId="{384A419C-F4DB-39CD-474B-8C4A4652CD61}"/>
          </ac:picMkLst>
        </pc:picChg>
      </pc:sldChg>
      <pc:sldChg chg="delSp mod delAnim">
        <pc:chgData name="Isaac Johnson" userId="bcd2dbf1631bfa06" providerId="LiveId" clId="{F8E68FE2-9B45-4B4E-BDFA-4403E61C7339}" dt="2022-05-22T19:09:39.873" v="71" actId="478"/>
        <pc:sldMkLst>
          <pc:docMk/>
          <pc:sldMk cId="1331954938" sldId="294"/>
        </pc:sldMkLst>
        <pc:picChg chg="del">
          <ac:chgData name="Isaac Johnson" userId="bcd2dbf1631bfa06" providerId="LiveId" clId="{F8E68FE2-9B45-4B4E-BDFA-4403E61C7339}" dt="2022-05-22T19:09:39.873" v="71" actId="478"/>
          <ac:picMkLst>
            <pc:docMk/>
            <pc:sldMk cId="1331954938" sldId="294"/>
            <ac:picMk id="4" creationId="{285F07F0-641F-C0E5-CE16-47172494F2C1}"/>
          </ac:picMkLst>
        </pc:picChg>
      </pc:sldChg>
      <pc:sldChg chg="delSp mod delAnim">
        <pc:chgData name="Isaac Johnson" userId="bcd2dbf1631bfa06" providerId="LiveId" clId="{F8E68FE2-9B45-4B4E-BDFA-4403E61C7339}" dt="2022-05-22T19:09:40.689" v="72" actId="478"/>
        <pc:sldMkLst>
          <pc:docMk/>
          <pc:sldMk cId="2912642138" sldId="295"/>
        </pc:sldMkLst>
        <pc:picChg chg="del">
          <ac:chgData name="Isaac Johnson" userId="bcd2dbf1631bfa06" providerId="LiveId" clId="{F8E68FE2-9B45-4B4E-BDFA-4403E61C7339}" dt="2022-05-22T19:09:40.689" v="72" actId="478"/>
          <ac:picMkLst>
            <pc:docMk/>
            <pc:sldMk cId="2912642138" sldId="295"/>
            <ac:picMk id="4" creationId="{1759C5C6-521B-35FB-7251-DC63DA634D05}"/>
          </ac:picMkLst>
        </pc:picChg>
      </pc:sldChg>
      <pc:sldChg chg="delSp mod delAnim">
        <pc:chgData name="Isaac Johnson" userId="bcd2dbf1631bfa06" providerId="LiveId" clId="{F8E68FE2-9B45-4B4E-BDFA-4403E61C7339}" dt="2022-05-22T19:09:41.441" v="73" actId="478"/>
        <pc:sldMkLst>
          <pc:docMk/>
          <pc:sldMk cId="2193359548" sldId="296"/>
        </pc:sldMkLst>
        <pc:picChg chg="del">
          <ac:chgData name="Isaac Johnson" userId="bcd2dbf1631bfa06" providerId="LiveId" clId="{F8E68FE2-9B45-4B4E-BDFA-4403E61C7339}" dt="2022-05-22T19:09:41.441" v="73" actId="478"/>
          <ac:picMkLst>
            <pc:docMk/>
            <pc:sldMk cId="2193359548" sldId="296"/>
            <ac:picMk id="4" creationId="{EB1DBFF9-2CF3-D55F-11DC-0417789B4326}"/>
          </ac:picMkLst>
        </pc:picChg>
      </pc:sldChg>
      <pc:sldChg chg="delSp mod delAnim">
        <pc:chgData name="Isaac Johnson" userId="bcd2dbf1631bfa06" providerId="LiveId" clId="{F8E68FE2-9B45-4B4E-BDFA-4403E61C7339}" dt="2022-05-22T19:09:42.089" v="74" actId="478"/>
        <pc:sldMkLst>
          <pc:docMk/>
          <pc:sldMk cId="3268500410" sldId="297"/>
        </pc:sldMkLst>
        <pc:picChg chg="del">
          <ac:chgData name="Isaac Johnson" userId="bcd2dbf1631bfa06" providerId="LiveId" clId="{F8E68FE2-9B45-4B4E-BDFA-4403E61C7339}" dt="2022-05-22T19:09:42.089" v="74" actId="478"/>
          <ac:picMkLst>
            <pc:docMk/>
            <pc:sldMk cId="3268500410" sldId="297"/>
            <ac:picMk id="4" creationId="{953C23E5-081F-C8C3-DB74-5D0D37A37960}"/>
          </ac:picMkLst>
        </pc:picChg>
      </pc:sldChg>
      <pc:sldChg chg="delSp mod delAnim">
        <pc:chgData name="Isaac Johnson" userId="bcd2dbf1631bfa06" providerId="LiveId" clId="{F8E68FE2-9B45-4B4E-BDFA-4403E61C7339}" dt="2022-05-22T19:09:43.112" v="75" actId="478"/>
        <pc:sldMkLst>
          <pc:docMk/>
          <pc:sldMk cId="1024303361" sldId="298"/>
        </pc:sldMkLst>
        <pc:picChg chg="del">
          <ac:chgData name="Isaac Johnson" userId="bcd2dbf1631bfa06" providerId="LiveId" clId="{F8E68FE2-9B45-4B4E-BDFA-4403E61C7339}" dt="2022-05-22T19:09:43.112" v="75" actId="478"/>
          <ac:picMkLst>
            <pc:docMk/>
            <pc:sldMk cId="1024303361" sldId="298"/>
            <ac:picMk id="4" creationId="{22ACAE8B-D839-D6DA-D0BD-3405C58F3B0F}"/>
          </ac:picMkLst>
        </pc:picChg>
      </pc:sldChg>
      <pc:sldChg chg="delSp mod delAnim">
        <pc:chgData name="Isaac Johnson" userId="bcd2dbf1631bfa06" providerId="LiveId" clId="{F8E68FE2-9B45-4B4E-BDFA-4403E61C7339}" dt="2022-05-22T19:09:44.145" v="76" actId="478"/>
        <pc:sldMkLst>
          <pc:docMk/>
          <pc:sldMk cId="4201649399" sldId="299"/>
        </pc:sldMkLst>
        <pc:picChg chg="del">
          <ac:chgData name="Isaac Johnson" userId="bcd2dbf1631bfa06" providerId="LiveId" clId="{F8E68FE2-9B45-4B4E-BDFA-4403E61C7339}" dt="2022-05-22T19:09:44.145" v="76" actId="478"/>
          <ac:picMkLst>
            <pc:docMk/>
            <pc:sldMk cId="4201649399" sldId="299"/>
            <ac:picMk id="4" creationId="{8797539D-1A98-5724-A56B-C6BE54F876F5}"/>
          </ac:picMkLst>
        </pc:picChg>
      </pc:sldChg>
      <pc:sldChg chg="delSp mod delAnim">
        <pc:chgData name="Isaac Johnson" userId="bcd2dbf1631bfa06" providerId="LiveId" clId="{F8E68FE2-9B45-4B4E-BDFA-4403E61C7339}" dt="2022-05-22T19:09:44.897" v="77" actId="478"/>
        <pc:sldMkLst>
          <pc:docMk/>
          <pc:sldMk cId="4041604060" sldId="300"/>
        </pc:sldMkLst>
        <pc:picChg chg="del">
          <ac:chgData name="Isaac Johnson" userId="bcd2dbf1631bfa06" providerId="LiveId" clId="{F8E68FE2-9B45-4B4E-BDFA-4403E61C7339}" dt="2022-05-22T19:09:44.897" v="77" actId="478"/>
          <ac:picMkLst>
            <pc:docMk/>
            <pc:sldMk cId="4041604060" sldId="300"/>
            <ac:picMk id="4" creationId="{FC2FD045-778E-2C74-E1D9-40AF1CA71736}"/>
          </ac:picMkLst>
        </pc:picChg>
      </pc:sldChg>
      <pc:sldChg chg="delSp mod delAnim">
        <pc:chgData name="Isaac Johnson" userId="bcd2dbf1631bfa06" providerId="LiveId" clId="{F8E68FE2-9B45-4B4E-BDFA-4403E61C7339}" dt="2022-05-22T19:09:45.585" v="78" actId="478"/>
        <pc:sldMkLst>
          <pc:docMk/>
          <pc:sldMk cId="4022173878" sldId="301"/>
        </pc:sldMkLst>
        <pc:picChg chg="del">
          <ac:chgData name="Isaac Johnson" userId="bcd2dbf1631bfa06" providerId="LiveId" clId="{F8E68FE2-9B45-4B4E-BDFA-4403E61C7339}" dt="2022-05-22T19:09:45.585" v="78" actId="478"/>
          <ac:picMkLst>
            <pc:docMk/>
            <pc:sldMk cId="4022173878" sldId="301"/>
            <ac:picMk id="3" creationId="{AB537787-42AF-61B1-1D5F-FBF861404348}"/>
          </ac:picMkLst>
        </pc:picChg>
      </pc:sldChg>
      <pc:sldChg chg="delSp mod delAnim">
        <pc:chgData name="Isaac Johnson" userId="bcd2dbf1631bfa06" providerId="LiveId" clId="{F8E68FE2-9B45-4B4E-BDFA-4403E61C7339}" dt="2022-05-22T19:08:36.512" v="16" actId="478"/>
        <pc:sldMkLst>
          <pc:docMk/>
          <pc:sldMk cId="2147226163" sldId="302"/>
        </pc:sldMkLst>
        <pc:picChg chg="del">
          <ac:chgData name="Isaac Johnson" userId="bcd2dbf1631bfa06" providerId="LiveId" clId="{F8E68FE2-9B45-4B4E-BDFA-4403E61C7339}" dt="2022-05-22T19:08:36.512" v="16" actId="478"/>
          <ac:picMkLst>
            <pc:docMk/>
            <pc:sldMk cId="2147226163" sldId="302"/>
            <ac:picMk id="4" creationId="{D39A6146-9339-D145-15ED-A6621361BD50}"/>
          </ac:picMkLst>
        </pc:picChg>
      </pc:sldChg>
      <pc:sldChg chg="delSp mod delAnim">
        <pc:chgData name="Isaac Johnson" userId="bcd2dbf1631bfa06" providerId="LiveId" clId="{F8E68FE2-9B45-4B4E-BDFA-4403E61C7339}" dt="2022-05-22T19:08:37.416" v="17" actId="478"/>
        <pc:sldMkLst>
          <pc:docMk/>
          <pc:sldMk cId="1895739437" sldId="303"/>
        </pc:sldMkLst>
        <pc:picChg chg="del">
          <ac:chgData name="Isaac Johnson" userId="bcd2dbf1631bfa06" providerId="LiveId" clId="{F8E68FE2-9B45-4B4E-BDFA-4403E61C7339}" dt="2022-05-22T19:08:37.416" v="17" actId="478"/>
          <ac:picMkLst>
            <pc:docMk/>
            <pc:sldMk cId="1895739437" sldId="303"/>
            <ac:picMk id="8" creationId="{852BB059-46DB-A158-0AB0-8EDA8C232672}"/>
          </ac:picMkLst>
        </pc:picChg>
      </pc:sldChg>
      <pc:sldChg chg="delSp mod delAnim">
        <pc:chgData name="Isaac Johnson" userId="bcd2dbf1631bfa06" providerId="LiveId" clId="{F8E68FE2-9B45-4B4E-BDFA-4403E61C7339}" dt="2022-05-22T19:08:38.256" v="18" actId="478"/>
        <pc:sldMkLst>
          <pc:docMk/>
          <pc:sldMk cId="1379918630" sldId="304"/>
        </pc:sldMkLst>
        <pc:picChg chg="del">
          <ac:chgData name="Isaac Johnson" userId="bcd2dbf1631bfa06" providerId="LiveId" clId="{F8E68FE2-9B45-4B4E-BDFA-4403E61C7339}" dt="2022-05-22T19:08:38.256" v="18" actId="478"/>
          <ac:picMkLst>
            <pc:docMk/>
            <pc:sldMk cId="1379918630" sldId="304"/>
            <ac:picMk id="7" creationId="{29F58836-4EB2-1E34-AFA1-D6F06492348F}"/>
          </ac:picMkLst>
        </pc:picChg>
      </pc:sldChg>
      <pc:sldChg chg="delSp mod delAnim">
        <pc:chgData name="Isaac Johnson" userId="bcd2dbf1631bfa06" providerId="LiveId" clId="{F8E68FE2-9B45-4B4E-BDFA-4403E61C7339}" dt="2022-05-22T19:08:39.073" v="19" actId="478"/>
        <pc:sldMkLst>
          <pc:docMk/>
          <pc:sldMk cId="1056019675" sldId="305"/>
        </pc:sldMkLst>
        <pc:picChg chg="del">
          <ac:chgData name="Isaac Johnson" userId="bcd2dbf1631bfa06" providerId="LiveId" clId="{F8E68FE2-9B45-4B4E-BDFA-4403E61C7339}" dt="2022-05-22T19:08:39.073" v="19" actId="478"/>
          <ac:picMkLst>
            <pc:docMk/>
            <pc:sldMk cId="1056019675" sldId="305"/>
            <ac:picMk id="8" creationId="{CFB7C82A-6C85-ED9E-5FA6-F704A3994610}"/>
          </ac:picMkLst>
        </pc:picChg>
      </pc:sldChg>
      <pc:sldChg chg="delSp mod delAnim">
        <pc:chgData name="Isaac Johnson" userId="bcd2dbf1631bfa06" providerId="LiveId" clId="{F8E68FE2-9B45-4B4E-BDFA-4403E61C7339}" dt="2022-05-22T19:08:39.825" v="20" actId="478"/>
        <pc:sldMkLst>
          <pc:docMk/>
          <pc:sldMk cId="2027101722" sldId="306"/>
        </pc:sldMkLst>
        <pc:picChg chg="del">
          <ac:chgData name="Isaac Johnson" userId="bcd2dbf1631bfa06" providerId="LiveId" clId="{F8E68FE2-9B45-4B4E-BDFA-4403E61C7339}" dt="2022-05-22T19:08:39.825" v="20" actId="478"/>
          <ac:picMkLst>
            <pc:docMk/>
            <pc:sldMk cId="2027101722" sldId="306"/>
            <ac:picMk id="4" creationId="{91C1BD86-F603-13A5-6AF0-26A1EA664787}"/>
          </ac:picMkLst>
        </pc:picChg>
      </pc:sldChg>
      <pc:sldChg chg="delSp mod delAnim">
        <pc:chgData name="Isaac Johnson" userId="bcd2dbf1631bfa06" providerId="LiveId" clId="{F8E68FE2-9B45-4B4E-BDFA-4403E61C7339}" dt="2022-05-22T19:09:00.369" v="45" actId="478"/>
        <pc:sldMkLst>
          <pc:docMk/>
          <pc:sldMk cId="129633063" sldId="307"/>
        </pc:sldMkLst>
        <pc:picChg chg="del">
          <ac:chgData name="Isaac Johnson" userId="bcd2dbf1631bfa06" providerId="LiveId" clId="{F8E68FE2-9B45-4B4E-BDFA-4403E61C7339}" dt="2022-05-22T19:09:00.369" v="45" actId="478"/>
          <ac:picMkLst>
            <pc:docMk/>
            <pc:sldMk cId="129633063" sldId="307"/>
            <ac:picMk id="4" creationId="{BDD821D4-B8CB-9134-A0EF-06F92E89D241}"/>
          </ac:picMkLst>
        </pc:picChg>
      </pc:sldChg>
      <pc:sldChg chg="delSp mod delAnim">
        <pc:chgData name="Isaac Johnson" userId="bcd2dbf1631bfa06" providerId="LiveId" clId="{F8E68FE2-9B45-4B4E-BDFA-4403E61C7339}" dt="2022-05-22T19:08:35.537" v="15" actId="478"/>
        <pc:sldMkLst>
          <pc:docMk/>
          <pc:sldMk cId="2203579310" sldId="308"/>
        </pc:sldMkLst>
        <pc:picChg chg="del">
          <ac:chgData name="Isaac Johnson" userId="bcd2dbf1631bfa06" providerId="LiveId" clId="{F8E68FE2-9B45-4B4E-BDFA-4403E61C7339}" dt="2022-05-22T19:08:35.537" v="15" actId="478"/>
          <ac:picMkLst>
            <pc:docMk/>
            <pc:sldMk cId="2203579310" sldId="308"/>
            <ac:picMk id="4" creationId="{82D79B32-3627-6EB2-2E25-559B93FDEF4E}"/>
          </ac:picMkLst>
        </pc:picChg>
      </pc:sldChg>
      <pc:sldChg chg="delSp mod delAnim">
        <pc:chgData name="Isaac Johnson" userId="bcd2dbf1631bfa06" providerId="LiveId" clId="{F8E68FE2-9B45-4B4E-BDFA-4403E61C7339}" dt="2022-05-22T19:08:06.529" v="2" actId="478"/>
        <pc:sldMkLst>
          <pc:docMk/>
          <pc:sldMk cId="2674286248" sldId="309"/>
        </pc:sldMkLst>
        <pc:picChg chg="del">
          <ac:chgData name="Isaac Johnson" userId="bcd2dbf1631bfa06" providerId="LiveId" clId="{F8E68FE2-9B45-4B4E-BDFA-4403E61C7339}" dt="2022-05-22T19:08:06.529" v="2" actId="478"/>
          <ac:picMkLst>
            <pc:docMk/>
            <pc:sldMk cId="2674286248" sldId="309"/>
            <ac:picMk id="3" creationId="{E32325EB-B0E9-1D7E-7FDC-418F65DAD4B1}"/>
          </ac:picMkLst>
        </pc:picChg>
      </pc:sldChg>
      <pc:sldChg chg="delSp mod delAnim">
        <pc:chgData name="Isaac Johnson" userId="bcd2dbf1631bfa06" providerId="LiveId" clId="{F8E68FE2-9B45-4B4E-BDFA-4403E61C7339}" dt="2022-05-22T19:08:33.456" v="13" actId="478"/>
        <pc:sldMkLst>
          <pc:docMk/>
          <pc:sldMk cId="1104604148" sldId="310"/>
        </pc:sldMkLst>
        <pc:picChg chg="del">
          <ac:chgData name="Isaac Johnson" userId="bcd2dbf1631bfa06" providerId="LiveId" clId="{F8E68FE2-9B45-4B4E-BDFA-4403E61C7339}" dt="2022-05-22T19:08:33.456" v="13" actId="478"/>
          <ac:picMkLst>
            <pc:docMk/>
            <pc:sldMk cId="1104604148" sldId="310"/>
            <ac:picMk id="2" creationId="{140B55E5-1770-3C27-DFA6-A9DA0EE430F6}"/>
          </ac:picMkLst>
        </pc:picChg>
      </pc:sldChg>
      <pc:sldChg chg="delSp mod delAnim">
        <pc:chgData name="Isaac Johnson" userId="bcd2dbf1631bfa06" providerId="LiveId" clId="{F8E68FE2-9B45-4B4E-BDFA-4403E61C7339}" dt="2022-05-22T19:09:48.657" v="81" actId="478"/>
        <pc:sldMkLst>
          <pc:docMk/>
          <pc:sldMk cId="3503517227" sldId="311"/>
        </pc:sldMkLst>
        <pc:picChg chg="del">
          <ac:chgData name="Isaac Johnson" userId="bcd2dbf1631bfa06" providerId="LiveId" clId="{F8E68FE2-9B45-4B4E-BDFA-4403E61C7339}" dt="2022-05-22T19:09:48.657" v="81" actId="478"/>
          <ac:picMkLst>
            <pc:docMk/>
            <pc:sldMk cId="3503517227" sldId="311"/>
            <ac:picMk id="7" creationId="{E9B35FF1-4FB1-3618-22ED-02828D0D6E36}"/>
          </ac:picMkLst>
        </pc:picChg>
      </pc:sldChg>
      <pc:sldChg chg="delSp mod delAnim">
        <pc:chgData name="Isaac Johnson" userId="bcd2dbf1631bfa06" providerId="LiveId" clId="{F8E68FE2-9B45-4B4E-BDFA-4403E61C7339}" dt="2022-05-22T19:09:49.585" v="82" actId="478"/>
        <pc:sldMkLst>
          <pc:docMk/>
          <pc:sldMk cId="2070465687" sldId="312"/>
        </pc:sldMkLst>
        <pc:picChg chg="del">
          <ac:chgData name="Isaac Johnson" userId="bcd2dbf1631bfa06" providerId="LiveId" clId="{F8E68FE2-9B45-4B4E-BDFA-4403E61C7339}" dt="2022-05-22T19:09:49.585" v="82" actId="478"/>
          <ac:picMkLst>
            <pc:docMk/>
            <pc:sldMk cId="2070465687" sldId="312"/>
            <ac:picMk id="7" creationId="{5FECF042-50CC-2A95-2884-AD8C156ABA8B}"/>
          </ac:picMkLst>
        </pc:picChg>
      </pc:sldChg>
      <pc:sldChg chg="delSp mod delAnim">
        <pc:chgData name="Isaac Johnson" userId="bcd2dbf1631bfa06" providerId="LiveId" clId="{F8E68FE2-9B45-4B4E-BDFA-4403E61C7339}" dt="2022-05-22T19:09:50.721" v="83" actId="478"/>
        <pc:sldMkLst>
          <pc:docMk/>
          <pc:sldMk cId="1437876337" sldId="313"/>
        </pc:sldMkLst>
        <pc:picChg chg="del">
          <ac:chgData name="Isaac Johnson" userId="bcd2dbf1631bfa06" providerId="LiveId" clId="{F8E68FE2-9B45-4B4E-BDFA-4403E61C7339}" dt="2022-05-22T19:09:50.721" v="83" actId="478"/>
          <ac:picMkLst>
            <pc:docMk/>
            <pc:sldMk cId="1437876337" sldId="313"/>
            <ac:picMk id="7" creationId="{8602DCE2-522F-43B6-6EE5-6BC11FBBCD0D}"/>
          </ac:picMkLst>
        </pc:picChg>
      </pc:sldChg>
      <pc:sldChg chg="delSp mod delAnim">
        <pc:chgData name="Isaac Johnson" userId="bcd2dbf1631bfa06" providerId="LiveId" clId="{F8E68FE2-9B45-4B4E-BDFA-4403E61C7339}" dt="2022-05-22T19:09:51.737" v="84" actId="478"/>
        <pc:sldMkLst>
          <pc:docMk/>
          <pc:sldMk cId="220842866" sldId="314"/>
        </pc:sldMkLst>
        <pc:picChg chg="del">
          <ac:chgData name="Isaac Johnson" userId="bcd2dbf1631bfa06" providerId="LiveId" clId="{F8E68FE2-9B45-4B4E-BDFA-4403E61C7339}" dt="2022-05-22T19:09:51.737" v="84" actId="478"/>
          <ac:picMkLst>
            <pc:docMk/>
            <pc:sldMk cId="220842866" sldId="314"/>
            <ac:picMk id="2" creationId="{84458EBF-9C7F-5CF8-E91B-CC1213C28501}"/>
          </ac:picMkLst>
        </pc:picChg>
      </pc:sldChg>
      <pc:sldChg chg="delSp mod delAnim">
        <pc:chgData name="Isaac Johnson" userId="bcd2dbf1631bfa06" providerId="LiveId" clId="{F8E68FE2-9B45-4B4E-BDFA-4403E61C7339}" dt="2022-05-22T19:09:52.809" v="85" actId="478"/>
        <pc:sldMkLst>
          <pc:docMk/>
          <pc:sldMk cId="3262677057" sldId="315"/>
        </pc:sldMkLst>
        <pc:picChg chg="del">
          <ac:chgData name="Isaac Johnson" userId="bcd2dbf1631bfa06" providerId="LiveId" clId="{F8E68FE2-9B45-4B4E-BDFA-4403E61C7339}" dt="2022-05-22T19:09:52.809" v="85" actId="478"/>
          <ac:picMkLst>
            <pc:docMk/>
            <pc:sldMk cId="3262677057" sldId="315"/>
            <ac:picMk id="6" creationId="{EE599DC4-83BE-9115-20E6-D1D3782F4CC5}"/>
          </ac:picMkLst>
        </pc:picChg>
      </pc:sldChg>
      <pc:sldChg chg="delSp mod delAnim">
        <pc:chgData name="Isaac Johnson" userId="bcd2dbf1631bfa06" providerId="LiveId" clId="{F8E68FE2-9B45-4B4E-BDFA-4403E61C7339}" dt="2022-05-22T19:08:04.217" v="1" actId="478"/>
        <pc:sldMkLst>
          <pc:docMk/>
          <pc:sldMk cId="795770642" sldId="316"/>
        </pc:sldMkLst>
        <pc:picChg chg="del">
          <ac:chgData name="Isaac Johnson" userId="bcd2dbf1631bfa06" providerId="LiveId" clId="{F8E68FE2-9B45-4B4E-BDFA-4403E61C7339}" dt="2022-05-22T19:08:04.217" v="1" actId="478"/>
          <ac:picMkLst>
            <pc:docMk/>
            <pc:sldMk cId="795770642" sldId="316"/>
            <ac:picMk id="4" creationId="{E84598DC-FC04-164A-588D-EC5CBAC08F84}"/>
          </ac:picMkLst>
        </pc:picChg>
      </pc:sldChg>
      <pc:sldChg chg="delSp mod delAnim">
        <pc:chgData name="Isaac Johnson" userId="bcd2dbf1631bfa06" providerId="LiveId" clId="{F8E68FE2-9B45-4B4E-BDFA-4403E61C7339}" dt="2022-05-22T19:09:53.744" v="86" actId="478"/>
        <pc:sldMkLst>
          <pc:docMk/>
          <pc:sldMk cId="3270806587" sldId="317"/>
        </pc:sldMkLst>
        <pc:picChg chg="del">
          <ac:chgData name="Isaac Johnson" userId="bcd2dbf1631bfa06" providerId="LiveId" clId="{F8E68FE2-9B45-4B4E-BDFA-4403E61C7339}" dt="2022-05-22T19:09:53.744" v="86" actId="478"/>
          <ac:picMkLst>
            <pc:docMk/>
            <pc:sldMk cId="3270806587" sldId="317"/>
            <ac:picMk id="2" creationId="{BB8B9AAF-10B4-DAAC-3025-5983DDFA3D09}"/>
          </ac:picMkLst>
        </pc:picChg>
      </pc:sldChg>
      <pc:sldChg chg="delSp mod delAnim">
        <pc:chgData name="Isaac Johnson" userId="bcd2dbf1631bfa06" providerId="LiveId" clId="{F8E68FE2-9B45-4B4E-BDFA-4403E61C7339}" dt="2022-05-22T19:09:54.753" v="87" actId="478"/>
        <pc:sldMkLst>
          <pc:docMk/>
          <pc:sldMk cId="1730249155" sldId="318"/>
        </pc:sldMkLst>
        <pc:picChg chg="del">
          <ac:chgData name="Isaac Johnson" userId="bcd2dbf1631bfa06" providerId="LiveId" clId="{F8E68FE2-9B45-4B4E-BDFA-4403E61C7339}" dt="2022-05-22T19:09:54.753" v="87" actId="478"/>
          <ac:picMkLst>
            <pc:docMk/>
            <pc:sldMk cId="1730249155" sldId="318"/>
            <ac:picMk id="5" creationId="{E462F223-1564-463C-248E-BC7CA8EF18F3}"/>
          </ac:picMkLst>
        </pc:picChg>
      </pc:sldChg>
      <pc:sldChg chg="delSp mod delAnim">
        <pc:chgData name="Isaac Johnson" userId="bcd2dbf1631bfa06" providerId="LiveId" clId="{F8E68FE2-9B45-4B4E-BDFA-4403E61C7339}" dt="2022-05-22T19:09:55.713" v="88" actId="478"/>
        <pc:sldMkLst>
          <pc:docMk/>
          <pc:sldMk cId="1685343508" sldId="319"/>
        </pc:sldMkLst>
        <pc:picChg chg="del">
          <ac:chgData name="Isaac Johnson" userId="bcd2dbf1631bfa06" providerId="LiveId" clId="{F8E68FE2-9B45-4B4E-BDFA-4403E61C7339}" dt="2022-05-22T19:09:55.713" v="88" actId="478"/>
          <ac:picMkLst>
            <pc:docMk/>
            <pc:sldMk cId="1685343508" sldId="319"/>
            <ac:picMk id="4" creationId="{57AC53D2-E3D9-77C9-D86A-69D1F828B95C}"/>
          </ac:picMkLst>
        </pc:picChg>
      </pc:sldChg>
      <pc:sldChg chg="delSp mod delAnim">
        <pc:chgData name="Isaac Johnson" userId="bcd2dbf1631bfa06" providerId="LiveId" clId="{F8E68FE2-9B45-4B4E-BDFA-4403E61C7339}" dt="2022-05-22T19:09:56.745" v="89" actId="478"/>
        <pc:sldMkLst>
          <pc:docMk/>
          <pc:sldMk cId="4074215881" sldId="320"/>
        </pc:sldMkLst>
        <pc:picChg chg="del">
          <ac:chgData name="Isaac Johnson" userId="bcd2dbf1631bfa06" providerId="LiveId" clId="{F8E68FE2-9B45-4B4E-BDFA-4403E61C7339}" dt="2022-05-22T19:09:56.745" v="89" actId="478"/>
          <ac:picMkLst>
            <pc:docMk/>
            <pc:sldMk cId="4074215881" sldId="320"/>
            <ac:picMk id="4" creationId="{3FE80F26-B612-76A5-F96A-D9862C82D510}"/>
          </ac:picMkLst>
        </pc:picChg>
      </pc:sldChg>
      <pc:sldChg chg="delSp mod delAnim">
        <pc:chgData name="Isaac Johnson" userId="bcd2dbf1631bfa06" providerId="LiveId" clId="{F8E68FE2-9B45-4B4E-BDFA-4403E61C7339}" dt="2022-05-22T19:09:58.233" v="90" actId="478"/>
        <pc:sldMkLst>
          <pc:docMk/>
          <pc:sldMk cId="388807735" sldId="321"/>
        </pc:sldMkLst>
        <pc:picChg chg="del">
          <ac:chgData name="Isaac Johnson" userId="bcd2dbf1631bfa06" providerId="LiveId" clId="{F8E68FE2-9B45-4B4E-BDFA-4403E61C7339}" dt="2022-05-22T19:09:58.233" v="90" actId="478"/>
          <ac:picMkLst>
            <pc:docMk/>
            <pc:sldMk cId="388807735" sldId="321"/>
            <ac:picMk id="5" creationId="{07BD290C-C9C3-1FBF-25DC-1DED60415D60}"/>
          </ac:picMkLst>
        </pc:picChg>
      </pc:sldChg>
      <pc:sldChg chg="delSp mod delAnim">
        <pc:chgData name="Isaac Johnson" userId="bcd2dbf1631bfa06" providerId="LiveId" clId="{F8E68FE2-9B45-4B4E-BDFA-4403E61C7339}" dt="2022-05-22T19:09:59.385" v="91" actId="478"/>
        <pc:sldMkLst>
          <pc:docMk/>
          <pc:sldMk cId="2470865858" sldId="322"/>
        </pc:sldMkLst>
        <pc:picChg chg="del">
          <ac:chgData name="Isaac Johnson" userId="bcd2dbf1631bfa06" providerId="LiveId" clId="{F8E68FE2-9B45-4B4E-BDFA-4403E61C7339}" dt="2022-05-22T19:09:59.385" v="91" actId="478"/>
          <ac:picMkLst>
            <pc:docMk/>
            <pc:sldMk cId="2470865858" sldId="322"/>
            <ac:picMk id="4" creationId="{2ECEC4D1-2DAD-7087-9716-0EDCDDAFB49A}"/>
          </ac:picMkLst>
        </pc:picChg>
      </pc:sldChg>
      <pc:sldChg chg="delSp mod delAnim">
        <pc:chgData name="Isaac Johnson" userId="bcd2dbf1631bfa06" providerId="LiveId" clId="{F8E68FE2-9B45-4B4E-BDFA-4403E61C7339}" dt="2022-05-22T19:10:00.465" v="92" actId="478"/>
        <pc:sldMkLst>
          <pc:docMk/>
          <pc:sldMk cId="3598371451" sldId="323"/>
        </pc:sldMkLst>
        <pc:picChg chg="del">
          <ac:chgData name="Isaac Johnson" userId="bcd2dbf1631bfa06" providerId="LiveId" clId="{F8E68FE2-9B45-4B4E-BDFA-4403E61C7339}" dt="2022-05-22T19:10:00.465" v="92" actId="478"/>
          <ac:picMkLst>
            <pc:docMk/>
            <pc:sldMk cId="3598371451" sldId="323"/>
            <ac:picMk id="5" creationId="{BE34B179-F073-33C4-AF6C-24F69FA7EBFC}"/>
          </ac:picMkLst>
        </pc:picChg>
      </pc:sldChg>
      <pc:sldChg chg="delSp mod delAnim">
        <pc:chgData name="Isaac Johnson" userId="bcd2dbf1631bfa06" providerId="LiveId" clId="{F8E68FE2-9B45-4B4E-BDFA-4403E61C7339}" dt="2022-05-22T19:10:01.240" v="93" actId="478"/>
        <pc:sldMkLst>
          <pc:docMk/>
          <pc:sldMk cId="3691126198" sldId="324"/>
        </pc:sldMkLst>
        <pc:picChg chg="del">
          <ac:chgData name="Isaac Johnson" userId="bcd2dbf1631bfa06" providerId="LiveId" clId="{F8E68FE2-9B45-4B4E-BDFA-4403E61C7339}" dt="2022-05-22T19:10:01.240" v="93" actId="478"/>
          <ac:picMkLst>
            <pc:docMk/>
            <pc:sldMk cId="3691126198" sldId="324"/>
            <ac:picMk id="4" creationId="{1DF36E92-0C5B-3055-D240-5E735556775D}"/>
          </ac:picMkLst>
        </pc:picChg>
      </pc:sldChg>
      <pc:sldChg chg="delSp mod delAnim">
        <pc:chgData name="Isaac Johnson" userId="bcd2dbf1631bfa06" providerId="LiveId" clId="{F8E68FE2-9B45-4B4E-BDFA-4403E61C7339}" dt="2022-05-22T19:10:02.153" v="94" actId="478"/>
        <pc:sldMkLst>
          <pc:docMk/>
          <pc:sldMk cId="2297439257" sldId="325"/>
        </pc:sldMkLst>
        <pc:picChg chg="del">
          <ac:chgData name="Isaac Johnson" userId="bcd2dbf1631bfa06" providerId="LiveId" clId="{F8E68FE2-9B45-4B4E-BDFA-4403E61C7339}" dt="2022-05-22T19:10:02.153" v="94" actId="478"/>
          <ac:picMkLst>
            <pc:docMk/>
            <pc:sldMk cId="2297439257" sldId="325"/>
            <ac:picMk id="3" creationId="{A39814EA-FF52-8177-E95A-2231A7B2AB88}"/>
          </ac:picMkLst>
        </pc:picChg>
      </pc:sldChg>
      <pc:sldChg chg="delSp mod delAnim">
        <pc:chgData name="Isaac Johnson" userId="bcd2dbf1631bfa06" providerId="LiveId" clId="{F8E68FE2-9B45-4B4E-BDFA-4403E61C7339}" dt="2022-05-22T19:10:03.041" v="95" actId="478"/>
        <pc:sldMkLst>
          <pc:docMk/>
          <pc:sldMk cId="2005369885" sldId="326"/>
        </pc:sldMkLst>
        <pc:picChg chg="del">
          <ac:chgData name="Isaac Johnson" userId="bcd2dbf1631bfa06" providerId="LiveId" clId="{F8E68FE2-9B45-4B4E-BDFA-4403E61C7339}" dt="2022-05-22T19:10:03.041" v="95" actId="478"/>
          <ac:picMkLst>
            <pc:docMk/>
            <pc:sldMk cId="2005369885" sldId="326"/>
            <ac:picMk id="5" creationId="{546BE518-F2A2-76AA-7FE4-8B5CA946511E}"/>
          </ac:picMkLst>
        </pc:picChg>
      </pc:sldChg>
      <pc:sldChg chg="delSp mod delAnim">
        <pc:chgData name="Isaac Johnson" userId="bcd2dbf1631bfa06" providerId="LiveId" clId="{F8E68FE2-9B45-4B4E-BDFA-4403E61C7339}" dt="2022-05-22T19:09:46.369" v="79" actId="478"/>
        <pc:sldMkLst>
          <pc:docMk/>
          <pc:sldMk cId="1402811748" sldId="327"/>
        </pc:sldMkLst>
        <pc:picChg chg="del">
          <ac:chgData name="Isaac Johnson" userId="bcd2dbf1631bfa06" providerId="LiveId" clId="{F8E68FE2-9B45-4B4E-BDFA-4403E61C7339}" dt="2022-05-22T19:09:46.369" v="79" actId="478"/>
          <ac:picMkLst>
            <pc:docMk/>
            <pc:sldMk cId="1402811748" sldId="327"/>
            <ac:picMk id="4" creationId="{A0EC3DF2-DEAA-5505-AAEF-584C14E9C0A0}"/>
          </ac:picMkLst>
        </pc:picChg>
      </pc:sldChg>
      <pc:sldChg chg="delSp mod delAnim">
        <pc:chgData name="Isaac Johnson" userId="bcd2dbf1631bfa06" providerId="LiveId" clId="{F8E68FE2-9B45-4B4E-BDFA-4403E61C7339}" dt="2022-05-22T19:10:04.048" v="96" actId="478"/>
        <pc:sldMkLst>
          <pc:docMk/>
          <pc:sldMk cId="2665224211" sldId="328"/>
        </pc:sldMkLst>
        <pc:picChg chg="del">
          <ac:chgData name="Isaac Johnson" userId="bcd2dbf1631bfa06" providerId="LiveId" clId="{F8E68FE2-9B45-4B4E-BDFA-4403E61C7339}" dt="2022-05-22T19:10:04.048" v="96" actId="478"/>
          <ac:picMkLst>
            <pc:docMk/>
            <pc:sldMk cId="2665224211" sldId="328"/>
            <ac:picMk id="4" creationId="{130743A3-C080-E2E1-300A-36D8785AF9F7}"/>
          </ac:picMkLst>
        </pc:picChg>
      </pc:sldChg>
      <pc:sldChg chg="delSp mod delAnim">
        <pc:chgData name="Isaac Johnson" userId="bcd2dbf1631bfa06" providerId="LiveId" clId="{F8E68FE2-9B45-4B4E-BDFA-4403E61C7339}" dt="2022-05-22T19:10:05.297" v="97" actId="478"/>
        <pc:sldMkLst>
          <pc:docMk/>
          <pc:sldMk cId="918966190" sldId="330"/>
        </pc:sldMkLst>
        <pc:picChg chg="del">
          <ac:chgData name="Isaac Johnson" userId="bcd2dbf1631bfa06" providerId="LiveId" clId="{F8E68FE2-9B45-4B4E-BDFA-4403E61C7339}" dt="2022-05-22T19:10:05.297" v="97" actId="478"/>
          <ac:picMkLst>
            <pc:docMk/>
            <pc:sldMk cId="918966190" sldId="330"/>
            <ac:picMk id="4" creationId="{139D137A-1816-E3F8-E399-524B167661D4}"/>
          </ac:picMkLst>
        </pc:picChg>
      </pc:sldChg>
      <pc:sldChg chg="delSp mod delAnim">
        <pc:chgData name="Isaac Johnson" userId="bcd2dbf1631bfa06" providerId="LiveId" clId="{F8E68FE2-9B45-4B4E-BDFA-4403E61C7339}" dt="2022-05-22T19:10:06.249" v="98" actId="478"/>
        <pc:sldMkLst>
          <pc:docMk/>
          <pc:sldMk cId="3927133515" sldId="331"/>
        </pc:sldMkLst>
        <pc:picChg chg="del">
          <ac:chgData name="Isaac Johnson" userId="bcd2dbf1631bfa06" providerId="LiveId" clId="{F8E68FE2-9B45-4B4E-BDFA-4403E61C7339}" dt="2022-05-22T19:10:06.249" v="98" actId="478"/>
          <ac:picMkLst>
            <pc:docMk/>
            <pc:sldMk cId="3927133515" sldId="331"/>
            <ac:picMk id="5" creationId="{D662AF8B-147B-548B-E58C-BDA10575667A}"/>
          </ac:picMkLst>
        </pc:picChg>
      </pc:sldChg>
      <pc:sldChg chg="delSp mod delAnim">
        <pc:chgData name="Isaac Johnson" userId="bcd2dbf1631bfa06" providerId="LiveId" clId="{F8E68FE2-9B45-4B4E-BDFA-4403E61C7339}" dt="2022-05-22T19:10:07.233" v="99" actId="478"/>
        <pc:sldMkLst>
          <pc:docMk/>
          <pc:sldMk cId="1369178618" sldId="332"/>
        </pc:sldMkLst>
        <pc:picChg chg="del">
          <ac:chgData name="Isaac Johnson" userId="bcd2dbf1631bfa06" providerId="LiveId" clId="{F8E68FE2-9B45-4B4E-BDFA-4403E61C7339}" dt="2022-05-22T19:10:07.233" v="99" actId="478"/>
          <ac:picMkLst>
            <pc:docMk/>
            <pc:sldMk cId="1369178618" sldId="332"/>
            <ac:picMk id="5" creationId="{26A19777-5967-41B0-8724-3DD4B97C4542}"/>
          </ac:picMkLst>
        </pc:picChg>
      </pc:sldChg>
      <pc:sldChg chg="delSp mod delAnim">
        <pc:chgData name="Isaac Johnson" userId="bcd2dbf1631bfa06" providerId="LiveId" clId="{F8E68FE2-9B45-4B4E-BDFA-4403E61C7339}" dt="2022-05-22T19:10:08.457" v="100" actId="478"/>
        <pc:sldMkLst>
          <pc:docMk/>
          <pc:sldMk cId="3612660778" sldId="333"/>
        </pc:sldMkLst>
        <pc:picChg chg="del">
          <ac:chgData name="Isaac Johnson" userId="bcd2dbf1631bfa06" providerId="LiveId" clId="{F8E68FE2-9B45-4B4E-BDFA-4403E61C7339}" dt="2022-05-22T19:10:08.457" v="100" actId="478"/>
          <ac:picMkLst>
            <pc:docMk/>
            <pc:sldMk cId="3612660778" sldId="333"/>
            <ac:picMk id="5" creationId="{0EE17D0B-7559-A698-C582-5891931394DD}"/>
          </ac:picMkLst>
        </pc:picChg>
      </pc:sldChg>
      <pc:sldChg chg="delSp mod delAnim">
        <pc:chgData name="Isaac Johnson" userId="bcd2dbf1631bfa06" providerId="LiveId" clId="{F8E68FE2-9B45-4B4E-BDFA-4403E61C7339}" dt="2022-05-22T19:10:09.313" v="101" actId="478"/>
        <pc:sldMkLst>
          <pc:docMk/>
          <pc:sldMk cId="2646677667" sldId="334"/>
        </pc:sldMkLst>
        <pc:picChg chg="del">
          <ac:chgData name="Isaac Johnson" userId="bcd2dbf1631bfa06" providerId="LiveId" clId="{F8E68FE2-9B45-4B4E-BDFA-4403E61C7339}" dt="2022-05-22T19:10:09.313" v="101" actId="478"/>
          <ac:picMkLst>
            <pc:docMk/>
            <pc:sldMk cId="2646677667" sldId="334"/>
            <ac:picMk id="5" creationId="{5C494323-183E-4C6C-00C1-2EAD45C98ED3}"/>
          </ac:picMkLst>
        </pc:picChg>
      </pc:sldChg>
      <pc:sldChg chg="delSp mod delAnim">
        <pc:chgData name="Isaac Johnson" userId="bcd2dbf1631bfa06" providerId="LiveId" clId="{F8E68FE2-9B45-4B4E-BDFA-4403E61C7339}" dt="2022-05-22T19:10:10.216" v="102" actId="478"/>
        <pc:sldMkLst>
          <pc:docMk/>
          <pc:sldMk cId="1526166445" sldId="335"/>
        </pc:sldMkLst>
        <pc:picChg chg="del">
          <ac:chgData name="Isaac Johnson" userId="bcd2dbf1631bfa06" providerId="LiveId" clId="{F8E68FE2-9B45-4B4E-BDFA-4403E61C7339}" dt="2022-05-22T19:10:10.216" v="102" actId="478"/>
          <ac:picMkLst>
            <pc:docMk/>
            <pc:sldMk cId="1526166445" sldId="335"/>
            <ac:picMk id="5" creationId="{852021F4-3E0A-9001-4DDD-372FA1BC8366}"/>
          </ac:picMkLst>
        </pc:picChg>
      </pc:sldChg>
      <pc:sldChg chg="delSp mod delAnim">
        <pc:chgData name="Isaac Johnson" userId="bcd2dbf1631bfa06" providerId="LiveId" clId="{F8E68FE2-9B45-4B4E-BDFA-4403E61C7339}" dt="2022-05-22T19:10:13.369" v="106" actId="478"/>
        <pc:sldMkLst>
          <pc:docMk/>
          <pc:sldMk cId="845527432" sldId="336"/>
        </pc:sldMkLst>
        <pc:picChg chg="del">
          <ac:chgData name="Isaac Johnson" userId="bcd2dbf1631bfa06" providerId="LiveId" clId="{F8E68FE2-9B45-4B4E-BDFA-4403E61C7339}" dt="2022-05-22T19:10:13.369" v="106" actId="478"/>
          <ac:picMkLst>
            <pc:docMk/>
            <pc:sldMk cId="845527432" sldId="336"/>
            <ac:picMk id="4" creationId="{0F6254C1-2077-6DBF-9361-DA2F068ADC1B}"/>
          </ac:picMkLst>
        </pc:picChg>
      </pc:sldChg>
      <pc:sldChg chg="delSp mod delAnim">
        <pc:chgData name="Isaac Johnson" userId="bcd2dbf1631bfa06" providerId="LiveId" clId="{F8E68FE2-9B45-4B4E-BDFA-4403E61C7339}" dt="2022-05-22T19:10:11.017" v="103" actId="478"/>
        <pc:sldMkLst>
          <pc:docMk/>
          <pc:sldMk cId="2999250243" sldId="337"/>
        </pc:sldMkLst>
        <pc:picChg chg="del">
          <ac:chgData name="Isaac Johnson" userId="bcd2dbf1631bfa06" providerId="LiveId" clId="{F8E68FE2-9B45-4B4E-BDFA-4403E61C7339}" dt="2022-05-22T19:10:11.017" v="103" actId="478"/>
          <ac:picMkLst>
            <pc:docMk/>
            <pc:sldMk cId="2999250243" sldId="337"/>
            <ac:picMk id="5" creationId="{7F1CEFC4-1E84-D405-9B72-60DDDE1EA888}"/>
          </ac:picMkLst>
        </pc:picChg>
      </pc:sldChg>
      <pc:sldChg chg="delSp mod delAnim">
        <pc:chgData name="Isaac Johnson" userId="bcd2dbf1631bfa06" providerId="LiveId" clId="{F8E68FE2-9B45-4B4E-BDFA-4403E61C7339}" dt="2022-05-22T19:10:11.833" v="104" actId="478"/>
        <pc:sldMkLst>
          <pc:docMk/>
          <pc:sldMk cId="4042376532" sldId="338"/>
        </pc:sldMkLst>
        <pc:picChg chg="del">
          <ac:chgData name="Isaac Johnson" userId="bcd2dbf1631bfa06" providerId="LiveId" clId="{F8E68FE2-9B45-4B4E-BDFA-4403E61C7339}" dt="2022-05-22T19:10:11.833" v="104" actId="478"/>
          <ac:picMkLst>
            <pc:docMk/>
            <pc:sldMk cId="4042376532" sldId="338"/>
            <ac:picMk id="5" creationId="{606B2F4C-B904-0C7D-C5A7-451DB2D0C5B9}"/>
          </ac:picMkLst>
        </pc:picChg>
      </pc:sldChg>
      <pc:sldChg chg="delSp mod delAnim">
        <pc:chgData name="Isaac Johnson" userId="bcd2dbf1631bfa06" providerId="LiveId" clId="{F8E68FE2-9B45-4B4E-BDFA-4403E61C7339}" dt="2022-05-22T19:10:12.544" v="105" actId="478"/>
        <pc:sldMkLst>
          <pc:docMk/>
          <pc:sldMk cId="3437159187" sldId="339"/>
        </pc:sldMkLst>
        <pc:picChg chg="del">
          <ac:chgData name="Isaac Johnson" userId="bcd2dbf1631bfa06" providerId="LiveId" clId="{F8E68FE2-9B45-4B4E-BDFA-4403E61C7339}" dt="2022-05-22T19:10:12.544" v="105" actId="478"/>
          <ac:picMkLst>
            <pc:docMk/>
            <pc:sldMk cId="3437159187" sldId="339"/>
            <ac:picMk id="5" creationId="{0E98DA32-8341-6610-2B68-46D93934BCC8}"/>
          </ac:picMkLst>
        </pc:picChg>
      </pc:sldChg>
      <pc:sldChg chg="delSp mod delAnim">
        <pc:chgData name="Isaac Johnson" userId="bcd2dbf1631bfa06" providerId="LiveId" clId="{F8E68FE2-9B45-4B4E-BDFA-4403E61C7339}" dt="2022-05-22T19:10:14.313" v="107" actId="478"/>
        <pc:sldMkLst>
          <pc:docMk/>
          <pc:sldMk cId="4112981214" sldId="340"/>
        </pc:sldMkLst>
        <pc:picChg chg="del">
          <ac:chgData name="Isaac Johnson" userId="bcd2dbf1631bfa06" providerId="LiveId" clId="{F8E68FE2-9B45-4B4E-BDFA-4403E61C7339}" dt="2022-05-22T19:10:14.313" v="107" actId="478"/>
          <ac:picMkLst>
            <pc:docMk/>
            <pc:sldMk cId="4112981214" sldId="340"/>
            <ac:picMk id="4" creationId="{4E8251B5-8B1E-D818-03E9-922E4686C2EE}"/>
          </ac:picMkLst>
        </pc:picChg>
      </pc:sldChg>
      <pc:sldChg chg="delSp mod delAnim">
        <pc:chgData name="Isaac Johnson" userId="bcd2dbf1631bfa06" providerId="LiveId" clId="{F8E68FE2-9B45-4B4E-BDFA-4403E61C7339}" dt="2022-05-22T19:10:15.217" v="108" actId="478"/>
        <pc:sldMkLst>
          <pc:docMk/>
          <pc:sldMk cId="1274312918" sldId="341"/>
        </pc:sldMkLst>
        <pc:picChg chg="del">
          <ac:chgData name="Isaac Johnson" userId="bcd2dbf1631bfa06" providerId="LiveId" clId="{F8E68FE2-9B45-4B4E-BDFA-4403E61C7339}" dt="2022-05-22T19:10:15.217" v="108" actId="478"/>
          <ac:picMkLst>
            <pc:docMk/>
            <pc:sldMk cId="1274312918" sldId="341"/>
            <ac:picMk id="5" creationId="{CE81AC23-B45D-973D-67BE-C6D8C4A8B054}"/>
          </ac:picMkLst>
        </pc:picChg>
      </pc:sldChg>
      <pc:sldChg chg="delSp mod delAnim">
        <pc:chgData name="Isaac Johnson" userId="bcd2dbf1631bfa06" providerId="LiveId" clId="{F8E68FE2-9B45-4B4E-BDFA-4403E61C7339}" dt="2022-05-22T19:10:16.105" v="109" actId="478"/>
        <pc:sldMkLst>
          <pc:docMk/>
          <pc:sldMk cId="1803171918" sldId="342"/>
        </pc:sldMkLst>
        <pc:picChg chg="del">
          <ac:chgData name="Isaac Johnson" userId="bcd2dbf1631bfa06" providerId="LiveId" clId="{F8E68FE2-9B45-4B4E-BDFA-4403E61C7339}" dt="2022-05-22T19:10:16.105" v="109" actId="478"/>
          <ac:picMkLst>
            <pc:docMk/>
            <pc:sldMk cId="1803171918" sldId="342"/>
            <ac:picMk id="5" creationId="{7CEF1143-C5F6-D8B9-99F3-ACA905E5E506}"/>
          </ac:picMkLst>
        </pc:picChg>
      </pc:sldChg>
      <pc:sldChg chg="delSp mod delAnim">
        <pc:chgData name="Isaac Johnson" userId="bcd2dbf1631bfa06" providerId="LiveId" clId="{F8E68FE2-9B45-4B4E-BDFA-4403E61C7339}" dt="2022-05-22T19:08:12.512" v="5" actId="478"/>
        <pc:sldMkLst>
          <pc:docMk/>
          <pc:sldMk cId="3238413242" sldId="343"/>
        </pc:sldMkLst>
        <pc:picChg chg="del">
          <ac:chgData name="Isaac Johnson" userId="bcd2dbf1631bfa06" providerId="LiveId" clId="{F8E68FE2-9B45-4B4E-BDFA-4403E61C7339}" dt="2022-05-22T19:08:12.512" v="5" actId="478"/>
          <ac:picMkLst>
            <pc:docMk/>
            <pc:sldMk cId="3238413242" sldId="343"/>
            <ac:picMk id="3" creationId="{2002B9E2-8A02-0D44-6C3C-0FFBD937FF39}"/>
          </ac:picMkLst>
        </pc:picChg>
      </pc:sldChg>
      <pc:sldChg chg="delSp mod delAnim">
        <pc:chgData name="Isaac Johnson" userId="bcd2dbf1631bfa06" providerId="LiveId" clId="{F8E68FE2-9B45-4B4E-BDFA-4403E61C7339}" dt="2022-05-22T19:08:15.137" v="6" actId="478"/>
        <pc:sldMkLst>
          <pc:docMk/>
          <pc:sldMk cId="595016951" sldId="344"/>
        </pc:sldMkLst>
        <pc:picChg chg="del">
          <ac:chgData name="Isaac Johnson" userId="bcd2dbf1631bfa06" providerId="LiveId" clId="{F8E68FE2-9B45-4B4E-BDFA-4403E61C7339}" dt="2022-05-22T19:08:15.137" v="6" actId="478"/>
          <ac:picMkLst>
            <pc:docMk/>
            <pc:sldMk cId="595016951" sldId="344"/>
            <ac:picMk id="5" creationId="{C49911B1-EF40-2929-925E-3CC1E9BD0F8C}"/>
          </ac:picMkLst>
        </pc:picChg>
      </pc:sldChg>
      <pc:sldChg chg="delSp mod delAnim">
        <pc:chgData name="Isaac Johnson" userId="bcd2dbf1631bfa06" providerId="LiveId" clId="{F8E68FE2-9B45-4B4E-BDFA-4403E61C7339}" dt="2022-05-22T19:10:16.897" v="110" actId="478"/>
        <pc:sldMkLst>
          <pc:docMk/>
          <pc:sldMk cId="1914620022" sldId="345"/>
        </pc:sldMkLst>
        <pc:picChg chg="del">
          <ac:chgData name="Isaac Johnson" userId="bcd2dbf1631bfa06" providerId="LiveId" clId="{F8E68FE2-9B45-4B4E-BDFA-4403E61C7339}" dt="2022-05-22T19:10:16.897" v="110" actId="478"/>
          <ac:picMkLst>
            <pc:docMk/>
            <pc:sldMk cId="1914620022" sldId="345"/>
            <ac:picMk id="5" creationId="{E09C2D3F-1D0E-76CF-EFB2-0AEAF03816E6}"/>
          </ac:picMkLst>
        </pc:picChg>
      </pc:sldChg>
      <pc:sldChg chg="delSp mod delAnim">
        <pc:chgData name="Isaac Johnson" userId="bcd2dbf1631bfa06" providerId="LiveId" clId="{F8E68FE2-9B45-4B4E-BDFA-4403E61C7339}" dt="2022-05-22T19:10:17.681" v="111" actId="478"/>
        <pc:sldMkLst>
          <pc:docMk/>
          <pc:sldMk cId="4140257986" sldId="346"/>
        </pc:sldMkLst>
        <pc:picChg chg="del">
          <ac:chgData name="Isaac Johnson" userId="bcd2dbf1631bfa06" providerId="LiveId" clId="{F8E68FE2-9B45-4B4E-BDFA-4403E61C7339}" dt="2022-05-22T19:10:17.681" v="111" actId="478"/>
          <ac:picMkLst>
            <pc:docMk/>
            <pc:sldMk cId="4140257986" sldId="346"/>
            <ac:picMk id="4" creationId="{1B2E6F82-4B2D-4BFD-747E-82E6AA30080D}"/>
          </ac:picMkLst>
        </pc:picChg>
      </pc:sldChg>
      <pc:sldChg chg="delSp mod delAnim">
        <pc:chgData name="Isaac Johnson" userId="bcd2dbf1631bfa06" providerId="LiveId" clId="{F8E68FE2-9B45-4B4E-BDFA-4403E61C7339}" dt="2022-05-22T19:10:18.497" v="112" actId="478"/>
        <pc:sldMkLst>
          <pc:docMk/>
          <pc:sldMk cId="2619673028" sldId="347"/>
        </pc:sldMkLst>
        <pc:picChg chg="del">
          <ac:chgData name="Isaac Johnson" userId="bcd2dbf1631bfa06" providerId="LiveId" clId="{F8E68FE2-9B45-4B4E-BDFA-4403E61C7339}" dt="2022-05-22T19:10:18.497" v="112" actId="478"/>
          <ac:picMkLst>
            <pc:docMk/>
            <pc:sldMk cId="2619673028" sldId="347"/>
            <ac:picMk id="4" creationId="{EA303757-249F-5F8A-7022-48BA00B860A4}"/>
          </ac:picMkLst>
        </pc:picChg>
      </pc:sldChg>
      <pc:sldChg chg="delSp mod delAnim">
        <pc:chgData name="Isaac Johnson" userId="bcd2dbf1631bfa06" providerId="LiveId" clId="{F8E68FE2-9B45-4B4E-BDFA-4403E61C7339}" dt="2022-05-22T19:10:19.313" v="113" actId="478"/>
        <pc:sldMkLst>
          <pc:docMk/>
          <pc:sldMk cId="3905800729" sldId="348"/>
        </pc:sldMkLst>
        <pc:picChg chg="del">
          <ac:chgData name="Isaac Johnson" userId="bcd2dbf1631bfa06" providerId="LiveId" clId="{F8E68FE2-9B45-4B4E-BDFA-4403E61C7339}" dt="2022-05-22T19:10:19.313" v="113" actId="478"/>
          <ac:picMkLst>
            <pc:docMk/>
            <pc:sldMk cId="3905800729" sldId="348"/>
            <ac:picMk id="5" creationId="{E2737ECA-AF47-95D3-7405-06BDE01097B8}"/>
          </ac:picMkLst>
        </pc:picChg>
      </pc:sldChg>
      <pc:sldChg chg="delSp mod delAnim">
        <pc:chgData name="Isaac Johnson" userId="bcd2dbf1631bfa06" providerId="LiveId" clId="{F8E68FE2-9B45-4B4E-BDFA-4403E61C7339}" dt="2022-05-22T19:10:20.145" v="114" actId="478"/>
        <pc:sldMkLst>
          <pc:docMk/>
          <pc:sldMk cId="2338137707" sldId="349"/>
        </pc:sldMkLst>
        <pc:picChg chg="del">
          <ac:chgData name="Isaac Johnson" userId="bcd2dbf1631bfa06" providerId="LiveId" clId="{F8E68FE2-9B45-4B4E-BDFA-4403E61C7339}" dt="2022-05-22T19:10:20.145" v="114" actId="478"/>
          <ac:picMkLst>
            <pc:docMk/>
            <pc:sldMk cId="2338137707" sldId="349"/>
            <ac:picMk id="4" creationId="{8E728DD2-F43E-6F53-5E6A-B22A4A608756}"/>
          </ac:picMkLst>
        </pc:picChg>
      </pc:sldChg>
      <pc:sldChg chg="delSp mod delAnim">
        <pc:chgData name="Isaac Johnson" userId="bcd2dbf1631bfa06" providerId="LiveId" clId="{F8E68FE2-9B45-4B4E-BDFA-4403E61C7339}" dt="2022-05-22T19:10:21.169" v="115" actId="478"/>
        <pc:sldMkLst>
          <pc:docMk/>
          <pc:sldMk cId="3013086329" sldId="350"/>
        </pc:sldMkLst>
        <pc:picChg chg="del">
          <ac:chgData name="Isaac Johnson" userId="bcd2dbf1631bfa06" providerId="LiveId" clId="{F8E68FE2-9B45-4B4E-BDFA-4403E61C7339}" dt="2022-05-22T19:10:21.169" v="115" actId="478"/>
          <ac:picMkLst>
            <pc:docMk/>
            <pc:sldMk cId="3013086329" sldId="350"/>
            <ac:picMk id="4" creationId="{67ADEC9C-87A6-3E71-D7D7-3ED04E2CE1F2}"/>
          </ac:picMkLst>
        </pc:picChg>
      </pc:sldChg>
      <pc:sldChg chg="delSp mod delAnim">
        <pc:chgData name="Isaac Johnson" userId="bcd2dbf1631bfa06" providerId="LiveId" clId="{F8E68FE2-9B45-4B4E-BDFA-4403E61C7339}" dt="2022-05-22T19:10:22.297" v="116" actId="478"/>
        <pc:sldMkLst>
          <pc:docMk/>
          <pc:sldMk cId="155014050" sldId="351"/>
        </pc:sldMkLst>
        <pc:picChg chg="del">
          <ac:chgData name="Isaac Johnson" userId="bcd2dbf1631bfa06" providerId="LiveId" clId="{F8E68FE2-9B45-4B4E-BDFA-4403E61C7339}" dt="2022-05-22T19:10:22.297" v="116" actId="478"/>
          <ac:picMkLst>
            <pc:docMk/>
            <pc:sldMk cId="155014050" sldId="351"/>
            <ac:picMk id="5" creationId="{D5B6294E-6C5D-6C40-201E-A7E033BD95C0}"/>
          </ac:picMkLst>
        </pc:picChg>
      </pc:sldChg>
      <pc:sldChg chg="delSp mod delAnim">
        <pc:chgData name="Isaac Johnson" userId="bcd2dbf1631bfa06" providerId="LiveId" clId="{F8E68FE2-9B45-4B4E-BDFA-4403E61C7339}" dt="2022-05-22T19:10:23.400" v="117" actId="478"/>
        <pc:sldMkLst>
          <pc:docMk/>
          <pc:sldMk cId="3134129536" sldId="352"/>
        </pc:sldMkLst>
        <pc:picChg chg="del">
          <ac:chgData name="Isaac Johnson" userId="bcd2dbf1631bfa06" providerId="LiveId" clId="{F8E68FE2-9B45-4B4E-BDFA-4403E61C7339}" dt="2022-05-22T19:10:23.400" v="117" actId="478"/>
          <ac:picMkLst>
            <pc:docMk/>
            <pc:sldMk cId="3134129536" sldId="352"/>
            <ac:picMk id="5" creationId="{99DD248C-143F-C81E-C0D3-92BD7F69F422}"/>
          </ac:picMkLst>
        </pc:picChg>
      </pc:sldChg>
      <pc:sldChg chg="delSp mod delAnim">
        <pc:chgData name="Isaac Johnson" userId="bcd2dbf1631bfa06" providerId="LiveId" clId="{F8E68FE2-9B45-4B4E-BDFA-4403E61C7339}" dt="2022-05-22T19:10:24.233" v="118" actId="478"/>
        <pc:sldMkLst>
          <pc:docMk/>
          <pc:sldMk cId="2694868378" sldId="353"/>
        </pc:sldMkLst>
        <pc:picChg chg="del">
          <ac:chgData name="Isaac Johnson" userId="bcd2dbf1631bfa06" providerId="LiveId" clId="{F8E68FE2-9B45-4B4E-BDFA-4403E61C7339}" dt="2022-05-22T19:10:24.233" v="118" actId="478"/>
          <ac:picMkLst>
            <pc:docMk/>
            <pc:sldMk cId="2694868378" sldId="353"/>
            <ac:picMk id="4" creationId="{A67B9170-29B4-F0A0-ECF2-C721A1B958B5}"/>
          </ac:picMkLst>
        </pc:picChg>
      </pc:sldChg>
      <pc:sldChg chg="delSp mod delAnim">
        <pc:chgData name="Isaac Johnson" userId="bcd2dbf1631bfa06" providerId="LiveId" clId="{F8E68FE2-9B45-4B4E-BDFA-4403E61C7339}" dt="2022-05-22T19:10:25.033" v="119" actId="478"/>
        <pc:sldMkLst>
          <pc:docMk/>
          <pc:sldMk cId="3839875490" sldId="354"/>
        </pc:sldMkLst>
        <pc:picChg chg="del">
          <ac:chgData name="Isaac Johnson" userId="bcd2dbf1631bfa06" providerId="LiveId" clId="{F8E68FE2-9B45-4B4E-BDFA-4403E61C7339}" dt="2022-05-22T19:10:25.033" v="119" actId="478"/>
          <ac:picMkLst>
            <pc:docMk/>
            <pc:sldMk cId="3839875490" sldId="354"/>
            <ac:picMk id="4" creationId="{A120CB39-DC8E-AF78-3826-DDF38F90F14D}"/>
          </ac:picMkLst>
        </pc:picChg>
      </pc:sldChg>
      <pc:sldChg chg="delSp mod delAnim">
        <pc:chgData name="Isaac Johnson" userId="bcd2dbf1631bfa06" providerId="LiveId" clId="{F8E68FE2-9B45-4B4E-BDFA-4403E61C7339}" dt="2022-05-22T19:10:25.793" v="120" actId="478"/>
        <pc:sldMkLst>
          <pc:docMk/>
          <pc:sldMk cId="3537817123" sldId="355"/>
        </pc:sldMkLst>
        <pc:picChg chg="del">
          <ac:chgData name="Isaac Johnson" userId="bcd2dbf1631bfa06" providerId="LiveId" clId="{F8E68FE2-9B45-4B4E-BDFA-4403E61C7339}" dt="2022-05-22T19:10:25.793" v="120" actId="478"/>
          <ac:picMkLst>
            <pc:docMk/>
            <pc:sldMk cId="3537817123" sldId="355"/>
            <ac:picMk id="4" creationId="{892FFFE4-F35F-AD94-EEEC-6E986399BD02}"/>
          </ac:picMkLst>
        </pc:picChg>
      </pc:sldChg>
      <pc:sldChg chg="delSp mod delAnim">
        <pc:chgData name="Isaac Johnson" userId="bcd2dbf1631bfa06" providerId="LiveId" clId="{F8E68FE2-9B45-4B4E-BDFA-4403E61C7339}" dt="2022-05-22T19:10:26.897" v="121" actId="478"/>
        <pc:sldMkLst>
          <pc:docMk/>
          <pc:sldMk cId="3951887472" sldId="356"/>
        </pc:sldMkLst>
        <pc:picChg chg="del">
          <ac:chgData name="Isaac Johnson" userId="bcd2dbf1631bfa06" providerId="LiveId" clId="{F8E68FE2-9B45-4B4E-BDFA-4403E61C7339}" dt="2022-05-22T19:10:26.897" v="121" actId="478"/>
          <ac:picMkLst>
            <pc:docMk/>
            <pc:sldMk cId="3951887472" sldId="356"/>
            <ac:picMk id="5" creationId="{76FE750A-5881-D53E-7BFB-C71AC2069633}"/>
          </ac:picMkLst>
        </pc:picChg>
      </pc:sldChg>
      <pc:sldChg chg="delSp mod delAnim">
        <pc:chgData name="Isaac Johnson" userId="bcd2dbf1631bfa06" providerId="LiveId" clId="{F8E68FE2-9B45-4B4E-BDFA-4403E61C7339}" dt="2022-05-22T19:10:27.881" v="122" actId="478"/>
        <pc:sldMkLst>
          <pc:docMk/>
          <pc:sldMk cId="2526789727" sldId="357"/>
        </pc:sldMkLst>
        <pc:picChg chg="del">
          <ac:chgData name="Isaac Johnson" userId="bcd2dbf1631bfa06" providerId="LiveId" clId="{F8E68FE2-9B45-4B4E-BDFA-4403E61C7339}" dt="2022-05-22T19:10:27.881" v="122" actId="478"/>
          <ac:picMkLst>
            <pc:docMk/>
            <pc:sldMk cId="2526789727" sldId="357"/>
            <ac:picMk id="4" creationId="{746E900F-7627-240C-414B-7E8152922147}"/>
          </ac:picMkLst>
        </pc:picChg>
      </pc:sldChg>
      <pc:sldChg chg="delSp mod delAnim">
        <pc:chgData name="Isaac Johnson" userId="bcd2dbf1631bfa06" providerId="LiveId" clId="{F8E68FE2-9B45-4B4E-BDFA-4403E61C7339}" dt="2022-05-22T19:08:43.176" v="24" actId="478"/>
        <pc:sldMkLst>
          <pc:docMk/>
          <pc:sldMk cId="492833073" sldId="358"/>
        </pc:sldMkLst>
        <pc:picChg chg="del">
          <ac:chgData name="Isaac Johnson" userId="bcd2dbf1631bfa06" providerId="LiveId" clId="{F8E68FE2-9B45-4B4E-BDFA-4403E61C7339}" dt="2022-05-22T19:08:43.176" v="24" actId="478"/>
          <ac:picMkLst>
            <pc:docMk/>
            <pc:sldMk cId="492833073" sldId="358"/>
            <ac:picMk id="2" creationId="{2078B54A-9485-EE7A-8163-E2CF39E83CA3}"/>
          </ac:picMkLst>
        </pc:picChg>
      </pc:sldChg>
      <pc:sldChg chg="delSp mod delAnim">
        <pc:chgData name="Isaac Johnson" userId="bcd2dbf1631bfa06" providerId="LiveId" clId="{F8E68FE2-9B45-4B4E-BDFA-4403E61C7339}" dt="2022-05-22T19:10:28.848" v="123" actId="478"/>
        <pc:sldMkLst>
          <pc:docMk/>
          <pc:sldMk cId="1671413923" sldId="359"/>
        </pc:sldMkLst>
        <pc:picChg chg="del">
          <ac:chgData name="Isaac Johnson" userId="bcd2dbf1631bfa06" providerId="LiveId" clId="{F8E68FE2-9B45-4B4E-BDFA-4403E61C7339}" dt="2022-05-22T19:10:28.848" v="123" actId="478"/>
          <ac:picMkLst>
            <pc:docMk/>
            <pc:sldMk cId="1671413923" sldId="359"/>
            <ac:picMk id="4" creationId="{92402B79-B954-55EC-8A0F-3BD0F38E5825}"/>
          </ac:picMkLst>
        </pc:picChg>
      </pc:sldChg>
      <pc:sldChg chg="delSp mod delAnim">
        <pc:chgData name="Isaac Johnson" userId="bcd2dbf1631bfa06" providerId="LiveId" clId="{F8E68FE2-9B45-4B4E-BDFA-4403E61C7339}" dt="2022-05-22T19:08:44.712" v="26" actId="478"/>
        <pc:sldMkLst>
          <pc:docMk/>
          <pc:sldMk cId="2815624265" sldId="360"/>
        </pc:sldMkLst>
        <pc:picChg chg="del">
          <ac:chgData name="Isaac Johnson" userId="bcd2dbf1631bfa06" providerId="LiveId" clId="{F8E68FE2-9B45-4B4E-BDFA-4403E61C7339}" dt="2022-05-22T19:08:44.712" v="26" actId="478"/>
          <ac:picMkLst>
            <pc:docMk/>
            <pc:sldMk cId="2815624265" sldId="360"/>
            <ac:picMk id="4" creationId="{4CD25D54-A718-D07E-55BE-BBE5E6CC3278}"/>
          </ac:picMkLst>
        </pc:picChg>
      </pc:sldChg>
      <pc:sldChg chg="delSp mod delAnim">
        <pc:chgData name="Isaac Johnson" userId="bcd2dbf1631bfa06" providerId="LiveId" clId="{F8E68FE2-9B45-4B4E-BDFA-4403E61C7339}" dt="2022-05-22T19:08:43.945" v="25" actId="478"/>
        <pc:sldMkLst>
          <pc:docMk/>
          <pc:sldMk cId="2843376788" sldId="361"/>
        </pc:sldMkLst>
        <pc:picChg chg="del">
          <ac:chgData name="Isaac Johnson" userId="bcd2dbf1631bfa06" providerId="LiveId" clId="{F8E68FE2-9B45-4B4E-BDFA-4403E61C7339}" dt="2022-05-22T19:08:43.945" v="25" actId="478"/>
          <ac:picMkLst>
            <pc:docMk/>
            <pc:sldMk cId="2843376788" sldId="361"/>
            <ac:picMk id="4" creationId="{E3B93BF0-875A-5104-E6E8-B97033DA6C41}"/>
          </ac:picMkLst>
        </pc:picChg>
      </pc:sldChg>
      <pc:sldChg chg="delSp mod delAnim">
        <pc:chgData name="Isaac Johnson" userId="bcd2dbf1631bfa06" providerId="LiveId" clId="{F8E68FE2-9B45-4B4E-BDFA-4403E61C7339}" dt="2022-05-22T19:08:45.497" v="27" actId="478"/>
        <pc:sldMkLst>
          <pc:docMk/>
          <pc:sldMk cId="4276996359" sldId="362"/>
        </pc:sldMkLst>
        <pc:picChg chg="del">
          <ac:chgData name="Isaac Johnson" userId="bcd2dbf1631bfa06" providerId="LiveId" clId="{F8E68FE2-9B45-4B4E-BDFA-4403E61C7339}" dt="2022-05-22T19:08:45.497" v="27" actId="478"/>
          <ac:picMkLst>
            <pc:docMk/>
            <pc:sldMk cId="4276996359" sldId="362"/>
            <ac:picMk id="3" creationId="{E810980E-A503-9DC9-91E5-C412AF588F5B}"/>
          </ac:picMkLst>
        </pc:picChg>
      </pc:sldChg>
      <pc:sldChg chg="delSp mod delAnim">
        <pc:chgData name="Isaac Johnson" userId="bcd2dbf1631bfa06" providerId="LiveId" clId="{F8E68FE2-9B45-4B4E-BDFA-4403E61C7339}" dt="2022-05-22T19:08:46.345" v="28" actId="478"/>
        <pc:sldMkLst>
          <pc:docMk/>
          <pc:sldMk cId="1766707973" sldId="363"/>
        </pc:sldMkLst>
        <pc:picChg chg="del">
          <ac:chgData name="Isaac Johnson" userId="bcd2dbf1631bfa06" providerId="LiveId" clId="{F8E68FE2-9B45-4B4E-BDFA-4403E61C7339}" dt="2022-05-22T19:08:46.345" v="28" actId="478"/>
          <ac:picMkLst>
            <pc:docMk/>
            <pc:sldMk cId="1766707973" sldId="363"/>
            <ac:picMk id="3" creationId="{C200A717-E760-6539-DA8A-622D5E5A334F}"/>
          </ac:picMkLst>
        </pc:picChg>
      </pc:sldChg>
      <pc:sldChg chg="delSp mod delAnim">
        <pc:chgData name="Isaac Johnson" userId="bcd2dbf1631bfa06" providerId="LiveId" clId="{F8E68FE2-9B45-4B4E-BDFA-4403E61C7339}" dt="2022-05-22T19:08:47.297" v="29" actId="478"/>
        <pc:sldMkLst>
          <pc:docMk/>
          <pc:sldMk cId="2803453216" sldId="364"/>
        </pc:sldMkLst>
        <pc:picChg chg="del">
          <ac:chgData name="Isaac Johnson" userId="bcd2dbf1631bfa06" providerId="LiveId" clId="{F8E68FE2-9B45-4B4E-BDFA-4403E61C7339}" dt="2022-05-22T19:08:47.297" v="29" actId="478"/>
          <ac:picMkLst>
            <pc:docMk/>
            <pc:sldMk cId="2803453216" sldId="364"/>
            <ac:picMk id="5" creationId="{3464CB65-63C2-3227-7B8F-866618C6949D}"/>
          </ac:picMkLst>
        </pc:picChg>
      </pc:sldChg>
      <pc:sldChg chg="delSp mod delAnim">
        <pc:chgData name="Isaac Johnson" userId="bcd2dbf1631bfa06" providerId="LiveId" clId="{F8E68FE2-9B45-4B4E-BDFA-4403E61C7339}" dt="2022-05-22T19:08:53.033" v="36" actId="478"/>
        <pc:sldMkLst>
          <pc:docMk/>
          <pc:sldMk cId="1659312509" sldId="365"/>
        </pc:sldMkLst>
        <pc:picChg chg="del">
          <ac:chgData name="Isaac Johnson" userId="bcd2dbf1631bfa06" providerId="LiveId" clId="{F8E68FE2-9B45-4B4E-BDFA-4403E61C7339}" dt="2022-05-22T19:08:53.033" v="36" actId="478"/>
          <ac:picMkLst>
            <pc:docMk/>
            <pc:sldMk cId="1659312509" sldId="365"/>
            <ac:picMk id="3" creationId="{4C821E6B-0998-0C29-8863-2ABD4FF90073}"/>
          </ac:picMkLst>
        </pc:picChg>
      </pc:sldChg>
      <pc:sldChg chg="delSp mod delAnim">
        <pc:chgData name="Isaac Johnson" userId="bcd2dbf1631bfa06" providerId="LiveId" clId="{F8E68FE2-9B45-4B4E-BDFA-4403E61C7339}" dt="2022-05-22T19:08:53.873" v="37" actId="478"/>
        <pc:sldMkLst>
          <pc:docMk/>
          <pc:sldMk cId="2768959109" sldId="366"/>
        </pc:sldMkLst>
        <pc:picChg chg="del">
          <ac:chgData name="Isaac Johnson" userId="bcd2dbf1631bfa06" providerId="LiveId" clId="{F8E68FE2-9B45-4B4E-BDFA-4403E61C7339}" dt="2022-05-22T19:08:53.873" v="37" actId="478"/>
          <ac:picMkLst>
            <pc:docMk/>
            <pc:sldMk cId="2768959109" sldId="366"/>
            <ac:picMk id="4" creationId="{C6B46E92-3A53-A98C-3A10-AF229BD0E08C}"/>
          </ac:picMkLst>
        </pc:picChg>
      </pc:sldChg>
      <pc:sldChg chg="delSp mod delAnim">
        <pc:chgData name="Isaac Johnson" userId="bcd2dbf1631bfa06" providerId="LiveId" clId="{F8E68FE2-9B45-4B4E-BDFA-4403E61C7339}" dt="2022-05-22T19:08:54.810" v="38" actId="478"/>
        <pc:sldMkLst>
          <pc:docMk/>
          <pc:sldMk cId="1574789822" sldId="367"/>
        </pc:sldMkLst>
        <pc:picChg chg="del">
          <ac:chgData name="Isaac Johnson" userId="bcd2dbf1631bfa06" providerId="LiveId" clId="{F8E68FE2-9B45-4B4E-BDFA-4403E61C7339}" dt="2022-05-22T19:08:54.810" v="38" actId="478"/>
          <ac:picMkLst>
            <pc:docMk/>
            <pc:sldMk cId="1574789822" sldId="367"/>
            <ac:picMk id="4" creationId="{2D497CBB-2807-5C04-E27E-7A2B627FBE41}"/>
          </ac:picMkLst>
        </pc:picChg>
      </pc:sldChg>
      <pc:sldChg chg="delSp mod delAnim">
        <pc:chgData name="Isaac Johnson" userId="bcd2dbf1631bfa06" providerId="LiveId" clId="{F8E68FE2-9B45-4B4E-BDFA-4403E61C7339}" dt="2022-05-22T19:08:50.601" v="33" actId="478"/>
        <pc:sldMkLst>
          <pc:docMk/>
          <pc:sldMk cId="436432404" sldId="368"/>
        </pc:sldMkLst>
        <pc:picChg chg="del">
          <ac:chgData name="Isaac Johnson" userId="bcd2dbf1631bfa06" providerId="LiveId" clId="{F8E68FE2-9B45-4B4E-BDFA-4403E61C7339}" dt="2022-05-22T19:08:50.601" v="33" actId="478"/>
          <ac:picMkLst>
            <pc:docMk/>
            <pc:sldMk cId="436432404" sldId="368"/>
            <ac:picMk id="5" creationId="{908E42F6-7F5C-5542-22C1-77A887706CC2}"/>
          </ac:picMkLst>
        </pc:picChg>
      </pc:sldChg>
      <pc:sldChg chg="delSp mod delAnim">
        <pc:chgData name="Isaac Johnson" userId="bcd2dbf1631bfa06" providerId="LiveId" clId="{F8E68FE2-9B45-4B4E-BDFA-4403E61C7339}" dt="2022-05-22T19:08:48.865" v="31" actId="478"/>
        <pc:sldMkLst>
          <pc:docMk/>
          <pc:sldMk cId="3217106193" sldId="369"/>
        </pc:sldMkLst>
        <pc:picChg chg="del">
          <ac:chgData name="Isaac Johnson" userId="bcd2dbf1631bfa06" providerId="LiveId" clId="{F8E68FE2-9B45-4B4E-BDFA-4403E61C7339}" dt="2022-05-22T19:08:48.865" v="31" actId="478"/>
          <ac:picMkLst>
            <pc:docMk/>
            <pc:sldMk cId="3217106193" sldId="369"/>
            <ac:picMk id="3" creationId="{EC64DEB8-D51D-6B1D-DF79-C6F0EE058496}"/>
          </ac:picMkLst>
        </pc:picChg>
      </pc:sldChg>
      <pc:sldChg chg="delSp mod delAnim">
        <pc:chgData name="Isaac Johnson" userId="bcd2dbf1631bfa06" providerId="LiveId" clId="{F8E68FE2-9B45-4B4E-BDFA-4403E61C7339}" dt="2022-05-22T19:08:48.074" v="30" actId="478"/>
        <pc:sldMkLst>
          <pc:docMk/>
          <pc:sldMk cId="4152483622" sldId="370"/>
        </pc:sldMkLst>
        <pc:picChg chg="del">
          <ac:chgData name="Isaac Johnson" userId="bcd2dbf1631bfa06" providerId="LiveId" clId="{F8E68FE2-9B45-4B4E-BDFA-4403E61C7339}" dt="2022-05-22T19:08:48.074" v="30" actId="478"/>
          <ac:picMkLst>
            <pc:docMk/>
            <pc:sldMk cId="4152483622" sldId="370"/>
            <ac:picMk id="10" creationId="{E9C81E29-B4FE-593A-1405-211400C5D3B6}"/>
          </ac:picMkLst>
        </pc:picChg>
      </pc:sldChg>
      <pc:sldChg chg="delSp mod delAnim">
        <pc:chgData name="Isaac Johnson" userId="bcd2dbf1631bfa06" providerId="LiveId" clId="{F8E68FE2-9B45-4B4E-BDFA-4403E61C7339}" dt="2022-05-22T19:08:49.769" v="32" actId="478"/>
        <pc:sldMkLst>
          <pc:docMk/>
          <pc:sldMk cId="95693798" sldId="371"/>
        </pc:sldMkLst>
        <pc:picChg chg="del">
          <ac:chgData name="Isaac Johnson" userId="bcd2dbf1631bfa06" providerId="LiveId" clId="{F8E68FE2-9B45-4B4E-BDFA-4403E61C7339}" dt="2022-05-22T19:08:49.769" v="32" actId="478"/>
          <ac:picMkLst>
            <pc:docMk/>
            <pc:sldMk cId="95693798" sldId="371"/>
            <ac:picMk id="3" creationId="{54A49F15-684F-5590-2B8D-0A4AC0B3BAD3}"/>
          </ac:picMkLst>
        </pc:picChg>
      </pc:sldChg>
      <pc:sldChg chg="delSp mod delAnim">
        <pc:chgData name="Isaac Johnson" userId="bcd2dbf1631bfa06" providerId="LiveId" clId="{F8E68FE2-9B45-4B4E-BDFA-4403E61C7339}" dt="2022-05-22T19:08:52.289" v="35" actId="478"/>
        <pc:sldMkLst>
          <pc:docMk/>
          <pc:sldMk cId="2406313636" sldId="373"/>
        </pc:sldMkLst>
        <pc:picChg chg="del">
          <ac:chgData name="Isaac Johnson" userId="bcd2dbf1631bfa06" providerId="LiveId" clId="{F8E68FE2-9B45-4B4E-BDFA-4403E61C7339}" dt="2022-05-22T19:08:52.289" v="35" actId="478"/>
          <ac:picMkLst>
            <pc:docMk/>
            <pc:sldMk cId="2406313636" sldId="373"/>
            <ac:picMk id="4" creationId="{3FF9F6C9-252D-2AA6-64D4-2272D60566B7}"/>
          </ac:picMkLst>
        </pc:picChg>
      </pc:sldChg>
      <pc:sldChg chg="delSp mod delAnim">
        <pc:chgData name="Isaac Johnson" userId="bcd2dbf1631bfa06" providerId="LiveId" clId="{F8E68FE2-9B45-4B4E-BDFA-4403E61C7339}" dt="2022-05-22T19:08:51.417" v="34" actId="478"/>
        <pc:sldMkLst>
          <pc:docMk/>
          <pc:sldMk cId="1580426345" sldId="374"/>
        </pc:sldMkLst>
        <pc:picChg chg="del">
          <ac:chgData name="Isaac Johnson" userId="bcd2dbf1631bfa06" providerId="LiveId" clId="{F8E68FE2-9B45-4B4E-BDFA-4403E61C7339}" dt="2022-05-22T19:08:51.417" v="34" actId="478"/>
          <ac:picMkLst>
            <pc:docMk/>
            <pc:sldMk cId="1580426345" sldId="374"/>
            <ac:picMk id="4" creationId="{AC08E6B7-8236-B735-C345-6F4B1DE1D8E9}"/>
          </ac:picMkLst>
        </pc:picChg>
      </pc:sldChg>
      <pc:sldChg chg="delSp mod delAnim">
        <pc:chgData name="Isaac Johnson" userId="bcd2dbf1631bfa06" providerId="LiveId" clId="{F8E68FE2-9B45-4B4E-BDFA-4403E61C7339}" dt="2022-05-22T19:08:55.569" v="39" actId="478"/>
        <pc:sldMkLst>
          <pc:docMk/>
          <pc:sldMk cId="786512558" sldId="375"/>
        </pc:sldMkLst>
        <pc:picChg chg="del">
          <ac:chgData name="Isaac Johnson" userId="bcd2dbf1631bfa06" providerId="LiveId" clId="{F8E68FE2-9B45-4B4E-BDFA-4403E61C7339}" dt="2022-05-22T19:08:55.569" v="39" actId="478"/>
          <ac:picMkLst>
            <pc:docMk/>
            <pc:sldMk cId="786512558" sldId="375"/>
            <ac:picMk id="6" creationId="{4F32CF8B-5F00-1EA9-D9ED-808C613F0051}"/>
          </ac:picMkLst>
        </pc:picChg>
      </pc:sldChg>
      <pc:sldChg chg="delSp mod delAnim">
        <pc:chgData name="Isaac Johnson" userId="bcd2dbf1631bfa06" providerId="LiveId" clId="{F8E68FE2-9B45-4B4E-BDFA-4403E61C7339}" dt="2022-05-22T19:08:56.345" v="40" actId="478"/>
        <pc:sldMkLst>
          <pc:docMk/>
          <pc:sldMk cId="495345198" sldId="376"/>
        </pc:sldMkLst>
        <pc:picChg chg="del">
          <ac:chgData name="Isaac Johnson" userId="bcd2dbf1631bfa06" providerId="LiveId" clId="{F8E68FE2-9B45-4B4E-BDFA-4403E61C7339}" dt="2022-05-22T19:08:56.345" v="40" actId="478"/>
          <ac:picMkLst>
            <pc:docMk/>
            <pc:sldMk cId="495345198" sldId="376"/>
            <ac:picMk id="4" creationId="{FFCEF8F7-15E2-4099-271F-9EDA5A48EAB7}"/>
          </ac:picMkLst>
        </pc:picChg>
      </pc:sldChg>
      <pc:sldChg chg="delSp mod delAnim">
        <pc:chgData name="Isaac Johnson" userId="bcd2dbf1631bfa06" providerId="LiveId" clId="{F8E68FE2-9B45-4B4E-BDFA-4403E61C7339}" dt="2022-05-22T19:08:57.137" v="41" actId="478"/>
        <pc:sldMkLst>
          <pc:docMk/>
          <pc:sldMk cId="1774776262" sldId="377"/>
        </pc:sldMkLst>
        <pc:picChg chg="del">
          <ac:chgData name="Isaac Johnson" userId="bcd2dbf1631bfa06" providerId="LiveId" clId="{F8E68FE2-9B45-4B4E-BDFA-4403E61C7339}" dt="2022-05-22T19:08:57.137" v="41" actId="478"/>
          <ac:picMkLst>
            <pc:docMk/>
            <pc:sldMk cId="1774776262" sldId="377"/>
            <ac:picMk id="4" creationId="{1432001F-DDB5-414A-CE9B-76E8C43F5B0C}"/>
          </ac:picMkLst>
        </pc:picChg>
      </pc:sldChg>
      <pc:sldChg chg="delSp mod delAnim">
        <pc:chgData name="Isaac Johnson" userId="bcd2dbf1631bfa06" providerId="LiveId" clId="{F8E68FE2-9B45-4B4E-BDFA-4403E61C7339}" dt="2022-05-22T19:08:57.937" v="42" actId="478"/>
        <pc:sldMkLst>
          <pc:docMk/>
          <pc:sldMk cId="1537487311" sldId="378"/>
        </pc:sldMkLst>
        <pc:picChg chg="del">
          <ac:chgData name="Isaac Johnson" userId="bcd2dbf1631bfa06" providerId="LiveId" clId="{F8E68FE2-9B45-4B4E-BDFA-4403E61C7339}" dt="2022-05-22T19:08:57.937" v="42" actId="478"/>
          <ac:picMkLst>
            <pc:docMk/>
            <pc:sldMk cId="1537487311" sldId="378"/>
            <ac:picMk id="4" creationId="{631FA358-F38A-0394-7257-7BB87BEF8A7F}"/>
          </ac:picMkLst>
        </pc:picChg>
      </pc:sldChg>
      <pc:sldChg chg="delSp mod delAnim">
        <pc:chgData name="Isaac Johnson" userId="bcd2dbf1631bfa06" providerId="LiveId" clId="{F8E68FE2-9B45-4B4E-BDFA-4403E61C7339}" dt="2022-05-22T19:08:58.705" v="43" actId="478"/>
        <pc:sldMkLst>
          <pc:docMk/>
          <pc:sldMk cId="1734418960" sldId="379"/>
        </pc:sldMkLst>
        <pc:picChg chg="del">
          <ac:chgData name="Isaac Johnson" userId="bcd2dbf1631bfa06" providerId="LiveId" clId="{F8E68FE2-9B45-4B4E-BDFA-4403E61C7339}" dt="2022-05-22T19:08:58.705" v="43" actId="478"/>
          <ac:picMkLst>
            <pc:docMk/>
            <pc:sldMk cId="1734418960" sldId="379"/>
            <ac:picMk id="4" creationId="{093D9068-ADC7-0C66-4901-D19FFDE5BCE7}"/>
          </ac:picMkLst>
        </pc:picChg>
      </pc:sldChg>
      <pc:sldChg chg="delSp mod delAnim">
        <pc:chgData name="Isaac Johnson" userId="bcd2dbf1631bfa06" providerId="LiveId" clId="{F8E68FE2-9B45-4B4E-BDFA-4403E61C7339}" dt="2022-05-22T19:10:29.777" v="124" actId="478"/>
        <pc:sldMkLst>
          <pc:docMk/>
          <pc:sldMk cId="1960924298" sldId="380"/>
        </pc:sldMkLst>
        <pc:picChg chg="del">
          <ac:chgData name="Isaac Johnson" userId="bcd2dbf1631bfa06" providerId="LiveId" clId="{F8E68FE2-9B45-4B4E-BDFA-4403E61C7339}" dt="2022-05-22T19:10:29.777" v="124" actId="478"/>
          <ac:picMkLst>
            <pc:docMk/>
            <pc:sldMk cId="1960924298" sldId="380"/>
            <ac:picMk id="3" creationId="{00CE104E-854D-B574-3910-1865572CFA7A}"/>
          </ac:picMkLst>
        </pc:picChg>
      </pc:sldChg>
      <pc:sldChg chg="delSp mod delAnim">
        <pc:chgData name="Isaac Johnson" userId="bcd2dbf1631bfa06" providerId="LiveId" clId="{F8E68FE2-9B45-4B4E-BDFA-4403E61C7339}" dt="2022-05-22T19:10:31.473" v="126" actId="478"/>
        <pc:sldMkLst>
          <pc:docMk/>
          <pc:sldMk cId="2774795153" sldId="381"/>
        </pc:sldMkLst>
        <pc:picChg chg="del">
          <ac:chgData name="Isaac Johnson" userId="bcd2dbf1631bfa06" providerId="LiveId" clId="{F8E68FE2-9B45-4B4E-BDFA-4403E61C7339}" dt="2022-05-22T19:10:31.473" v="126" actId="478"/>
          <ac:picMkLst>
            <pc:docMk/>
            <pc:sldMk cId="2774795153" sldId="381"/>
            <ac:picMk id="3" creationId="{96EF247E-F377-3CC5-1762-D4B21BC8E31A}"/>
          </ac:picMkLst>
        </pc:picChg>
      </pc:sldChg>
      <pc:sldChg chg="delSp mod delAnim">
        <pc:chgData name="Isaac Johnson" userId="bcd2dbf1631bfa06" providerId="LiveId" clId="{F8E68FE2-9B45-4B4E-BDFA-4403E61C7339}" dt="2022-05-22T19:10:30.745" v="125" actId="478"/>
        <pc:sldMkLst>
          <pc:docMk/>
          <pc:sldMk cId="1080281177" sldId="382"/>
        </pc:sldMkLst>
        <pc:picChg chg="del">
          <ac:chgData name="Isaac Johnson" userId="bcd2dbf1631bfa06" providerId="LiveId" clId="{F8E68FE2-9B45-4B4E-BDFA-4403E61C7339}" dt="2022-05-22T19:10:30.745" v="125" actId="478"/>
          <ac:picMkLst>
            <pc:docMk/>
            <pc:sldMk cId="1080281177" sldId="382"/>
            <ac:picMk id="3" creationId="{BEAEBEEC-729E-FA64-BB1D-74BB3C2A6FE4}"/>
          </ac:picMkLst>
        </pc:picChg>
      </pc:sldChg>
    </pc:docChg>
  </pc:docChgLst>
  <pc:docChgLst>
    <pc:chgData name="Isaac Johnson" userId="bcd2dbf1631bfa06" providerId="LiveId" clId="{F01BE851-77B4-491E-A890-A06AD0A7C4FE}"/>
    <pc:docChg chg="undo custSel delSld modSld">
      <pc:chgData name="Isaac Johnson" userId="bcd2dbf1631bfa06" providerId="LiveId" clId="{F01BE851-77B4-491E-A890-A06AD0A7C4FE}" dt="2022-05-23T17:46:45.703" v="633" actId="1076"/>
      <pc:docMkLst>
        <pc:docMk/>
      </pc:docMkLst>
      <pc:sldChg chg="addSp delSp modSp mod">
        <pc:chgData name="Isaac Johnson" userId="bcd2dbf1631bfa06" providerId="LiveId" clId="{F01BE851-77B4-491E-A890-A06AD0A7C4FE}" dt="2022-05-23T17:44:38.349" v="622" actId="21"/>
        <pc:sldMkLst>
          <pc:docMk/>
          <pc:sldMk cId="0" sldId="256"/>
        </pc:sldMkLst>
        <pc:picChg chg="add del mod">
          <ac:chgData name="Isaac Johnson" userId="bcd2dbf1631bfa06" providerId="LiveId" clId="{F01BE851-77B4-491E-A890-A06AD0A7C4FE}" dt="2022-05-23T17:44:38.349" v="622" actId="21"/>
          <ac:picMkLst>
            <pc:docMk/>
            <pc:sldMk cId="0" sldId="256"/>
            <ac:picMk id="3" creationId="{17C7756F-A467-C112-1F90-D77BAFBEA3B4}"/>
          </ac:picMkLst>
        </pc:picChg>
        <pc:picChg chg="add del mod">
          <ac:chgData name="Isaac Johnson" userId="bcd2dbf1631bfa06" providerId="LiveId" clId="{F01BE851-77B4-491E-A890-A06AD0A7C4FE}" dt="2022-05-23T17:44:38.349" v="622" actId="21"/>
          <ac:picMkLst>
            <pc:docMk/>
            <pc:sldMk cId="0" sldId="256"/>
            <ac:picMk id="5" creationId="{068D20F5-3141-5544-01CE-FD143079189A}"/>
          </ac:picMkLst>
        </pc:picChg>
        <pc:picChg chg="add del mod">
          <ac:chgData name="Isaac Johnson" userId="bcd2dbf1631bfa06" providerId="LiveId" clId="{F01BE851-77B4-491E-A890-A06AD0A7C4FE}" dt="2022-05-23T17:41:48.922" v="582" actId="21"/>
          <ac:picMkLst>
            <pc:docMk/>
            <pc:sldMk cId="0" sldId="256"/>
            <ac:picMk id="7" creationId="{71CEA286-8A7A-33E7-4739-C8EA5CF95A19}"/>
          </ac:picMkLst>
        </pc:picChg>
      </pc:sldChg>
      <pc:sldChg chg="del">
        <pc:chgData name="Isaac Johnson" userId="bcd2dbf1631bfa06" providerId="LiveId" clId="{F01BE851-77B4-491E-A890-A06AD0A7C4FE}" dt="2022-05-23T11:15:38.593" v="202" actId="47"/>
        <pc:sldMkLst>
          <pc:docMk/>
          <pc:sldMk cId="0" sldId="258"/>
        </pc:sldMkLst>
      </pc:sldChg>
      <pc:sldChg chg="addSp modSp mod">
        <pc:chgData name="Isaac Johnson" userId="bcd2dbf1631bfa06" providerId="LiveId" clId="{F01BE851-77B4-491E-A890-A06AD0A7C4FE}" dt="2022-05-23T11:24:00.843" v="461" actId="113"/>
        <pc:sldMkLst>
          <pc:docMk/>
          <pc:sldMk cId="0" sldId="260"/>
        </pc:sldMkLst>
        <pc:spChg chg="add mod">
          <ac:chgData name="Isaac Johnson" userId="bcd2dbf1631bfa06" providerId="LiveId" clId="{F01BE851-77B4-491E-A890-A06AD0A7C4FE}" dt="2022-05-22T19:12:06.174" v="30" actId="1076"/>
          <ac:spMkLst>
            <pc:docMk/>
            <pc:sldMk cId="0" sldId="260"/>
            <ac:spMk id="2" creationId="{48A444A6-14CA-BD84-633D-5DB358FA8DFC}"/>
          </ac:spMkLst>
        </pc:spChg>
        <pc:spChg chg="mod">
          <ac:chgData name="Isaac Johnson" userId="bcd2dbf1631bfa06" providerId="LiveId" clId="{F01BE851-77B4-491E-A890-A06AD0A7C4FE}" dt="2022-05-23T11:24:00.843" v="461" actId="113"/>
          <ac:spMkLst>
            <pc:docMk/>
            <pc:sldMk cId="0" sldId="260"/>
            <ac:spMk id="81" creationId="{00000000-0000-0000-0000-000000000000}"/>
          </ac:spMkLst>
        </pc:spChg>
        <pc:picChg chg="mod">
          <ac:chgData name="Isaac Johnson" userId="bcd2dbf1631bfa06" providerId="LiveId" clId="{F01BE851-77B4-491E-A890-A06AD0A7C4FE}" dt="2022-05-23T11:17:05.936" v="206" actId="1076"/>
          <ac:picMkLst>
            <pc:docMk/>
            <pc:sldMk cId="0" sldId="260"/>
            <ac:picMk id="2050" creationId="{B172A51F-09FB-C4ED-CCEC-440CABC30C81}"/>
          </ac:picMkLst>
        </pc:picChg>
      </pc:sldChg>
      <pc:sldChg chg="modSp mod">
        <pc:chgData name="Isaac Johnson" userId="bcd2dbf1631bfa06" providerId="LiveId" clId="{F01BE851-77B4-491E-A890-A06AD0A7C4FE}" dt="2022-05-22T19:11:30.569" v="4" actId="255"/>
        <pc:sldMkLst>
          <pc:docMk/>
          <pc:sldMk cId="0" sldId="261"/>
        </pc:sldMkLst>
        <pc:spChg chg="mod">
          <ac:chgData name="Isaac Johnson" userId="bcd2dbf1631bfa06" providerId="LiveId" clId="{F01BE851-77B4-491E-A890-A06AD0A7C4FE}" dt="2022-05-22T19:11:30.569" v="4" actId="255"/>
          <ac:spMkLst>
            <pc:docMk/>
            <pc:sldMk cId="0" sldId="261"/>
            <ac:spMk id="106" creationId="{00000000-0000-0000-0000-000000000000}"/>
          </ac:spMkLst>
        </pc:spChg>
      </pc:sldChg>
      <pc:sldChg chg="modSp mod">
        <pc:chgData name="Isaac Johnson" userId="bcd2dbf1631bfa06" providerId="LiveId" clId="{F01BE851-77B4-491E-A890-A06AD0A7C4FE}" dt="2022-05-22T19:11:15.985" v="3" actId="255"/>
        <pc:sldMkLst>
          <pc:docMk/>
          <pc:sldMk cId="0" sldId="262"/>
        </pc:sldMkLst>
        <pc:spChg chg="mod">
          <ac:chgData name="Isaac Johnson" userId="bcd2dbf1631bfa06" providerId="LiveId" clId="{F01BE851-77B4-491E-A890-A06AD0A7C4FE}" dt="2022-05-22T19:11:12.835" v="2" actId="255"/>
          <ac:spMkLst>
            <pc:docMk/>
            <pc:sldMk cId="0" sldId="262"/>
            <ac:spMk id="125" creationId="{00000000-0000-0000-0000-000000000000}"/>
          </ac:spMkLst>
        </pc:spChg>
        <pc:spChg chg="mod">
          <ac:chgData name="Isaac Johnson" userId="bcd2dbf1631bfa06" providerId="LiveId" clId="{F01BE851-77B4-491E-A890-A06AD0A7C4FE}" dt="2022-05-22T19:11:15.985" v="3" actId="255"/>
          <ac:spMkLst>
            <pc:docMk/>
            <pc:sldMk cId="0" sldId="262"/>
            <ac:spMk id="136" creationId="{00000000-0000-0000-0000-000000000000}"/>
          </ac:spMkLst>
        </pc:spChg>
      </pc:sldChg>
      <pc:sldChg chg="modSp mod">
        <pc:chgData name="Isaac Johnson" userId="bcd2dbf1631bfa06" providerId="LiveId" clId="{F01BE851-77B4-491E-A890-A06AD0A7C4FE}" dt="2022-05-22T19:11:41.697" v="6" actId="255"/>
        <pc:sldMkLst>
          <pc:docMk/>
          <pc:sldMk cId="0" sldId="263"/>
        </pc:sldMkLst>
        <pc:spChg chg="mod">
          <ac:chgData name="Isaac Johnson" userId="bcd2dbf1631bfa06" providerId="LiveId" clId="{F01BE851-77B4-491E-A890-A06AD0A7C4FE}" dt="2022-05-22T19:11:41.697" v="6" actId="255"/>
          <ac:spMkLst>
            <pc:docMk/>
            <pc:sldMk cId="0" sldId="263"/>
            <ac:spMk id="159" creationId="{00000000-0000-0000-0000-000000000000}"/>
          </ac:spMkLst>
        </pc:spChg>
        <pc:spChg chg="mod">
          <ac:chgData name="Isaac Johnson" userId="bcd2dbf1631bfa06" providerId="LiveId" clId="{F01BE851-77B4-491E-A890-A06AD0A7C4FE}" dt="2022-05-22T19:11:38.322" v="5" actId="255"/>
          <ac:spMkLst>
            <pc:docMk/>
            <pc:sldMk cId="0" sldId="263"/>
            <ac:spMk id="169" creationId="{00000000-0000-0000-0000-000000000000}"/>
          </ac:spMkLst>
        </pc:spChg>
      </pc:sldChg>
      <pc:sldChg chg="modSp mod">
        <pc:chgData name="Isaac Johnson" userId="bcd2dbf1631bfa06" providerId="LiveId" clId="{F01BE851-77B4-491E-A890-A06AD0A7C4FE}" dt="2022-05-22T19:19:19.946" v="192" actId="255"/>
        <pc:sldMkLst>
          <pc:docMk/>
          <pc:sldMk cId="0" sldId="271"/>
        </pc:sldMkLst>
        <pc:spChg chg="mod">
          <ac:chgData name="Isaac Johnson" userId="bcd2dbf1631bfa06" providerId="LiveId" clId="{F01BE851-77B4-491E-A890-A06AD0A7C4FE}" dt="2022-05-22T19:19:14.738" v="191" actId="255"/>
          <ac:spMkLst>
            <pc:docMk/>
            <pc:sldMk cId="0" sldId="271"/>
            <ac:spMk id="226" creationId="{00000000-0000-0000-0000-000000000000}"/>
          </ac:spMkLst>
        </pc:spChg>
        <pc:spChg chg="mod">
          <ac:chgData name="Isaac Johnson" userId="bcd2dbf1631bfa06" providerId="LiveId" clId="{F01BE851-77B4-491E-A890-A06AD0A7C4FE}" dt="2022-05-22T19:19:19.946" v="192" actId="255"/>
          <ac:spMkLst>
            <pc:docMk/>
            <pc:sldMk cId="0" sldId="271"/>
            <ac:spMk id="227" creationId="{00000000-0000-0000-0000-000000000000}"/>
          </ac:spMkLst>
        </pc:spChg>
      </pc:sldChg>
      <pc:sldChg chg="addSp delSp modSp mod">
        <pc:chgData name="Isaac Johnson" userId="bcd2dbf1631bfa06" providerId="LiveId" clId="{F01BE851-77B4-491E-A890-A06AD0A7C4FE}" dt="2022-05-23T11:32:59.079" v="521" actId="478"/>
        <pc:sldMkLst>
          <pc:docMk/>
          <pc:sldMk cId="0" sldId="272"/>
        </pc:sldMkLst>
        <pc:spChg chg="add mod">
          <ac:chgData name="Isaac Johnson" userId="bcd2dbf1631bfa06" providerId="LiveId" clId="{F01BE851-77B4-491E-A890-A06AD0A7C4FE}" dt="2022-05-23T11:31:43.743" v="497" actId="1076"/>
          <ac:spMkLst>
            <pc:docMk/>
            <pc:sldMk cId="0" sldId="272"/>
            <ac:spMk id="6" creationId="{B1E11CED-24F3-ECBD-DA9D-994BF3C92401}"/>
          </ac:spMkLst>
        </pc:spChg>
        <pc:spChg chg="mod">
          <ac:chgData name="Isaac Johnson" userId="bcd2dbf1631bfa06" providerId="LiveId" clId="{F01BE851-77B4-491E-A890-A06AD0A7C4FE}" dt="2022-05-23T11:31:59.760" v="515" actId="20577"/>
          <ac:spMkLst>
            <pc:docMk/>
            <pc:sldMk cId="0" sldId="272"/>
            <ac:spMk id="233" creationId="{00000000-0000-0000-0000-000000000000}"/>
          </ac:spMkLst>
        </pc:spChg>
        <pc:spChg chg="mod">
          <ac:chgData name="Isaac Johnson" userId="bcd2dbf1631bfa06" providerId="LiveId" clId="{F01BE851-77B4-491E-A890-A06AD0A7C4FE}" dt="2022-05-23T11:31:35.150" v="495" actId="1076"/>
          <ac:spMkLst>
            <pc:docMk/>
            <pc:sldMk cId="0" sldId="272"/>
            <ac:spMk id="234" creationId="{00000000-0000-0000-0000-000000000000}"/>
          </ac:spMkLst>
        </pc:spChg>
        <pc:picChg chg="add del mod">
          <ac:chgData name="Isaac Johnson" userId="bcd2dbf1631bfa06" providerId="LiveId" clId="{F01BE851-77B4-491E-A890-A06AD0A7C4FE}" dt="2022-05-23T11:32:59.079" v="521" actId="478"/>
          <ac:picMkLst>
            <pc:docMk/>
            <pc:sldMk cId="0" sldId="272"/>
            <ac:picMk id="3" creationId="{09623827-9D28-2CDA-1718-224A010416D9}"/>
          </ac:picMkLst>
        </pc:picChg>
        <pc:picChg chg="del">
          <ac:chgData name="Isaac Johnson" userId="bcd2dbf1631bfa06" providerId="LiveId" clId="{F01BE851-77B4-491E-A890-A06AD0A7C4FE}" dt="2022-05-23T11:29:55.616" v="462" actId="478"/>
          <ac:picMkLst>
            <pc:docMk/>
            <pc:sldMk cId="0" sldId="272"/>
            <ac:picMk id="235" creationId="{00000000-0000-0000-0000-000000000000}"/>
          </ac:picMkLst>
        </pc:picChg>
      </pc:sldChg>
      <pc:sldChg chg="modSp mod">
        <pc:chgData name="Isaac Johnson" userId="bcd2dbf1631bfa06" providerId="LiveId" clId="{F01BE851-77B4-491E-A890-A06AD0A7C4FE}" dt="2022-05-23T11:33:06.526" v="522" actId="1076"/>
        <pc:sldMkLst>
          <pc:docMk/>
          <pc:sldMk cId="0" sldId="274"/>
        </pc:sldMkLst>
        <pc:picChg chg="mod">
          <ac:chgData name="Isaac Johnson" userId="bcd2dbf1631bfa06" providerId="LiveId" clId="{F01BE851-77B4-491E-A890-A06AD0A7C4FE}" dt="2022-05-23T11:33:06.526" v="522" actId="1076"/>
          <ac:picMkLst>
            <pc:docMk/>
            <pc:sldMk cId="0" sldId="274"/>
            <ac:picMk id="251" creationId="{00000000-0000-0000-0000-000000000000}"/>
          </ac:picMkLst>
        </pc:picChg>
      </pc:sldChg>
      <pc:sldChg chg="addSp delSp modSp modAnim">
        <pc:chgData name="Isaac Johnson" userId="bcd2dbf1631bfa06" providerId="LiveId" clId="{F01BE851-77B4-491E-A890-A06AD0A7C4FE}" dt="2022-05-23T11:33:22.014" v="526" actId="1076"/>
        <pc:sldMkLst>
          <pc:docMk/>
          <pc:sldMk cId="0" sldId="275"/>
        </pc:sldMkLst>
        <pc:picChg chg="add del mod">
          <ac:chgData name="Isaac Johnson" userId="bcd2dbf1631bfa06" providerId="LiveId" clId="{F01BE851-77B4-491E-A890-A06AD0A7C4FE}" dt="2022-05-23T11:33:22.014" v="526" actId="1076"/>
          <ac:picMkLst>
            <pc:docMk/>
            <pc:sldMk cId="0" sldId="275"/>
            <ac:picMk id="1028" creationId="{3AC5FB06-0755-26CD-723E-9C3371B8FD46}"/>
          </ac:picMkLst>
        </pc:picChg>
      </pc:sldChg>
      <pc:sldChg chg="modSp mod">
        <pc:chgData name="Isaac Johnson" userId="bcd2dbf1631bfa06" providerId="LiveId" clId="{F01BE851-77B4-491E-A890-A06AD0A7C4FE}" dt="2022-05-23T11:33:39.042" v="527" actId="113"/>
        <pc:sldMkLst>
          <pc:docMk/>
          <pc:sldMk cId="0" sldId="278"/>
        </pc:sldMkLst>
        <pc:spChg chg="mod">
          <ac:chgData name="Isaac Johnson" userId="bcd2dbf1631bfa06" providerId="LiveId" clId="{F01BE851-77B4-491E-A890-A06AD0A7C4FE}" dt="2022-05-23T11:33:39.042" v="527" actId="113"/>
          <ac:spMkLst>
            <pc:docMk/>
            <pc:sldMk cId="0" sldId="278"/>
            <ac:spMk id="278" creationId="{00000000-0000-0000-0000-000000000000}"/>
          </ac:spMkLst>
        </pc:spChg>
        <pc:picChg chg="mod">
          <ac:chgData name="Isaac Johnson" userId="bcd2dbf1631bfa06" providerId="LiveId" clId="{F01BE851-77B4-491E-A890-A06AD0A7C4FE}" dt="2022-05-22T19:20:31.463" v="194" actId="1076"/>
          <ac:picMkLst>
            <pc:docMk/>
            <pc:sldMk cId="0" sldId="278"/>
            <ac:picMk id="279" creationId="{00000000-0000-0000-0000-000000000000}"/>
          </ac:picMkLst>
        </pc:picChg>
      </pc:sldChg>
      <pc:sldChg chg="modSp mod">
        <pc:chgData name="Isaac Johnson" userId="bcd2dbf1631bfa06" providerId="LiveId" clId="{F01BE851-77B4-491E-A890-A06AD0A7C4FE}" dt="2022-05-23T11:33:57.702" v="529" actId="1076"/>
        <pc:sldMkLst>
          <pc:docMk/>
          <pc:sldMk cId="0" sldId="281"/>
        </pc:sldMkLst>
        <pc:spChg chg="mod">
          <ac:chgData name="Isaac Johnson" userId="bcd2dbf1631bfa06" providerId="LiveId" clId="{F01BE851-77B4-491E-A890-A06AD0A7C4FE}" dt="2022-05-23T11:33:57.702" v="529" actId="1076"/>
          <ac:spMkLst>
            <pc:docMk/>
            <pc:sldMk cId="0" sldId="281"/>
            <ac:spMk id="304" creationId="{00000000-0000-0000-0000-000000000000}"/>
          </ac:spMkLst>
        </pc:spChg>
      </pc:sldChg>
      <pc:sldChg chg="modSp mod">
        <pc:chgData name="Isaac Johnson" userId="bcd2dbf1631bfa06" providerId="LiveId" clId="{F01BE851-77B4-491E-A890-A06AD0A7C4FE}" dt="2022-05-23T11:34:15.838" v="569" actId="20577"/>
        <pc:sldMkLst>
          <pc:docMk/>
          <pc:sldMk cId="0" sldId="282"/>
        </pc:sldMkLst>
        <pc:spChg chg="mod">
          <ac:chgData name="Isaac Johnson" userId="bcd2dbf1631bfa06" providerId="LiveId" clId="{F01BE851-77B4-491E-A890-A06AD0A7C4FE}" dt="2022-05-23T11:34:15.838" v="569" actId="20577"/>
          <ac:spMkLst>
            <pc:docMk/>
            <pc:sldMk cId="0" sldId="282"/>
            <ac:spMk id="309" creationId="{00000000-0000-0000-0000-000000000000}"/>
          </ac:spMkLst>
        </pc:spChg>
      </pc:sldChg>
      <pc:sldChg chg="addSp modSp mod modAnim">
        <pc:chgData name="Isaac Johnson" userId="bcd2dbf1631bfa06" providerId="LiveId" clId="{F01BE851-77B4-491E-A890-A06AD0A7C4FE}" dt="2022-05-22T19:23:21.206" v="201"/>
        <pc:sldMkLst>
          <pc:docMk/>
          <pc:sldMk cId="1331954938" sldId="294"/>
        </pc:sldMkLst>
        <pc:picChg chg="add mod">
          <ac:chgData name="Isaac Johnson" userId="bcd2dbf1631bfa06" providerId="LiveId" clId="{F01BE851-77B4-491E-A890-A06AD0A7C4FE}" dt="2022-05-22T19:23:00.004" v="200" actId="1076"/>
          <ac:picMkLst>
            <pc:docMk/>
            <pc:sldMk cId="1331954938" sldId="294"/>
            <ac:picMk id="8" creationId="{96AF78D4-2A85-33B5-D878-9C2D4AF68BEA}"/>
          </ac:picMkLst>
        </pc:picChg>
      </pc:sldChg>
      <pc:sldChg chg="modSp mod">
        <pc:chgData name="Isaac Johnson" userId="bcd2dbf1631bfa06" providerId="LiveId" clId="{F01BE851-77B4-491E-A890-A06AD0A7C4FE}" dt="2022-05-22T19:13:48.992" v="103" actId="20577"/>
        <pc:sldMkLst>
          <pc:docMk/>
          <pc:sldMk cId="2147226163" sldId="302"/>
        </pc:sldMkLst>
        <pc:spChg chg="mod">
          <ac:chgData name="Isaac Johnson" userId="bcd2dbf1631bfa06" providerId="LiveId" clId="{F01BE851-77B4-491E-A890-A06AD0A7C4FE}" dt="2022-05-22T19:13:48.992" v="103" actId="20577"/>
          <ac:spMkLst>
            <pc:docMk/>
            <pc:sldMk cId="2147226163" sldId="302"/>
            <ac:spMk id="3" creationId="{179ED06A-47E4-EDF3-430D-E79FB2ACD032}"/>
          </ac:spMkLst>
        </pc:spChg>
      </pc:sldChg>
      <pc:sldChg chg="addSp delSp modSp mod">
        <pc:chgData name="Isaac Johnson" userId="bcd2dbf1631bfa06" providerId="LiveId" clId="{F01BE851-77B4-491E-A890-A06AD0A7C4FE}" dt="2022-05-22T19:15:37.141" v="126" actId="1076"/>
        <pc:sldMkLst>
          <pc:docMk/>
          <pc:sldMk cId="1895739437" sldId="303"/>
        </pc:sldMkLst>
        <pc:spChg chg="add del mod">
          <ac:chgData name="Isaac Johnson" userId="bcd2dbf1631bfa06" providerId="LiveId" clId="{F01BE851-77B4-491E-A890-A06AD0A7C4FE}" dt="2022-05-22T19:14:51.295" v="112" actId="478"/>
          <ac:spMkLst>
            <pc:docMk/>
            <pc:sldMk cId="1895739437" sldId="303"/>
            <ac:spMk id="8" creationId="{90BE54C2-DC05-3A8C-A272-22A77CFD22B4}"/>
          </ac:spMkLst>
        </pc:spChg>
        <pc:spChg chg="add mod">
          <ac:chgData name="Isaac Johnson" userId="bcd2dbf1631bfa06" providerId="LiveId" clId="{F01BE851-77B4-491E-A890-A06AD0A7C4FE}" dt="2022-05-22T19:15:11.061" v="118" actId="1076"/>
          <ac:spMkLst>
            <pc:docMk/>
            <pc:sldMk cId="1895739437" sldId="303"/>
            <ac:spMk id="17" creationId="{52C01E51-A8C2-09C6-9146-6EB299F6EC5A}"/>
          </ac:spMkLst>
        </pc:spChg>
        <pc:spChg chg="add mod">
          <ac:chgData name="Isaac Johnson" userId="bcd2dbf1631bfa06" providerId="LiveId" clId="{F01BE851-77B4-491E-A890-A06AD0A7C4FE}" dt="2022-05-22T19:15:37.141" v="126" actId="1076"/>
          <ac:spMkLst>
            <pc:docMk/>
            <pc:sldMk cId="1895739437" sldId="303"/>
            <ac:spMk id="18" creationId="{C2DD2332-2D7D-F4A7-1F60-5D3C0E61E996}"/>
          </ac:spMkLst>
        </pc:spChg>
      </pc:sldChg>
      <pc:sldChg chg="addSp modSp mod modAnim">
        <pc:chgData name="Isaac Johnson" userId="bcd2dbf1631bfa06" providerId="LiveId" clId="{F01BE851-77B4-491E-A890-A06AD0A7C4FE}" dt="2022-05-22T19:17:23.735" v="141" actId="166"/>
        <pc:sldMkLst>
          <pc:docMk/>
          <pc:sldMk cId="1379918630" sldId="304"/>
        </pc:sldMkLst>
        <pc:spChg chg="ord">
          <ac:chgData name="Isaac Johnson" userId="bcd2dbf1631bfa06" providerId="LiveId" clId="{F01BE851-77B4-491E-A890-A06AD0A7C4FE}" dt="2022-05-22T19:17:23.735" v="141" actId="166"/>
          <ac:spMkLst>
            <pc:docMk/>
            <pc:sldMk cId="1379918630" sldId="304"/>
            <ac:spMk id="15" creationId="{2588CA0B-609B-8627-6F85-A6AB9FDBCF19}"/>
          </ac:spMkLst>
        </pc:spChg>
        <pc:spChg chg="add mod">
          <ac:chgData name="Isaac Johnson" userId="bcd2dbf1631bfa06" providerId="LiveId" clId="{F01BE851-77B4-491E-A890-A06AD0A7C4FE}" dt="2022-05-22T19:17:16.118" v="140" actId="14100"/>
          <ac:spMkLst>
            <pc:docMk/>
            <pc:sldMk cId="1379918630" sldId="304"/>
            <ac:spMk id="17" creationId="{8E9789DB-B891-247F-2B46-9A505E26E608}"/>
          </ac:spMkLst>
        </pc:spChg>
      </pc:sldChg>
      <pc:sldChg chg="modSp">
        <pc:chgData name="Isaac Johnson" userId="bcd2dbf1631bfa06" providerId="LiveId" clId="{F01BE851-77B4-491E-A890-A06AD0A7C4FE}" dt="2022-05-22T19:12:58.231" v="42" actId="20577"/>
        <pc:sldMkLst>
          <pc:docMk/>
          <pc:sldMk cId="2203579310" sldId="308"/>
        </pc:sldMkLst>
        <pc:graphicFrameChg chg="mod">
          <ac:chgData name="Isaac Johnson" userId="bcd2dbf1631bfa06" providerId="LiveId" clId="{F01BE851-77B4-491E-A890-A06AD0A7C4FE}" dt="2022-05-22T19:12:58.231" v="42" actId="20577"/>
          <ac:graphicFrameMkLst>
            <pc:docMk/>
            <pc:sldMk cId="2203579310" sldId="308"/>
            <ac:graphicFrameMk id="5" creationId="{9BA1FC92-C8E8-8A26-A7DA-8D1712036C98}"/>
          </ac:graphicFrameMkLst>
        </pc:graphicFrameChg>
      </pc:sldChg>
      <pc:sldChg chg="modSp">
        <pc:chgData name="Isaac Johnson" userId="bcd2dbf1631bfa06" providerId="LiveId" clId="{F01BE851-77B4-491E-A890-A06AD0A7C4FE}" dt="2022-05-23T11:15:57.169" v="204" actId="113"/>
        <pc:sldMkLst>
          <pc:docMk/>
          <pc:sldMk cId="595016951" sldId="344"/>
        </pc:sldMkLst>
        <pc:graphicFrameChg chg="mod">
          <ac:chgData name="Isaac Johnson" userId="bcd2dbf1631bfa06" providerId="LiveId" clId="{F01BE851-77B4-491E-A890-A06AD0A7C4FE}" dt="2022-05-23T11:15:57.169" v="204" actId="113"/>
          <ac:graphicFrameMkLst>
            <pc:docMk/>
            <pc:sldMk cId="595016951" sldId="344"/>
            <ac:graphicFrameMk id="4" creationId="{174B7B53-86BE-5804-7989-6DEA7AAF0ACE}"/>
          </ac:graphicFrameMkLst>
        </pc:graphicFrameChg>
      </pc:sldChg>
      <pc:sldChg chg="addSp modSp mod">
        <pc:chgData name="Isaac Johnson" userId="bcd2dbf1631bfa06" providerId="LiveId" clId="{F01BE851-77B4-491E-A890-A06AD0A7C4FE}" dt="2022-05-23T17:44:21.961" v="619" actId="1076"/>
        <pc:sldMkLst>
          <pc:docMk/>
          <pc:sldMk cId="2815624265" sldId="360"/>
        </pc:sldMkLst>
        <pc:spChg chg="mod ord">
          <ac:chgData name="Isaac Johnson" userId="bcd2dbf1631bfa06" providerId="LiveId" clId="{F01BE851-77B4-491E-A890-A06AD0A7C4FE}" dt="2022-05-23T17:44:02.388" v="616" actId="14100"/>
          <ac:spMkLst>
            <pc:docMk/>
            <pc:sldMk cId="2815624265" sldId="360"/>
            <ac:spMk id="3" creationId="{8E8F7629-4BE1-3D6D-06B5-25D4A2FDB6B5}"/>
          </ac:spMkLst>
        </pc:spChg>
        <pc:spChg chg="add mod">
          <ac:chgData name="Isaac Johnson" userId="bcd2dbf1631bfa06" providerId="LiveId" clId="{F01BE851-77B4-491E-A890-A06AD0A7C4FE}" dt="2022-05-23T17:44:21.961" v="619" actId="1076"/>
          <ac:spMkLst>
            <pc:docMk/>
            <pc:sldMk cId="2815624265" sldId="360"/>
            <ac:spMk id="11" creationId="{8ADB6068-11EA-1019-B430-90456A236D28}"/>
          </ac:spMkLst>
        </pc:spChg>
        <pc:picChg chg="add mod">
          <ac:chgData name="Isaac Johnson" userId="bcd2dbf1631bfa06" providerId="LiveId" clId="{F01BE851-77B4-491E-A890-A06AD0A7C4FE}" dt="2022-05-23T17:43:21.485" v="607" actId="1076"/>
          <ac:picMkLst>
            <pc:docMk/>
            <pc:sldMk cId="2815624265" sldId="360"/>
            <ac:picMk id="10" creationId="{400A8306-B678-AF0A-C3D4-D04A9FF98670}"/>
          </ac:picMkLst>
        </pc:picChg>
      </pc:sldChg>
      <pc:sldChg chg="modNotesTx">
        <pc:chgData name="Isaac Johnson" userId="bcd2dbf1631bfa06" providerId="LiveId" clId="{F01BE851-77B4-491E-A890-A06AD0A7C4FE}" dt="2022-05-22T19:18:33.823" v="190" actId="20577"/>
        <pc:sldMkLst>
          <pc:docMk/>
          <pc:sldMk cId="95693798" sldId="371"/>
        </pc:sldMkLst>
      </pc:sldChg>
      <pc:sldChg chg="addSp modSp mod modAnim">
        <pc:chgData name="Isaac Johnson" userId="bcd2dbf1631bfa06" providerId="LiveId" clId="{F01BE851-77B4-491E-A890-A06AD0A7C4FE}" dt="2022-05-23T17:46:45.703" v="633" actId="1076"/>
        <pc:sldMkLst>
          <pc:docMk/>
          <pc:sldMk cId="2774795153" sldId="381"/>
        </pc:sldMkLst>
        <pc:picChg chg="add mod">
          <ac:chgData name="Isaac Johnson" userId="bcd2dbf1631bfa06" providerId="LiveId" clId="{F01BE851-77B4-491E-A890-A06AD0A7C4FE}" dt="2022-05-23T17:46:45.703" v="633" actId="1076"/>
          <ac:picMkLst>
            <pc:docMk/>
            <pc:sldMk cId="2774795153" sldId="381"/>
            <ac:picMk id="5" creationId="{01080A54-08B9-E1D2-D199-5C7A2F45F8B3}"/>
          </ac:picMkLst>
        </pc:picChg>
        <pc:picChg chg="add mod">
          <ac:chgData name="Isaac Johnson" userId="bcd2dbf1631bfa06" providerId="LiveId" clId="{F01BE851-77B4-491E-A890-A06AD0A7C4FE}" dt="2022-05-23T17:46:06.522" v="632" actId="1076"/>
          <ac:picMkLst>
            <pc:docMk/>
            <pc:sldMk cId="2774795153" sldId="381"/>
            <ac:picMk id="6" creationId="{BDEB2922-22CB-6467-625C-3D5DA27D77A0}"/>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ata1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image" Target="../media/image145.jpg"/></Relationships>
</file>

<file path=ppt/diagrams/_rels/data6.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image" Target="../media/image32.svg"/><Relationship Id="rId16" Type="http://schemas.openxmlformats.org/officeDocument/2006/relationships/image" Target="../media/image46.svg"/><Relationship Id="rId1" Type="http://schemas.openxmlformats.org/officeDocument/2006/relationships/image" Target="../media/image31.png"/><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rawing1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image" Target="../media/image145.jpg"/></Relationships>
</file>

<file path=ppt/diagrams/_rels/drawing6.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image" Target="../media/image32.svg"/><Relationship Id="rId16" Type="http://schemas.openxmlformats.org/officeDocument/2006/relationships/image" Target="../media/image46.svg"/><Relationship Id="rId1" Type="http://schemas.openxmlformats.org/officeDocument/2006/relationships/image" Target="../media/image31.png"/><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22F1C2-6601-4193-89DF-D19AD0F69C57}"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FC84DBCE-DCD5-448B-A952-7B5DA7699645}">
      <dgm:prSet/>
      <dgm:spPr/>
      <dgm:t>
        <a:bodyPr/>
        <a:lstStyle/>
        <a:p>
          <a:pPr>
            <a:lnSpc>
              <a:spcPct val="100000"/>
            </a:lnSpc>
          </a:pPr>
          <a:r>
            <a:rPr lang="en-US" i="1"/>
            <a:t>Avoid CICD vendor lock-in by leveraging multi-stage Docker builds and GitOps with ArgoCD, Azure Arc (Flux) and GCP Anthos.</a:t>
          </a:r>
          <a:endParaRPr lang="en-US"/>
        </a:p>
      </dgm:t>
    </dgm:pt>
    <dgm:pt modelId="{9A0DA190-B432-4C59-AC7E-4B5C03798358}" type="parTrans" cxnId="{54FFA7A8-411E-4E55-846C-D882B92F80A0}">
      <dgm:prSet/>
      <dgm:spPr/>
      <dgm:t>
        <a:bodyPr/>
        <a:lstStyle/>
        <a:p>
          <a:endParaRPr lang="en-US"/>
        </a:p>
      </dgm:t>
    </dgm:pt>
    <dgm:pt modelId="{17E27FF3-149D-4632-8BCA-CDCE317D69A5}" type="sibTrans" cxnId="{54FFA7A8-411E-4E55-846C-D882B92F80A0}">
      <dgm:prSet/>
      <dgm:spPr/>
      <dgm:t>
        <a:bodyPr/>
        <a:lstStyle/>
        <a:p>
          <a:pPr>
            <a:lnSpc>
              <a:spcPct val="100000"/>
            </a:lnSpc>
          </a:pPr>
          <a:endParaRPr lang="en-US"/>
        </a:p>
      </dgm:t>
    </dgm:pt>
    <dgm:pt modelId="{F210B40D-E33D-445D-B285-A103E2B860AF}">
      <dgm:prSet/>
      <dgm:spPr/>
      <dgm:t>
        <a:bodyPr/>
        <a:lstStyle/>
        <a:p>
          <a:pPr>
            <a:lnSpc>
              <a:spcPct val="100000"/>
            </a:lnSpc>
          </a:pPr>
          <a:r>
            <a:rPr lang="en-US" i="1" dirty="0"/>
            <a:t>We’ll compare Cloud SaaS and OSS options for </a:t>
          </a:r>
          <a:r>
            <a:rPr lang="en-US" i="1" dirty="0" err="1"/>
            <a:t>GitOps</a:t>
          </a:r>
          <a:r>
            <a:rPr lang="en-US" i="1" dirty="0"/>
            <a:t> CD, demonstrate multi-cloud deployments and moving CI logic from CICD systems into Container Builds</a:t>
          </a:r>
          <a:endParaRPr lang="en-US" dirty="0"/>
        </a:p>
      </dgm:t>
    </dgm:pt>
    <dgm:pt modelId="{41B17EA3-ACFA-400B-A065-09EBB7717304}" type="parTrans" cxnId="{AE176660-10FD-451A-9558-E908AA8A3627}">
      <dgm:prSet/>
      <dgm:spPr/>
      <dgm:t>
        <a:bodyPr/>
        <a:lstStyle/>
        <a:p>
          <a:endParaRPr lang="en-US"/>
        </a:p>
      </dgm:t>
    </dgm:pt>
    <dgm:pt modelId="{70A559F9-D808-4863-83DC-0D2E9B306C38}" type="sibTrans" cxnId="{AE176660-10FD-451A-9558-E908AA8A3627}">
      <dgm:prSet/>
      <dgm:spPr/>
      <dgm:t>
        <a:bodyPr/>
        <a:lstStyle/>
        <a:p>
          <a:endParaRPr lang="en-US"/>
        </a:p>
      </dgm:t>
    </dgm:pt>
    <dgm:pt modelId="{F4E16353-1211-4080-AB7A-DE33F889ABD2}" type="pres">
      <dgm:prSet presAssocID="{0A22F1C2-6601-4193-89DF-D19AD0F69C57}" presName="root" presStyleCnt="0">
        <dgm:presLayoutVars>
          <dgm:dir/>
          <dgm:resizeHandles val="exact"/>
        </dgm:presLayoutVars>
      </dgm:prSet>
      <dgm:spPr/>
    </dgm:pt>
    <dgm:pt modelId="{5C726D8D-5CE1-4F93-86E6-D441084D87B7}" type="pres">
      <dgm:prSet presAssocID="{0A22F1C2-6601-4193-89DF-D19AD0F69C57}" presName="container" presStyleCnt="0">
        <dgm:presLayoutVars>
          <dgm:dir/>
          <dgm:resizeHandles val="exact"/>
        </dgm:presLayoutVars>
      </dgm:prSet>
      <dgm:spPr/>
    </dgm:pt>
    <dgm:pt modelId="{515602B6-5E84-491F-9E95-038AB99EE91C}" type="pres">
      <dgm:prSet presAssocID="{FC84DBCE-DCD5-448B-A952-7B5DA7699645}" presName="compNode" presStyleCnt="0"/>
      <dgm:spPr/>
    </dgm:pt>
    <dgm:pt modelId="{24134168-EC7A-409E-A53A-CFF8704A9C66}" type="pres">
      <dgm:prSet presAssocID="{FC84DBCE-DCD5-448B-A952-7B5DA7699645}" presName="iconBgRect" presStyleLbl="bgShp" presStyleIdx="0" presStyleCnt="2"/>
      <dgm:spPr/>
    </dgm:pt>
    <dgm:pt modelId="{973F0B54-9032-4387-A21B-92F1EF5E28EF}" type="pres">
      <dgm:prSet presAssocID="{FC84DBCE-DCD5-448B-A952-7B5DA769964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ock"/>
        </a:ext>
      </dgm:extLst>
    </dgm:pt>
    <dgm:pt modelId="{8E1148B4-37F1-4386-AFDD-FAA3E1DF0112}" type="pres">
      <dgm:prSet presAssocID="{FC84DBCE-DCD5-448B-A952-7B5DA7699645}" presName="spaceRect" presStyleCnt="0"/>
      <dgm:spPr/>
    </dgm:pt>
    <dgm:pt modelId="{92369041-F880-4EBB-97A6-340CEAEF929A}" type="pres">
      <dgm:prSet presAssocID="{FC84DBCE-DCD5-448B-A952-7B5DA7699645}" presName="textRect" presStyleLbl="revTx" presStyleIdx="0" presStyleCnt="2">
        <dgm:presLayoutVars>
          <dgm:chMax val="1"/>
          <dgm:chPref val="1"/>
        </dgm:presLayoutVars>
      </dgm:prSet>
      <dgm:spPr/>
    </dgm:pt>
    <dgm:pt modelId="{C0E2AE24-E01E-4809-8CB5-658A3BF08587}" type="pres">
      <dgm:prSet presAssocID="{17E27FF3-149D-4632-8BCA-CDCE317D69A5}" presName="sibTrans" presStyleLbl="sibTrans2D1" presStyleIdx="0" presStyleCnt="0"/>
      <dgm:spPr/>
    </dgm:pt>
    <dgm:pt modelId="{E1902030-7459-48BE-B3CC-A04DBA88E872}" type="pres">
      <dgm:prSet presAssocID="{F210B40D-E33D-445D-B285-A103E2B860AF}" presName="compNode" presStyleCnt="0"/>
      <dgm:spPr/>
    </dgm:pt>
    <dgm:pt modelId="{AB5AEE6F-5110-4FC4-9AEE-3B0BC825F82F}" type="pres">
      <dgm:prSet presAssocID="{F210B40D-E33D-445D-B285-A103E2B860AF}" presName="iconBgRect" presStyleLbl="bgShp" presStyleIdx="1" presStyleCnt="2"/>
      <dgm:spPr/>
    </dgm:pt>
    <dgm:pt modelId="{2B6A4626-149B-4180-957D-15CBC4E88C7E}" type="pres">
      <dgm:prSet presAssocID="{F210B40D-E33D-445D-B285-A103E2B860A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yncing Cloud"/>
        </a:ext>
      </dgm:extLst>
    </dgm:pt>
    <dgm:pt modelId="{A5FDB73B-FB07-4654-8E44-56CC4860DD6B}" type="pres">
      <dgm:prSet presAssocID="{F210B40D-E33D-445D-B285-A103E2B860AF}" presName="spaceRect" presStyleCnt="0"/>
      <dgm:spPr/>
    </dgm:pt>
    <dgm:pt modelId="{4018A209-EFBE-4370-9EBD-7B800FB6D420}" type="pres">
      <dgm:prSet presAssocID="{F210B40D-E33D-445D-B285-A103E2B860AF}" presName="textRect" presStyleLbl="revTx" presStyleIdx="1" presStyleCnt="2">
        <dgm:presLayoutVars>
          <dgm:chMax val="1"/>
          <dgm:chPref val="1"/>
        </dgm:presLayoutVars>
      </dgm:prSet>
      <dgm:spPr/>
    </dgm:pt>
  </dgm:ptLst>
  <dgm:cxnLst>
    <dgm:cxn modelId="{14F7E00D-D8D3-41F5-BD04-659DB378AEEB}" type="presOf" srcId="{17E27FF3-149D-4632-8BCA-CDCE317D69A5}" destId="{C0E2AE24-E01E-4809-8CB5-658A3BF08587}" srcOrd="0" destOrd="0" presId="urn:microsoft.com/office/officeart/2018/2/layout/IconCircleList"/>
    <dgm:cxn modelId="{6A7B943B-856A-4A8C-A3A6-60D4769B9095}" type="presOf" srcId="{F210B40D-E33D-445D-B285-A103E2B860AF}" destId="{4018A209-EFBE-4370-9EBD-7B800FB6D420}" srcOrd="0" destOrd="0" presId="urn:microsoft.com/office/officeart/2018/2/layout/IconCircleList"/>
    <dgm:cxn modelId="{AE176660-10FD-451A-9558-E908AA8A3627}" srcId="{0A22F1C2-6601-4193-89DF-D19AD0F69C57}" destId="{F210B40D-E33D-445D-B285-A103E2B860AF}" srcOrd="1" destOrd="0" parTransId="{41B17EA3-ACFA-400B-A065-09EBB7717304}" sibTransId="{70A559F9-D808-4863-83DC-0D2E9B306C38}"/>
    <dgm:cxn modelId="{AD5A1CA5-3E22-437D-ADFF-DDB7FC8827DC}" type="presOf" srcId="{0A22F1C2-6601-4193-89DF-D19AD0F69C57}" destId="{F4E16353-1211-4080-AB7A-DE33F889ABD2}" srcOrd="0" destOrd="0" presId="urn:microsoft.com/office/officeart/2018/2/layout/IconCircleList"/>
    <dgm:cxn modelId="{54FFA7A8-411E-4E55-846C-D882B92F80A0}" srcId="{0A22F1C2-6601-4193-89DF-D19AD0F69C57}" destId="{FC84DBCE-DCD5-448B-A952-7B5DA7699645}" srcOrd="0" destOrd="0" parTransId="{9A0DA190-B432-4C59-AC7E-4B5C03798358}" sibTransId="{17E27FF3-149D-4632-8BCA-CDCE317D69A5}"/>
    <dgm:cxn modelId="{254FFDE5-1827-4CA2-B654-03CF3E153797}" type="presOf" srcId="{FC84DBCE-DCD5-448B-A952-7B5DA7699645}" destId="{92369041-F880-4EBB-97A6-340CEAEF929A}" srcOrd="0" destOrd="0" presId="urn:microsoft.com/office/officeart/2018/2/layout/IconCircleList"/>
    <dgm:cxn modelId="{F1B0170D-1470-452D-BF48-2B020C763908}" type="presParOf" srcId="{F4E16353-1211-4080-AB7A-DE33F889ABD2}" destId="{5C726D8D-5CE1-4F93-86E6-D441084D87B7}" srcOrd="0" destOrd="0" presId="urn:microsoft.com/office/officeart/2018/2/layout/IconCircleList"/>
    <dgm:cxn modelId="{5EFC7570-FE71-4C8A-BA56-FC49DA5FDE4A}" type="presParOf" srcId="{5C726D8D-5CE1-4F93-86E6-D441084D87B7}" destId="{515602B6-5E84-491F-9E95-038AB99EE91C}" srcOrd="0" destOrd="0" presId="urn:microsoft.com/office/officeart/2018/2/layout/IconCircleList"/>
    <dgm:cxn modelId="{EDE4CC20-C685-4428-8C36-A9748ABC806D}" type="presParOf" srcId="{515602B6-5E84-491F-9E95-038AB99EE91C}" destId="{24134168-EC7A-409E-A53A-CFF8704A9C66}" srcOrd="0" destOrd="0" presId="urn:microsoft.com/office/officeart/2018/2/layout/IconCircleList"/>
    <dgm:cxn modelId="{4C163563-D62E-4864-9671-EE3352F96B55}" type="presParOf" srcId="{515602B6-5E84-491F-9E95-038AB99EE91C}" destId="{973F0B54-9032-4387-A21B-92F1EF5E28EF}" srcOrd="1" destOrd="0" presId="urn:microsoft.com/office/officeart/2018/2/layout/IconCircleList"/>
    <dgm:cxn modelId="{F5EDA8E5-7DDC-4985-A7CA-B6D59C228AB5}" type="presParOf" srcId="{515602B6-5E84-491F-9E95-038AB99EE91C}" destId="{8E1148B4-37F1-4386-AFDD-FAA3E1DF0112}" srcOrd="2" destOrd="0" presId="urn:microsoft.com/office/officeart/2018/2/layout/IconCircleList"/>
    <dgm:cxn modelId="{175B4543-AD6C-47FD-BB99-5454FB572A15}" type="presParOf" srcId="{515602B6-5E84-491F-9E95-038AB99EE91C}" destId="{92369041-F880-4EBB-97A6-340CEAEF929A}" srcOrd="3" destOrd="0" presId="urn:microsoft.com/office/officeart/2018/2/layout/IconCircleList"/>
    <dgm:cxn modelId="{D4BC13C0-252E-4657-BAE6-0E7C95FDB2B7}" type="presParOf" srcId="{5C726D8D-5CE1-4F93-86E6-D441084D87B7}" destId="{C0E2AE24-E01E-4809-8CB5-658A3BF08587}" srcOrd="1" destOrd="0" presId="urn:microsoft.com/office/officeart/2018/2/layout/IconCircleList"/>
    <dgm:cxn modelId="{26C2C0FA-AC2F-4109-9256-8CAFC95904D7}" type="presParOf" srcId="{5C726D8D-5CE1-4F93-86E6-D441084D87B7}" destId="{E1902030-7459-48BE-B3CC-A04DBA88E872}" srcOrd="2" destOrd="0" presId="urn:microsoft.com/office/officeart/2018/2/layout/IconCircleList"/>
    <dgm:cxn modelId="{9B93B5F7-9886-4BE7-AC38-D0839E23ADEF}" type="presParOf" srcId="{E1902030-7459-48BE-B3CC-A04DBA88E872}" destId="{AB5AEE6F-5110-4FC4-9AEE-3B0BC825F82F}" srcOrd="0" destOrd="0" presId="urn:microsoft.com/office/officeart/2018/2/layout/IconCircleList"/>
    <dgm:cxn modelId="{435E4A57-D845-4655-B612-95184DE191AD}" type="presParOf" srcId="{E1902030-7459-48BE-B3CC-A04DBA88E872}" destId="{2B6A4626-149B-4180-957D-15CBC4E88C7E}" srcOrd="1" destOrd="0" presId="urn:microsoft.com/office/officeart/2018/2/layout/IconCircleList"/>
    <dgm:cxn modelId="{ED2F367D-3D54-4E5E-879A-9A7A02854F9C}" type="presParOf" srcId="{E1902030-7459-48BE-B3CC-A04DBA88E872}" destId="{A5FDB73B-FB07-4654-8E44-56CC4860DD6B}" srcOrd="2" destOrd="0" presId="urn:microsoft.com/office/officeart/2018/2/layout/IconCircleList"/>
    <dgm:cxn modelId="{DB46C9FF-64B7-4CE2-9C00-69C713CB3D41}" type="presParOf" srcId="{E1902030-7459-48BE-B3CC-A04DBA88E872}" destId="{4018A209-EFBE-4370-9EBD-7B800FB6D420}"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F7845A8-9C32-460F-9950-FDE89064DF81}" type="doc">
      <dgm:prSet loTypeId="urn:microsoft.com/office/officeart/2005/8/layout/cycle3" loCatId="cycle" qsTypeId="urn:microsoft.com/office/officeart/2005/8/quickstyle/simple1" qsCatId="simple" csTypeId="urn:microsoft.com/office/officeart/2005/8/colors/accent4_5" csCatId="accent4" phldr="1"/>
      <dgm:spPr/>
      <dgm:t>
        <a:bodyPr/>
        <a:lstStyle/>
        <a:p>
          <a:endParaRPr lang="en-US"/>
        </a:p>
      </dgm:t>
    </dgm:pt>
    <dgm:pt modelId="{64534FC1-BFA0-40F6-9F90-861CC13B9328}">
      <dgm:prSet phldrT="[Text]"/>
      <dgm:spPr/>
      <dgm:t>
        <a:bodyPr/>
        <a:lstStyle/>
        <a:p>
          <a:r>
            <a:rPr lang="en-US" dirty="0"/>
            <a:t>Code</a:t>
          </a:r>
        </a:p>
      </dgm:t>
    </dgm:pt>
    <dgm:pt modelId="{E38DBA38-1887-40F8-852F-960201044CAC}" type="parTrans" cxnId="{A930B2D1-0347-4AB9-BC7A-86EF77884685}">
      <dgm:prSet/>
      <dgm:spPr/>
      <dgm:t>
        <a:bodyPr/>
        <a:lstStyle/>
        <a:p>
          <a:endParaRPr lang="en-US"/>
        </a:p>
      </dgm:t>
    </dgm:pt>
    <dgm:pt modelId="{FC803722-70FA-491F-AD26-575B8310DB08}" type="sibTrans" cxnId="{A930B2D1-0347-4AB9-BC7A-86EF77884685}">
      <dgm:prSet/>
      <dgm:spPr/>
      <dgm:t>
        <a:bodyPr/>
        <a:lstStyle/>
        <a:p>
          <a:endParaRPr lang="en-US"/>
        </a:p>
      </dgm:t>
    </dgm:pt>
    <dgm:pt modelId="{2F36CFA8-149B-4CEF-9152-484EB14B3622}">
      <dgm:prSet phldrT="[Text]"/>
      <dgm:spPr/>
      <dgm:t>
        <a:bodyPr/>
        <a:lstStyle/>
        <a:p>
          <a:r>
            <a:rPr lang="en-US" dirty="0"/>
            <a:t>Build</a:t>
          </a:r>
        </a:p>
      </dgm:t>
    </dgm:pt>
    <dgm:pt modelId="{E3607DB1-2256-44F0-8443-50185B4F69FF}" type="parTrans" cxnId="{4A04B1EB-65C2-4199-99C3-48A64235B52D}">
      <dgm:prSet/>
      <dgm:spPr/>
      <dgm:t>
        <a:bodyPr/>
        <a:lstStyle/>
        <a:p>
          <a:endParaRPr lang="en-US"/>
        </a:p>
      </dgm:t>
    </dgm:pt>
    <dgm:pt modelId="{F06025CD-E6A2-4411-BDCB-DC58EC6FF420}" type="sibTrans" cxnId="{4A04B1EB-65C2-4199-99C3-48A64235B52D}">
      <dgm:prSet/>
      <dgm:spPr/>
      <dgm:t>
        <a:bodyPr/>
        <a:lstStyle/>
        <a:p>
          <a:endParaRPr lang="en-US"/>
        </a:p>
      </dgm:t>
    </dgm:pt>
    <dgm:pt modelId="{D4D7B8B3-4772-4CEB-894D-74CA696A6C1B}">
      <dgm:prSet phldrT="[Text]"/>
      <dgm:spPr/>
      <dgm:t>
        <a:bodyPr/>
        <a:lstStyle/>
        <a:p>
          <a:r>
            <a:rPr lang="en-US" dirty="0"/>
            <a:t>Test</a:t>
          </a:r>
        </a:p>
      </dgm:t>
    </dgm:pt>
    <dgm:pt modelId="{7D129AD9-B564-467A-AE1B-3B41C40971EB}" type="parTrans" cxnId="{427BD7BA-57FF-4B7F-A86B-ABCADBA0B1A0}">
      <dgm:prSet/>
      <dgm:spPr/>
      <dgm:t>
        <a:bodyPr/>
        <a:lstStyle/>
        <a:p>
          <a:endParaRPr lang="en-US"/>
        </a:p>
      </dgm:t>
    </dgm:pt>
    <dgm:pt modelId="{C6760E25-A4AD-4454-AB02-39E5CCD47963}" type="sibTrans" cxnId="{427BD7BA-57FF-4B7F-A86B-ABCADBA0B1A0}">
      <dgm:prSet/>
      <dgm:spPr/>
      <dgm:t>
        <a:bodyPr/>
        <a:lstStyle/>
        <a:p>
          <a:endParaRPr lang="en-US"/>
        </a:p>
      </dgm:t>
    </dgm:pt>
    <dgm:pt modelId="{02E474EF-AE6E-497F-A7D9-EFD65A799F95}">
      <dgm:prSet phldrT="[Text]"/>
      <dgm:spPr/>
      <dgm:t>
        <a:bodyPr/>
        <a:lstStyle/>
        <a:p>
          <a:r>
            <a:rPr lang="en-US" dirty="0"/>
            <a:t>Release</a:t>
          </a:r>
        </a:p>
      </dgm:t>
    </dgm:pt>
    <dgm:pt modelId="{3375DEB8-1FDB-4A6D-AD5C-E9AEE85FE82A}" type="parTrans" cxnId="{26CAD0B2-EA1A-4EC4-BA52-47730F90FC85}">
      <dgm:prSet/>
      <dgm:spPr/>
      <dgm:t>
        <a:bodyPr/>
        <a:lstStyle/>
        <a:p>
          <a:endParaRPr lang="en-US"/>
        </a:p>
      </dgm:t>
    </dgm:pt>
    <dgm:pt modelId="{B8E15959-209A-4EAE-8276-D670D4D890E5}" type="sibTrans" cxnId="{26CAD0B2-EA1A-4EC4-BA52-47730F90FC85}">
      <dgm:prSet/>
      <dgm:spPr/>
      <dgm:t>
        <a:bodyPr/>
        <a:lstStyle/>
        <a:p>
          <a:endParaRPr lang="en-US"/>
        </a:p>
      </dgm:t>
    </dgm:pt>
    <dgm:pt modelId="{6D84C3E8-08AC-42E3-A40F-04D150F30A93}">
      <dgm:prSet phldrT="[Text]"/>
      <dgm:spPr/>
      <dgm:t>
        <a:bodyPr/>
        <a:lstStyle/>
        <a:p>
          <a:r>
            <a:rPr lang="en-US" dirty="0"/>
            <a:t>Operate</a:t>
          </a:r>
        </a:p>
      </dgm:t>
    </dgm:pt>
    <dgm:pt modelId="{A6DA457E-62A3-4B96-89FE-9123A1C9F284}" type="parTrans" cxnId="{49213412-8795-4093-A2A1-2D4626B1CDCD}">
      <dgm:prSet/>
      <dgm:spPr/>
      <dgm:t>
        <a:bodyPr/>
        <a:lstStyle/>
        <a:p>
          <a:endParaRPr lang="en-US"/>
        </a:p>
      </dgm:t>
    </dgm:pt>
    <dgm:pt modelId="{B011D7FC-E2BA-44CA-8A47-398D8BF081B2}" type="sibTrans" cxnId="{49213412-8795-4093-A2A1-2D4626B1CDCD}">
      <dgm:prSet/>
      <dgm:spPr/>
      <dgm:t>
        <a:bodyPr/>
        <a:lstStyle/>
        <a:p>
          <a:endParaRPr lang="en-US"/>
        </a:p>
      </dgm:t>
    </dgm:pt>
    <dgm:pt modelId="{73305BC0-6B20-48E1-90EB-AAB7141CD346}">
      <dgm:prSet phldrT="[Text]"/>
      <dgm:spPr/>
      <dgm:t>
        <a:bodyPr/>
        <a:lstStyle/>
        <a:p>
          <a:r>
            <a:rPr lang="en-US" dirty="0"/>
            <a:t>Deploy</a:t>
          </a:r>
        </a:p>
      </dgm:t>
    </dgm:pt>
    <dgm:pt modelId="{A6E73364-438F-41DB-8474-E7699A59154D}" type="parTrans" cxnId="{25A5F7AA-46D6-4969-B8B6-D5EFC2A7336C}">
      <dgm:prSet/>
      <dgm:spPr/>
      <dgm:t>
        <a:bodyPr/>
        <a:lstStyle/>
        <a:p>
          <a:endParaRPr lang="en-US"/>
        </a:p>
      </dgm:t>
    </dgm:pt>
    <dgm:pt modelId="{10F9275B-B9C1-49D0-8A3D-33C64308A858}" type="sibTrans" cxnId="{25A5F7AA-46D6-4969-B8B6-D5EFC2A7336C}">
      <dgm:prSet/>
      <dgm:spPr/>
      <dgm:t>
        <a:bodyPr/>
        <a:lstStyle/>
        <a:p>
          <a:endParaRPr lang="en-US"/>
        </a:p>
      </dgm:t>
    </dgm:pt>
    <dgm:pt modelId="{24E693CC-D3A6-4E52-984F-75AE4FBB1D19}">
      <dgm:prSet phldrT="[Text]"/>
      <dgm:spPr/>
      <dgm:t>
        <a:bodyPr/>
        <a:lstStyle/>
        <a:p>
          <a:r>
            <a:rPr lang="en-US" dirty="0"/>
            <a:t>Monitor</a:t>
          </a:r>
        </a:p>
      </dgm:t>
    </dgm:pt>
    <dgm:pt modelId="{7DB64DE6-6CC5-4AB3-91EA-2DB499FC2E22}" type="parTrans" cxnId="{44CD7F60-4C05-4F9D-8CCB-7C92CB4D65A4}">
      <dgm:prSet/>
      <dgm:spPr/>
      <dgm:t>
        <a:bodyPr/>
        <a:lstStyle/>
        <a:p>
          <a:endParaRPr lang="en-US"/>
        </a:p>
      </dgm:t>
    </dgm:pt>
    <dgm:pt modelId="{1E57BD9D-E11A-41E9-909C-065285AF576B}" type="sibTrans" cxnId="{44CD7F60-4C05-4F9D-8CCB-7C92CB4D65A4}">
      <dgm:prSet/>
      <dgm:spPr/>
      <dgm:t>
        <a:bodyPr/>
        <a:lstStyle/>
        <a:p>
          <a:endParaRPr lang="en-US"/>
        </a:p>
      </dgm:t>
    </dgm:pt>
    <dgm:pt modelId="{01BC8A94-3143-4194-BBF8-C59EB96F7E47}">
      <dgm:prSet phldrT="[Text]"/>
      <dgm:spPr/>
      <dgm:t>
        <a:bodyPr/>
        <a:lstStyle/>
        <a:p>
          <a:r>
            <a:rPr lang="en-US" dirty="0"/>
            <a:t>Plan</a:t>
          </a:r>
        </a:p>
      </dgm:t>
    </dgm:pt>
    <dgm:pt modelId="{7F13440F-3234-41A4-A511-43C8B8E7F6E9}" type="parTrans" cxnId="{80DE5722-56FB-47E2-A000-F24A46BEBF96}">
      <dgm:prSet/>
      <dgm:spPr/>
      <dgm:t>
        <a:bodyPr/>
        <a:lstStyle/>
        <a:p>
          <a:endParaRPr lang="en-US"/>
        </a:p>
      </dgm:t>
    </dgm:pt>
    <dgm:pt modelId="{CB3E4DF7-6FF0-43AC-B76D-44C88F8B284C}" type="sibTrans" cxnId="{80DE5722-56FB-47E2-A000-F24A46BEBF96}">
      <dgm:prSet/>
      <dgm:spPr/>
      <dgm:t>
        <a:bodyPr/>
        <a:lstStyle/>
        <a:p>
          <a:endParaRPr lang="en-US"/>
        </a:p>
      </dgm:t>
    </dgm:pt>
    <dgm:pt modelId="{A328B32D-0178-44C0-B9B0-14075282C107}" type="pres">
      <dgm:prSet presAssocID="{1F7845A8-9C32-460F-9950-FDE89064DF81}" presName="Name0" presStyleCnt="0">
        <dgm:presLayoutVars>
          <dgm:dir/>
          <dgm:resizeHandles val="exact"/>
        </dgm:presLayoutVars>
      </dgm:prSet>
      <dgm:spPr/>
    </dgm:pt>
    <dgm:pt modelId="{1D967C5A-03FF-46DD-9FD4-A7217F6CCB24}" type="pres">
      <dgm:prSet presAssocID="{1F7845A8-9C32-460F-9950-FDE89064DF81}" presName="cycle" presStyleCnt="0"/>
      <dgm:spPr/>
    </dgm:pt>
    <dgm:pt modelId="{E12C6FCD-C0E7-4CD6-B752-77E1AF4FB805}" type="pres">
      <dgm:prSet presAssocID="{64534FC1-BFA0-40F6-9F90-861CC13B9328}" presName="nodeFirstNode" presStyleLbl="node1" presStyleIdx="0" presStyleCnt="8">
        <dgm:presLayoutVars>
          <dgm:bulletEnabled val="1"/>
        </dgm:presLayoutVars>
      </dgm:prSet>
      <dgm:spPr/>
    </dgm:pt>
    <dgm:pt modelId="{9ED4BFE9-B34E-4175-A0A5-A6819C098AB9}" type="pres">
      <dgm:prSet presAssocID="{FC803722-70FA-491F-AD26-575B8310DB08}" presName="sibTransFirstNode" presStyleLbl="bgShp" presStyleIdx="0" presStyleCnt="1"/>
      <dgm:spPr/>
    </dgm:pt>
    <dgm:pt modelId="{541C4778-9B1F-43CA-A737-A769270B5298}" type="pres">
      <dgm:prSet presAssocID="{2F36CFA8-149B-4CEF-9152-484EB14B3622}" presName="nodeFollowingNodes" presStyleLbl="node1" presStyleIdx="1" presStyleCnt="8">
        <dgm:presLayoutVars>
          <dgm:bulletEnabled val="1"/>
        </dgm:presLayoutVars>
      </dgm:prSet>
      <dgm:spPr/>
    </dgm:pt>
    <dgm:pt modelId="{974CF3EB-1F50-4ABA-B4E7-214EB0378D90}" type="pres">
      <dgm:prSet presAssocID="{D4D7B8B3-4772-4CEB-894D-74CA696A6C1B}" presName="nodeFollowingNodes" presStyleLbl="node1" presStyleIdx="2" presStyleCnt="8">
        <dgm:presLayoutVars>
          <dgm:bulletEnabled val="1"/>
        </dgm:presLayoutVars>
      </dgm:prSet>
      <dgm:spPr/>
    </dgm:pt>
    <dgm:pt modelId="{6AD2A65D-569B-40C2-9C39-8A464B007318}" type="pres">
      <dgm:prSet presAssocID="{02E474EF-AE6E-497F-A7D9-EFD65A799F95}" presName="nodeFollowingNodes" presStyleLbl="node1" presStyleIdx="3" presStyleCnt="8">
        <dgm:presLayoutVars>
          <dgm:bulletEnabled val="1"/>
        </dgm:presLayoutVars>
      </dgm:prSet>
      <dgm:spPr/>
    </dgm:pt>
    <dgm:pt modelId="{A6E50B6D-43EA-4F84-8F87-AF6C5472FF15}" type="pres">
      <dgm:prSet presAssocID="{73305BC0-6B20-48E1-90EB-AAB7141CD346}" presName="nodeFollowingNodes" presStyleLbl="node1" presStyleIdx="4" presStyleCnt="8">
        <dgm:presLayoutVars>
          <dgm:bulletEnabled val="1"/>
        </dgm:presLayoutVars>
      </dgm:prSet>
      <dgm:spPr/>
    </dgm:pt>
    <dgm:pt modelId="{EFE6A7E9-E9CC-409C-999A-338A7AAE06CC}" type="pres">
      <dgm:prSet presAssocID="{6D84C3E8-08AC-42E3-A40F-04D150F30A93}" presName="nodeFollowingNodes" presStyleLbl="node1" presStyleIdx="5" presStyleCnt="8">
        <dgm:presLayoutVars>
          <dgm:bulletEnabled val="1"/>
        </dgm:presLayoutVars>
      </dgm:prSet>
      <dgm:spPr/>
    </dgm:pt>
    <dgm:pt modelId="{D15DE84A-7546-4762-BC39-CDC840696148}" type="pres">
      <dgm:prSet presAssocID="{24E693CC-D3A6-4E52-984F-75AE4FBB1D19}" presName="nodeFollowingNodes" presStyleLbl="node1" presStyleIdx="6" presStyleCnt="8">
        <dgm:presLayoutVars>
          <dgm:bulletEnabled val="1"/>
        </dgm:presLayoutVars>
      </dgm:prSet>
      <dgm:spPr/>
    </dgm:pt>
    <dgm:pt modelId="{E3A90829-48D1-45D5-A821-ADD1E6DA8D6B}" type="pres">
      <dgm:prSet presAssocID="{01BC8A94-3143-4194-BBF8-C59EB96F7E47}" presName="nodeFollowingNodes" presStyleLbl="node1" presStyleIdx="7" presStyleCnt="8">
        <dgm:presLayoutVars>
          <dgm:bulletEnabled val="1"/>
        </dgm:presLayoutVars>
      </dgm:prSet>
      <dgm:spPr/>
    </dgm:pt>
  </dgm:ptLst>
  <dgm:cxnLst>
    <dgm:cxn modelId="{70FE0D06-8068-4CB6-8E4F-4E98E81FE9EE}" type="presOf" srcId="{64534FC1-BFA0-40F6-9F90-861CC13B9328}" destId="{E12C6FCD-C0E7-4CD6-B752-77E1AF4FB805}" srcOrd="0" destOrd="0" presId="urn:microsoft.com/office/officeart/2005/8/layout/cycle3"/>
    <dgm:cxn modelId="{49213412-8795-4093-A2A1-2D4626B1CDCD}" srcId="{1F7845A8-9C32-460F-9950-FDE89064DF81}" destId="{6D84C3E8-08AC-42E3-A40F-04D150F30A93}" srcOrd="5" destOrd="0" parTransId="{A6DA457E-62A3-4B96-89FE-9123A1C9F284}" sibTransId="{B011D7FC-E2BA-44CA-8A47-398D8BF081B2}"/>
    <dgm:cxn modelId="{80DE5722-56FB-47E2-A000-F24A46BEBF96}" srcId="{1F7845A8-9C32-460F-9950-FDE89064DF81}" destId="{01BC8A94-3143-4194-BBF8-C59EB96F7E47}" srcOrd="7" destOrd="0" parTransId="{7F13440F-3234-41A4-A511-43C8B8E7F6E9}" sibTransId="{CB3E4DF7-6FF0-43AC-B76D-44C88F8B284C}"/>
    <dgm:cxn modelId="{C2354960-BC9A-492D-AC42-D074DFACD31E}" type="presOf" srcId="{1F7845A8-9C32-460F-9950-FDE89064DF81}" destId="{A328B32D-0178-44C0-B9B0-14075282C107}" srcOrd="0" destOrd="0" presId="urn:microsoft.com/office/officeart/2005/8/layout/cycle3"/>
    <dgm:cxn modelId="{44CD7F60-4C05-4F9D-8CCB-7C92CB4D65A4}" srcId="{1F7845A8-9C32-460F-9950-FDE89064DF81}" destId="{24E693CC-D3A6-4E52-984F-75AE4FBB1D19}" srcOrd="6" destOrd="0" parTransId="{7DB64DE6-6CC5-4AB3-91EA-2DB499FC2E22}" sibTransId="{1E57BD9D-E11A-41E9-909C-065285AF576B}"/>
    <dgm:cxn modelId="{9B44E46A-C662-4863-8159-6F41E521AADF}" type="presOf" srcId="{02E474EF-AE6E-497F-A7D9-EFD65A799F95}" destId="{6AD2A65D-569B-40C2-9C39-8A464B007318}" srcOrd="0" destOrd="0" presId="urn:microsoft.com/office/officeart/2005/8/layout/cycle3"/>
    <dgm:cxn modelId="{F49ACE4D-C263-4E80-867A-2590C33C3784}" type="presOf" srcId="{24E693CC-D3A6-4E52-984F-75AE4FBB1D19}" destId="{D15DE84A-7546-4762-BC39-CDC840696148}" srcOrd="0" destOrd="0" presId="urn:microsoft.com/office/officeart/2005/8/layout/cycle3"/>
    <dgm:cxn modelId="{7153B671-738D-4147-9CB1-0F8D3A44D698}" type="presOf" srcId="{D4D7B8B3-4772-4CEB-894D-74CA696A6C1B}" destId="{974CF3EB-1F50-4ABA-B4E7-214EB0378D90}" srcOrd="0" destOrd="0" presId="urn:microsoft.com/office/officeart/2005/8/layout/cycle3"/>
    <dgm:cxn modelId="{0001ED7C-7A1C-4305-B8CF-C1CE8CA2DA76}" type="presOf" srcId="{01BC8A94-3143-4194-BBF8-C59EB96F7E47}" destId="{E3A90829-48D1-45D5-A821-ADD1E6DA8D6B}" srcOrd="0" destOrd="0" presId="urn:microsoft.com/office/officeart/2005/8/layout/cycle3"/>
    <dgm:cxn modelId="{25A5F7AA-46D6-4969-B8B6-D5EFC2A7336C}" srcId="{1F7845A8-9C32-460F-9950-FDE89064DF81}" destId="{73305BC0-6B20-48E1-90EB-AAB7141CD346}" srcOrd="4" destOrd="0" parTransId="{A6E73364-438F-41DB-8474-E7699A59154D}" sibTransId="{10F9275B-B9C1-49D0-8A3D-33C64308A858}"/>
    <dgm:cxn modelId="{D7CE18AE-0BEC-4416-ACF5-A272614B5075}" type="presOf" srcId="{FC803722-70FA-491F-AD26-575B8310DB08}" destId="{9ED4BFE9-B34E-4175-A0A5-A6819C098AB9}" srcOrd="0" destOrd="0" presId="urn:microsoft.com/office/officeart/2005/8/layout/cycle3"/>
    <dgm:cxn modelId="{26CAD0B2-EA1A-4EC4-BA52-47730F90FC85}" srcId="{1F7845A8-9C32-460F-9950-FDE89064DF81}" destId="{02E474EF-AE6E-497F-A7D9-EFD65A799F95}" srcOrd="3" destOrd="0" parTransId="{3375DEB8-1FDB-4A6D-AD5C-E9AEE85FE82A}" sibTransId="{B8E15959-209A-4EAE-8276-D670D4D890E5}"/>
    <dgm:cxn modelId="{427BD7BA-57FF-4B7F-A86B-ABCADBA0B1A0}" srcId="{1F7845A8-9C32-460F-9950-FDE89064DF81}" destId="{D4D7B8B3-4772-4CEB-894D-74CA696A6C1B}" srcOrd="2" destOrd="0" parTransId="{7D129AD9-B564-467A-AE1B-3B41C40971EB}" sibTransId="{C6760E25-A4AD-4454-AB02-39E5CCD47963}"/>
    <dgm:cxn modelId="{42B6E6BB-BD4B-4433-B309-5C343ACABBA8}" type="presOf" srcId="{6D84C3E8-08AC-42E3-A40F-04D150F30A93}" destId="{EFE6A7E9-E9CC-409C-999A-338A7AAE06CC}" srcOrd="0" destOrd="0" presId="urn:microsoft.com/office/officeart/2005/8/layout/cycle3"/>
    <dgm:cxn modelId="{085E2DBD-B8C7-449A-913C-6E5A70830F57}" type="presOf" srcId="{2F36CFA8-149B-4CEF-9152-484EB14B3622}" destId="{541C4778-9B1F-43CA-A737-A769270B5298}" srcOrd="0" destOrd="0" presId="urn:microsoft.com/office/officeart/2005/8/layout/cycle3"/>
    <dgm:cxn modelId="{719C2DCE-7E25-40BD-B3A5-34AE04443501}" type="presOf" srcId="{73305BC0-6B20-48E1-90EB-AAB7141CD346}" destId="{A6E50B6D-43EA-4F84-8F87-AF6C5472FF15}" srcOrd="0" destOrd="0" presId="urn:microsoft.com/office/officeart/2005/8/layout/cycle3"/>
    <dgm:cxn modelId="{A930B2D1-0347-4AB9-BC7A-86EF77884685}" srcId="{1F7845A8-9C32-460F-9950-FDE89064DF81}" destId="{64534FC1-BFA0-40F6-9F90-861CC13B9328}" srcOrd="0" destOrd="0" parTransId="{E38DBA38-1887-40F8-852F-960201044CAC}" sibTransId="{FC803722-70FA-491F-AD26-575B8310DB08}"/>
    <dgm:cxn modelId="{4A04B1EB-65C2-4199-99C3-48A64235B52D}" srcId="{1F7845A8-9C32-460F-9950-FDE89064DF81}" destId="{2F36CFA8-149B-4CEF-9152-484EB14B3622}" srcOrd="1" destOrd="0" parTransId="{E3607DB1-2256-44F0-8443-50185B4F69FF}" sibTransId="{F06025CD-E6A2-4411-BDCB-DC58EC6FF420}"/>
    <dgm:cxn modelId="{AD157A12-7973-4FC4-8264-28094663E6C9}" type="presParOf" srcId="{A328B32D-0178-44C0-B9B0-14075282C107}" destId="{1D967C5A-03FF-46DD-9FD4-A7217F6CCB24}" srcOrd="0" destOrd="0" presId="urn:microsoft.com/office/officeart/2005/8/layout/cycle3"/>
    <dgm:cxn modelId="{DD24497E-9A07-4033-A629-7A9523180314}" type="presParOf" srcId="{1D967C5A-03FF-46DD-9FD4-A7217F6CCB24}" destId="{E12C6FCD-C0E7-4CD6-B752-77E1AF4FB805}" srcOrd="0" destOrd="0" presId="urn:microsoft.com/office/officeart/2005/8/layout/cycle3"/>
    <dgm:cxn modelId="{10146340-7A3F-4FC2-9DAF-1C5E02FB4926}" type="presParOf" srcId="{1D967C5A-03FF-46DD-9FD4-A7217F6CCB24}" destId="{9ED4BFE9-B34E-4175-A0A5-A6819C098AB9}" srcOrd="1" destOrd="0" presId="urn:microsoft.com/office/officeart/2005/8/layout/cycle3"/>
    <dgm:cxn modelId="{D78A444D-5C19-4258-AC1D-B01C61466975}" type="presParOf" srcId="{1D967C5A-03FF-46DD-9FD4-A7217F6CCB24}" destId="{541C4778-9B1F-43CA-A737-A769270B5298}" srcOrd="2" destOrd="0" presId="urn:microsoft.com/office/officeart/2005/8/layout/cycle3"/>
    <dgm:cxn modelId="{0BE34C23-6067-40E3-B00D-2324562CA848}" type="presParOf" srcId="{1D967C5A-03FF-46DD-9FD4-A7217F6CCB24}" destId="{974CF3EB-1F50-4ABA-B4E7-214EB0378D90}" srcOrd="3" destOrd="0" presId="urn:microsoft.com/office/officeart/2005/8/layout/cycle3"/>
    <dgm:cxn modelId="{0AB6FB46-8D8E-4C12-8489-A5D2A3D9014D}" type="presParOf" srcId="{1D967C5A-03FF-46DD-9FD4-A7217F6CCB24}" destId="{6AD2A65D-569B-40C2-9C39-8A464B007318}" srcOrd="4" destOrd="0" presId="urn:microsoft.com/office/officeart/2005/8/layout/cycle3"/>
    <dgm:cxn modelId="{64F4B5BA-955E-4323-911D-39C8491E1ECE}" type="presParOf" srcId="{1D967C5A-03FF-46DD-9FD4-A7217F6CCB24}" destId="{A6E50B6D-43EA-4F84-8F87-AF6C5472FF15}" srcOrd="5" destOrd="0" presId="urn:microsoft.com/office/officeart/2005/8/layout/cycle3"/>
    <dgm:cxn modelId="{EA1276CA-0094-4D1D-A869-BD47654FB9B4}" type="presParOf" srcId="{1D967C5A-03FF-46DD-9FD4-A7217F6CCB24}" destId="{EFE6A7E9-E9CC-409C-999A-338A7AAE06CC}" srcOrd="6" destOrd="0" presId="urn:microsoft.com/office/officeart/2005/8/layout/cycle3"/>
    <dgm:cxn modelId="{39C173FA-F99A-4965-BC62-A09C6B3F471B}" type="presParOf" srcId="{1D967C5A-03FF-46DD-9FD4-A7217F6CCB24}" destId="{D15DE84A-7546-4762-BC39-CDC840696148}" srcOrd="7" destOrd="0" presId="urn:microsoft.com/office/officeart/2005/8/layout/cycle3"/>
    <dgm:cxn modelId="{921A4642-D723-450D-9601-2E98B9B45C6D}" type="presParOf" srcId="{1D967C5A-03FF-46DD-9FD4-A7217F6CCB24}" destId="{E3A90829-48D1-45D5-A821-ADD1E6DA8D6B}" srcOrd="8" destOrd="0" presId="urn:microsoft.com/office/officeart/2005/8/layout/cycle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F7845A8-9C32-460F-9950-FDE89064DF81}" type="doc">
      <dgm:prSet loTypeId="urn:microsoft.com/office/officeart/2005/8/layout/cycle3" loCatId="cycle" qsTypeId="urn:microsoft.com/office/officeart/2005/8/quickstyle/simple1" qsCatId="simple" csTypeId="urn:microsoft.com/office/officeart/2005/8/colors/accent3_5" csCatId="accent3" phldr="1"/>
      <dgm:spPr/>
      <dgm:t>
        <a:bodyPr/>
        <a:lstStyle/>
        <a:p>
          <a:endParaRPr lang="en-US"/>
        </a:p>
      </dgm:t>
    </dgm:pt>
    <dgm:pt modelId="{64534FC1-BFA0-40F6-9F90-861CC13B9328}">
      <dgm:prSet phldrT="[Text]"/>
      <dgm:spPr/>
      <dgm:t>
        <a:bodyPr/>
        <a:lstStyle/>
        <a:p>
          <a:r>
            <a:rPr lang="en-US" dirty="0"/>
            <a:t>Code</a:t>
          </a:r>
        </a:p>
      </dgm:t>
    </dgm:pt>
    <dgm:pt modelId="{E38DBA38-1887-40F8-852F-960201044CAC}" type="parTrans" cxnId="{A930B2D1-0347-4AB9-BC7A-86EF77884685}">
      <dgm:prSet/>
      <dgm:spPr/>
      <dgm:t>
        <a:bodyPr/>
        <a:lstStyle/>
        <a:p>
          <a:endParaRPr lang="en-US"/>
        </a:p>
      </dgm:t>
    </dgm:pt>
    <dgm:pt modelId="{FC803722-70FA-491F-AD26-575B8310DB08}" type="sibTrans" cxnId="{A930B2D1-0347-4AB9-BC7A-86EF77884685}">
      <dgm:prSet/>
      <dgm:spPr/>
      <dgm:t>
        <a:bodyPr/>
        <a:lstStyle/>
        <a:p>
          <a:endParaRPr lang="en-US"/>
        </a:p>
      </dgm:t>
    </dgm:pt>
    <dgm:pt modelId="{2F36CFA8-149B-4CEF-9152-484EB14B3622}">
      <dgm:prSet phldrT="[Text]"/>
      <dgm:spPr/>
      <dgm:t>
        <a:bodyPr/>
        <a:lstStyle/>
        <a:p>
          <a:r>
            <a:rPr lang="en-US" dirty="0"/>
            <a:t>Build</a:t>
          </a:r>
        </a:p>
      </dgm:t>
    </dgm:pt>
    <dgm:pt modelId="{E3607DB1-2256-44F0-8443-50185B4F69FF}" type="parTrans" cxnId="{4A04B1EB-65C2-4199-99C3-48A64235B52D}">
      <dgm:prSet/>
      <dgm:spPr/>
      <dgm:t>
        <a:bodyPr/>
        <a:lstStyle/>
        <a:p>
          <a:endParaRPr lang="en-US"/>
        </a:p>
      </dgm:t>
    </dgm:pt>
    <dgm:pt modelId="{F06025CD-E6A2-4411-BDCB-DC58EC6FF420}" type="sibTrans" cxnId="{4A04B1EB-65C2-4199-99C3-48A64235B52D}">
      <dgm:prSet/>
      <dgm:spPr/>
      <dgm:t>
        <a:bodyPr/>
        <a:lstStyle/>
        <a:p>
          <a:endParaRPr lang="en-US"/>
        </a:p>
      </dgm:t>
    </dgm:pt>
    <dgm:pt modelId="{D4D7B8B3-4772-4CEB-894D-74CA696A6C1B}">
      <dgm:prSet phldrT="[Text]"/>
      <dgm:spPr/>
      <dgm:t>
        <a:bodyPr/>
        <a:lstStyle/>
        <a:p>
          <a:r>
            <a:rPr lang="en-US" dirty="0"/>
            <a:t>Test</a:t>
          </a:r>
        </a:p>
      </dgm:t>
    </dgm:pt>
    <dgm:pt modelId="{7D129AD9-B564-467A-AE1B-3B41C40971EB}" type="parTrans" cxnId="{427BD7BA-57FF-4B7F-A86B-ABCADBA0B1A0}">
      <dgm:prSet/>
      <dgm:spPr/>
      <dgm:t>
        <a:bodyPr/>
        <a:lstStyle/>
        <a:p>
          <a:endParaRPr lang="en-US"/>
        </a:p>
      </dgm:t>
    </dgm:pt>
    <dgm:pt modelId="{C6760E25-A4AD-4454-AB02-39E5CCD47963}" type="sibTrans" cxnId="{427BD7BA-57FF-4B7F-A86B-ABCADBA0B1A0}">
      <dgm:prSet/>
      <dgm:spPr/>
      <dgm:t>
        <a:bodyPr/>
        <a:lstStyle/>
        <a:p>
          <a:endParaRPr lang="en-US"/>
        </a:p>
      </dgm:t>
    </dgm:pt>
    <dgm:pt modelId="{02E474EF-AE6E-497F-A7D9-EFD65A799F95}">
      <dgm:prSet phldrT="[Text]"/>
      <dgm:spPr/>
      <dgm:t>
        <a:bodyPr/>
        <a:lstStyle/>
        <a:p>
          <a:r>
            <a:rPr lang="en-US" dirty="0"/>
            <a:t>Release</a:t>
          </a:r>
        </a:p>
      </dgm:t>
    </dgm:pt>
    <dgm:pt modelId="{3375DEB8-1FDB-4A6D-AD5C-E9AEE85FE82A}" type="parTrans" cxnId="{26CAD0B2-EA1A-4EC4-BA52-47730F90FC85}">
      <dgm:prSet/>
      <dgm:spPr/>
      <dgm:t>
        <a:bodyPr/>
        <a:lstStyle/>
        <a:p>
          <a:endParaRPr lang="en-US"/>
        </a:p>
      </dgm:t>
    </dgm:pt>
    <dgm:pt modelId="{B8E15959-209A-4EAE-8276-D670D4D890E5}" type="sibTrans" cxnId="{26CAD0B2-EA1A-4EC4-BA52-47730F90FC85}">
      <dgm:prSet/>
      <dgm:spPr/>
      <dgm:t>
        <a:bodyPr/>
        <a:lstStyle/>
        <a:p>
          <a:endParaRPr lang="en-US"/>
        </a:p>
      </dgm:t>
    </dgm:pt>
    <dgm:pt modelId="{6D84C3E8-08AC-42E3-A40F-04D150F30A93}">
      <dgm:prSet phldrT="[Text]"/>
      <dgm:spPr/>
      <dgm:t>
        <a:bodyPr/>
        <a:lstStyle/>
        <a:p>
          <a:r>
            <a:rPr lang="en-US" dirty="0"/>
            <a:t>Operate</a:t>
          </a:r>
        </a:p>
      </dgm:t>
    </dgm:pt>
    <dgm:pt modelId="{A6DA457E-62A3-4B96-89FE-9123A1C9F284}" type="parTrans" cxnId="{49213412-8795-4093-A2A1-2D4626B1CDCD}">
      <dgm:prSet/>
      <dgm:spPr/>
      <dgm:t>
        <a:bodyPr/>
        <a:lstStyle/>
        <a:p>
          <a:endParaRPr lang="en-US"/>
        </a:p>
      </dgm:t>
    </dgm:pt>
    <dgm:pt modelId="{B011D7FC-E2BA-44CA-8A47-398D8BF081B2}" type="sibTrans" cxnId="{49213412-8795-4093-A2A1-2D4626B1CDCD}">
      <dgm:prSet/>
      <dgm:spPr/>
      <dgm:t>
        <a:bodyPr/>
        <a:lstStyle/>
        <a:p>
          <a:endParaRPr lang="en-US"/>
        </a:p>
      </dgm:t>
    </dgm:pt>
    <dgm:pt modelId="{73305BC0-6B20-48E1-90EB-AAB7141CD346}">
      <dgm:prSet phldrT="[Text]"/>
      <dgm:spPr/>
      <dgm:t>
        <a:bodyPr/>
        <a:lstStyle/>
        <a:p>
          <a:r>
            <a:rPr lang="en-US" dirty="0"/>
            <a:t>Deploy</a:t>
          </a:r>
        </a:p>
      </dgm:t>
    </dgm:pt>
    <dgm:pt modelId="{A6E73364-438F-41DB-8474-E7699A59154D}" type="parTrans" cxnId="{25A5F7AA-46D6-4969-B8B6-D5EFC2A7336C}">
      <dgm:prSet/>
      <dgm:spPr/>
      <dgm:t>
        <a:bodyPr/>
        <a:lstStyle/>
        <a:p>
          <a:endParaRPr lang="en-US"/>
        </a:p>
      </dgm:t>
    </dgm:pt>
    <dgm:pt modelId="{10F9275B-B9C1-49D0-8A3D-33C64308A858}" type="sibTrans" cxnId="{25A5F7AA-46D6-4969-B8B6-D5EFC2A7336C}">
      <dgm:prSet/>
      <dgm:spPr/>
      <dgm:t>
        <a:bodyPr/>
        <a:lstStyle/>
        <a:p>
          <a:endParaRPr lang="en-US"/>
        </a:p>
      </dgm:t>
    </dgm:pt>
    <dgm:pt modelId="{24E693CC-D3A6-4E52-984F-75AE4FBB1D19}">
      <dgm:prSet phldrT="[Text]"/>
      <dgm:spPr/>
      <dgm:t>
        <a:bodyPr/>
        <a:lstStyle/>
        <a:p>
          <a:r>
            <a:rPr lang="en-US" dirty="0"/>
            <a:t>Monitor</a:t>
          </a:r>
        </a:p>
      </dgm:t>
    </dgm:pt>
    <dgm:pt modelId="{7DB64DE6-6CC5-4AB3-91EA-2DB499FC2E22}" type="parTrans" cxnId="{44CD7F60-4C05-4F9D-8CCB-7C92CB4D65A4}">
      <dgm:prSet/>
      <dgm:spPr/>
      <dgm:t>
        <a:bodyPr/>
        <a:lstStyle/>
        <a:p>
          <a:endParaRPr lang="en-US"/>
        </a:p>
      </dgm:t>
    </dgm:pt>
    <dgm:pt modelId="{1E57BD9D-E11A-41E9-909C-065285AF576B}" type="sibTrans" cxnId="{44CD7F60-4C05-4F9D-8CCB-7C92CB4D65A4}">
      <dgm:prSet/>
      <dgm:spPr/>
      <dgm:t>
        <a:bodyPr/>
        <a:lstStyle/>
        <a:p>
          <a:endParaRPr lang="en-US"/>
        </a:p>
      </dgm:t>
    </dgm:pt>
    <dgm:pt modelId="{01BC8A94-3143-4194-BBF8-C59EB96F7E47}">
      <dgm:prSet phldrT="[Text]"/>
      <dgm:spPr/>
      <dgm:t>
        <a:bodyPr/>
        <a:lstStyle/>
        <a:p>
          <a:r>
            <a:rPr lang="en-US" dirty="0"/>
            <a:t>Plan</a:t>
          </a:r>
        </a:p>
      </dgm:t>
    </dgm:pt>
    <dgm:pt modelId="{7F13440F-3234-41A4-A511-43C8B8E7F6E9}" type="parTrans" cxnId="{80DE5722-56FB-47E2-A000-F24A46BEBF96}">
      <dgm:prSet/>
      <dgm:spPr/>
      <dgm:t>
        <a:bodyPr/>
        <a:lstStyle/>
        <a:p>
          <a:endParaRPr lang="en-US"/>
        </a:p>
      </dgm:t>
    </dgm:pt>
    <dgm:pt modelId="{CB3E4DF7-6FF0-43AC-B76D-44C88F8B284C}" type="sibTrans" cxnId="{80DE5722-56FB-47E2-A000-F24A46BEBF96}">
      <dgm:prSet/>
      <dgm:spPr/>
      <dgm:t>
        <a:bodyPr/>
        <a:lstStyle/>
        <a:p>
          <a:endParaRPr lang="en-US"/>
        </a:p>
      </dgm:t>
    </dgm:pt>
    <dgm:pt modelId="{A328B32D-0178-44C0-B9B0-14075282C107}" type="pres">
      <dgm:prSet presAssocID="{1F7845A8-9C32-460F-9950-FDE89064DF81}" presName="Name0" presStyleCnt="0">
        <dgm:presLayoutVars>
          <dgm:dir/>
          <dgm:resizeHandles val="exact"/>
        </dgm:presLayoutVars>
      </dgm:prSet>
      <dgm:spPr/>
    </dgm:pt>
    <dgm:pt modelId="{1D967C5A-03FF-46DD-9FD4-A7217F6CCB24}" type="pres">
      <dgm:prSet presAssocID="{1F7845A8-9C32-460F-9950-FDE89064DF81}" presName="cycle" presStyleCnt="0"/>
      <dgm:spPr/>
    </dgm:pt>
    <dgm:pt modelId="{E12C6FCD-C0E7-4CD6-B752-77E1AF4FB805}" type="pres">
      <dgm:prSet presAssocID="{64534FC1-BFA0-40F6-9F90-861CC13B9328}" presName="nodeFirstNode" presStyleLbl="node1" presStyleIdx="0" presStyleCnt="8">
        <dgm:presLayoutVars>
          <dgm:bulletEnabled val="1"/>
        </dgm:presLayoutVars>
      </dgm:prSet>
      <dgm:spPr/>
    </dgm:pt>
    <dgm:pt modelId="{9ED4BFE9-B34E-4175-A0A5-A6819C098AB9}" type="pres">
      <dgm:prSet presAssocID="{FC803722-70FA-491F-AD26-575B8310DB08}" presName="sibTransFirstNode" presStyleLbl="bgShp" presStyleIdx="0" presStyleCnt="1"/>
      <dgm:spPr/>
    </dgm:pt>
    <dgm:pt modelId="{541C4778-9B1F-43CA-A737-A769270B5298}" type="pres">
      <dgm:prSet presAssocID="{2F36CFA8-149B-4CEF-9152-484EB14B3622}" presName="nodeFollowingNodes" presStyleLbl="node1" presStyleIdx="1" presStyleCnt="8">
        <dgm:presLayoutVars>
          <dgm:bulletEnabled val="1"/>
        </dgm:presLayoutVars>
      </dgm:prSet>
      <dgm:spPr/>
    </dgm:pt>
    <dgm:pt modelId="{974CF3EB-1F50-4ABA-B4E7-214EB0378D90}" type="pres">
      <dgm:prSet presAssocID="{D4D7B8B3-4772-4CEB-894D-74CA696A6C1B}" presName="nodeFollowingNodes" presStyleLbl="node1" presStyleIdx="2" presStyleCnt="8">
        <dgm:presLayoutVars>
          <dgm:bulletEnabled val="1"/>
        </dgm:presLayoutVars>
      </dgm:prSet>
      <dgm:spPr/>
    </dgm:pt>
    <dgm:pt modelId="{6AD2A65D-569B-40C2-9C39-8A464B007318}" type="pres">
      <dgm:prSet presAssocID="{02E474EF-AE6E-497F-A7D9-EFD65A799F95}" presName="nodeFollowingNodes" presStyleLbl="node1" presStyleIdx="3" presStyleCnt="8">
        <dgm:presLayoutVars>
          <dgm:bulletEnabled val="1"/>
        </dgm:presLayoutVars>
      </dgm:prSet>
      <dgm:spPr/>
    </dgm:pt>
    <dgm:pt modelId="{A6E50B6D-43EA-4F84-8F87-AF6C5472FF15}" type="pres">
      <dgm:prSet presAssocID="{73305BC0-6B20-48E1-90EB-AAB7141CD346}" presName="nodeFollowingNodes" presStyleLbl="node1" presStyleIdx="4" presStyleCnt="8">
        <dgm:presLayoutVars>
          <dgm:bulletEnabled val="1"/>
        </dgm:presLayoutVars>
      </dgm:prSet>
      <dgm:spPr/>
    </dgm:pt>
    <dgm:pt modelId="{EFE6A7E9-E9CC-409C-999A-338A7AAE06CC}" type="pres">
      <dgm:prSet presAssocID="{6D84C3E8-08AC-42E3-A40F-04D150F30A93}" presName="nodeFollowingNodes" presStyleLbl="node1" presStyleIdx="5" presStyleCnt="8">
        <dgm:presLayoutVars>
          <dgm:bulletEnabled val="1"/>
        </dgm:presLayoutVars>
      </dgm:prSet>
      <dgm:spPr/>
    </dgm:pt>
    <dgm:pt modelId="{D15DE84A-7546-4762-BC39-CDC840696148}" type="pres">
      <dgm:prSet presAssocID="{24E693CC-D3A6-4E52-984F-75AE4FBB1D19}" presName="nodeFollowingNodes" presStyleLbl="node1" presStyleIdx="6" presStyleCnt="8">
        <dgm:presLayoutVars>
          <dgm:bulletEnabled val="1"/>
        </dgm:presLayoutVars>
      </dgm:prSet>
      <dgm:spPr/>
    </dgm:pt>
    <dgm:pt modelId="{E3A90829-48D1-45D5-A821-ADD1E6DA8D6B}" type="pres">
      <dgm:prSet presAssocID="{01BC8A94-3143-4194-BBF8-C59EB96F7E47}" presName="nodeFollowingNodes" presStyleLbl="node1" presStyleIdx="7" presStyleCnt="8">
        <dgm:presLayoutVars>
          <dgm:bulletEnabled val="1"/>
        </dgm:presLayoutVars>
      </dgm:prSet>
      <dgm:spPr/>
    </dgm:pt>
  </dgm:ptLst>
  <dgm:cxnLst>
    <dgm:cxn modelId="{70FE0D06-8068-4CB6-8E4F-4E98E81FE9EE}" type="presOf" srcId="{64534FC1-BFA0-40F6-9F90-861CC13B9328}" destId="{E12C6FCD-C0E7-4CD6-B752-77E1AF4FB805}" srcOrd="0" destOrd="0" presId="urn:microsoft.com/office/officeart/2005/8/layout/cycle3"/>
    <dgm:cxn modelId="{49213412-8795-4093-A2A1-2D4626B1CDCD}" srcId="{1F7845A8-9C32-460F-9950-FDE89064DF81}" destId="{6D84C3E8-08AC-42E3-A40F-04D150F30A93}" srcOrd="5" destOrd="0" parTransId="{A6DA457E-62A3-4B96-89FE-9123A1C9F284}" sibTransId="{B011D7FC-E2BA-44CA-8A47-398D8BF081B2}"/>
    <dgm:cxn modelId="{80DE5722-56FB-47E2-A000-F24A46BEBF96}" srcId="{1F7845A8-9C32-460F-9950-FDE89064DF81}" destId="{01BC8A94-3143-4194-BBF8-C59EB96F7E47}" srcOrd="7" destOrd="0" parTransId="{7F13440F-3234-41A4-A511-43C8B8E7F6E9}" sibTransId="{CB3E4DF7-6FF0-43AC-B76D-44C88F8B284C}"/>
    <dgm:cxn modelId="{C2354960-BC9A-492D-AC42-D074DFACD31E}" type="presOf" srcId="{1F7845A8-9C32-460F-9950-FDE89064DF81}" destId="{A328B32D-0178-44C0-B9B0-14075282C107}" srcOrd="0" destOrd="0" presId="urn:microsoft.com/office/officeart/2005/8/layout/cycle3"/>
    <dgm:cxn modelId="{44CD7F60-4C05-4F9D-8CCB-7C92CB4D65A4}" srcId="{1F7845A8-9C32-460F-9950-FDE89064DF81}" destId="{24E693CC-D3A6-4E52-984F-75AE4FBB1D19}" srcOrd="6" destOrd="0" parTransId="{7DB64DE6-6CC5-4AB3-91EA-2DB499FC2E22}" sibTransId="{1E57BD9D-E11A-41E9-909C-065285AF576B}"/>
    <dgm:cxn modelId="{9B44E46A-C662-4863-8159-6F41E521AADF}" type="presOf" srcId="{02E474EF-AE6E-497F-A7D9-EFD65A799F95}" destId="{6AD2A65D-569B-40C2-9C39-8A464B007318}" srcOrd="0" destOrd="0" presId="urn:microsoft.com/office/officeart/2005/8/layout/cycle3"/>
    <dgm:cxn modelId="{F49ACE4D-C263-4E80-867A-2590C33C3784}" type="presOf" srcId="{24E693CC-D3A6-4E52-984F-75AE4FBB1D19}" destId="{D15DE84A-7546-4762-BC39-CDC840696148}" srcOrd="0" destOrd="0" presId="urn:microsoft.com/office/officeart/2005/8/layout/cycle3"/>
    <dgm:cxn modelId="{7153B671-738D-4147-9CB1-0F8D3A44D698}" type="presOf" srcId="{D4D7B8B3-4772-4CEB-894D-74CA696A6C1B}" destId="{974CF3EB-1F50-4ABA-B4E7-214EB0378D90}" srcOrd="0" destOrd="0" presId="urn:microsoft.com/office/officeart/2005/8/layout/cycle3"/>
    <dgm:cxn modelId="{0001ED7C-7A1C-4305-B8CF-C1CE8CA2DA76}" type="presOf" srcId="{01BC8A94-3143-4194-BBF8-C59EB96F7E47}" destId="{E3A90829-48D1-45D5-A821-ADD1E6DA8D6B}" srcOrd="0" destOrd="0" presId="urn:microsoft.com/office/officeart/2005/8/layout/cycle3"/>
    <dgm:cxn modelId="{25A5F7AA-46D6-4969-B8B6-D5EFC2A7336C}" srcId="{1F7845A8-9C32-460F-9950-FDE89064DF81}" destId="{73305BC0-6B20-48E1-90EB-AAB7141CD346}" srcOrd="4" destOrd="0" parTransId="{A6E73364-438F-41DB-8474-E7699A59154D}" sibTransId="{10F9275B-B9C1-49D0-8A3D-33C64308A858}"/>
    <dgm:cxn modelId="{D7CE18AE-0BEC-4416-ACF5-A272614B5075}" type="presOf" srcId="{FC803722-70FA-491F-AD26-575B8310DB08}" destId="{9ED4BFE9-B34E-4175-A0A5-A6819C098AB9}" srcOrd="0" destOrd="0" presId="urn:microsoft.com/office/officeart/2005/8/layout/cycle3"/>
    <dgm:cxn modelId="{26CAD0B2-EA1A-4EC4-BA52-47730F90FC85}" srcId="{1F7845A8-9C32-460F-9950-FDE89064DF81}" destId="{02E474EF-AE6E-497F-A7D9-EFD65A799F95}" srcOrd="3" destOrd="0" parTransId="{3375DEB8-1FDB-4A6D-AD5C-E9AEE85FE82A}" sibTransId="{B8E15959-209A-4EAE-8276-D670D4D890E5}"/>
    <dgm:cxn modelId="{427BD7BA-57FF-4B7F-A86B-ABCADBA0B1A0}" srcId="{1F7845A8-9C32-460F-9950-FDE89064DF81}" destId="{D4D7B8B3-4772-4CEB-894D-74CA696A6C1B}" srcOrd="2" destOrd="0" parTransId="{7D129AD9-B564-467A-AE1B-3B41C40971EB}" sibTransId="{C6760E25-A4AD-4454-AB02-39E5CCD47963}"/>
    <dgm:cxn modelId="{42B6E6BB-BD4B-4433-B309-5C343ACABBA8}" type="presOf" srcId="{6D84C3E8-08AC-42E3-A40F-04D150F30A93}" destId="{EFE6A7E9-E9CC-409C-999A-338A7AAE06CC}" srcOrd="0" destOrd="0" presId="urn:microsoft.com/office/officeart/2005/8/layout/cycle3"/>
    <dgm:cxn modelId="{085E2DBD-B8C7-449A-913C-6E5A70830F57}" type="presOf" srcId="{2F36CFA8-149B-4CEF-9152-484EB14B3622}" destId="{541C4778-9B1F-43CA-A737-A769270B5298}" srcOrd="0" destOrd="0" presId="urn:microsoft.com/office/officeart/2005/8/layout/cycle3"/>
    <dgm:cxn modelId="{719C2DCE-7E25-40BD-B3A5-34AE04443501}" type="presOf" srcId="{73305BC0-6B20-48E1-90EB-AAB7141CD346}" destId="{A6E50B6D-43EA-4F84-8F87-AF6C5472FF15}" srcOrd="0" destOrd="0" presId="urn:microsoft.com/office/officeart/2005/8/layout/cycle3"/>
    <dgm:cxn modelId="{A930B2D1-0347-4AB9-BC7A-86EF77884685}" srcId="{1F7845A8-9C32-460F-9950-FDE89064DF81}" destId="{64534FC1-BFA0-40F6-9F90-861CC13B9328}" srcOrd="0" destOrd="0" parTransId="{E38DBA38-1887-40F8-852F-960201044CAC}" sibTransId="{FC803722-70FA-491F-AD26-575B8310DB08}"/>
    <dgm:cxn modelId="{4A04B1EB-65C2-4199-99C3-48A64235B52D}" srcId="{1F7845A8-9C32-460F-9950-FDE89064DF81}" destId="{2F36CFA8-149B-4CEF-9152-484EB14B3622}" srcOrd="1" destOrd="0" parTransId="{E3607DB1-2256-44F0-8443-50185B4F69FF}" sibTransId="{F06025CD-E6A2-4411-BDCB-DC58EC6FF420}"/>
    <dgm:cxn modelId="{AD157A12-7973-4FC4-8264-28094663E6C9}" type="presParOf" srcId="{A328B32D-0178-44C0-B9B0-14075282C107}" destId="{1D967C5A-03FF-46DD-9FD4-A7217F6CCB24}" srcOrd="0" destOrd="0" presId="urn:microsoft.com/office/officeart/2005/8/layout/cycle3"/>
    <dgm:cxn modelId="{DD24497E-9A07-4033-A629-7A9523180314}" type="presParOf" srcId="{1D967C5A-03FF-46DD-9FD4-A7217F6CCB24}" destId="{E12C6FCD-C0E7-4CD6-B752-77E1AF4FB805}" srcOrd="0" destOrd="0" presId="urn:microsoft.com/office/officeart/2005/8/layout/cycle3"/>
    <dgm:cxn modelId="{10146340-7A3F-4FC2-9DAF-1C5E02FB4926}" type="presParOf" srcId="{1D967C5A-03FF-46DD-9FD4-A7217F6CCB24}" destId="{9ED4BFE9-B34E-4175-A0A5-A6819C098AB9}" srcOrd="1" destOrd="0" presId="urn:microsoft.com/office/officeart/2005/8/layout/cycle3"/>
    <dgm:cxn modelId="{D78A444D-5C19-4258-AC1D-B01C61466975}" type="presParOf" srcId="{1D967C5A-03FF-46DD-9FD4-A7217F6CCB24}" destId="{541C4778-9B1F-43CA-A737-A769270B5298}" srcOrd="2" destOrd="0" presId="urn:microsoft.com/office/officeart/2005/8/layout/cycle3"/>
    <dgm:cxn modelId="{0BE34C23-6067-40E3-B00D-2324562CA848}" type="presParOf" srcId="{1D967C5A-03FF-46DD-9FD4-A7217F6CCB24}" destId="{974CF3EB-1F50-4ABA-B4E7-214EB0378D90}" srcOrd="3" destOrd="0" presId="urn:microsoft.com/office/officeart/2005/8/layout/cycle3"/>
    <dgm:cxn modelId="{0AB6FB46-8D8E-4C12-8489-A5D2A3D9014D}" type="presParOf" srcId="{1D967C5A-03FF-46DD-9FD4-A7217F6CCB24}" destId="{6AD2A65D-569B-40C2-9C39-8A464B007318}" srcOrd="4" destOrd="0" presId="urn:microsoft.com/office/officeart/2005/8/layout/cycle3"/>
    <dgm:cxn modelId="{64F4B5BA-955E-4323-911D-39C8491E1ECE}" type="presParOf" srcId="{1D967C5A-03FF-46DD-9FD4-A7217F6CCB24}" destId="{A6E50B6D-43EA-4F84-8F87-AF6C5472FF15}" srcOrd="5" destOrd="0" presId="urn:microsoft.com/office/officeart/2005/8/layout/cycle3"/>
    <dgm:cxn modelId="{EA1276CA-0094-4D1D-A869-BD47654FB9B4}" type="presParOf" srcId="{1D967C5A-03FF-46DD-9FD4-A7217F6CCB24}" destId="{EFE6A7E9-E9CC-409C-999A-338A7AAE06CC}" srcOrd="6" destOrd="0" presId="urn:microsoft.com/office/officeart/2005/8/layout/cycle3"/>
    <dgm:cxn modelId="{39C173FA-F99A-4965-BC62-A09C6B3F471B}" type="presParOf" srcId="{1D967C5A-03FF-46DD-9FD4-A7217F6CCB24}" destId="{D15DE84A-7546-4762-BC39-CDC840696148}" srcOrd="7" destOrd="0" presId="urn:microsoft.com/office/officeart/2005/8/layout/cycle3"/>
    <dgm:cxn modelId="{921A4642-D723-450D-9601-2E98B9B45C6D}" type="presParOf" srcId="{1D967C5A-03FF-46DD-9FD4-A7217F6CCB24}" destId="{E3A90829-48D1-45D5-A821-ADD1E6DA8D6B}" srcOrd="8"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F7845A8-9C32-460F-9950-FDE89064DF81}" type="doc">
      <dgm:prSet loTypeId="urn:microsoft.com/office/officeart/2005/8/layout/cycle3" loCatId="cycle" qsTypeId="urn:microsoft.com/office/officeart/2005/8/quickstyle/simple1" qsCatId="simple" csTypeId="urn:microsoft.com/office/officeart/2005/8/colors/accent4_5" csCatId="accent4" phldr="1"/>
      <dgm:spPr/>
      <dgm:t>
        <a:bodyPr/>
        <a:lstStyle/>
        <a:p>
          <a:endParaRPr lang="en-US"/>
        </a:p>
      </dgm:t>
    </dgm:pt>
    <dgm:pt modelId="{64534FC1-BFA0-40F6-9F90-861CC13B9328}">
      <dgm:prSet phldrT="[Text]"/>
      <dgm:spPr/>
      <dgm:t>
        <a:bodyPr/>
        <a:lstStyle/>
        <a:p>
          <a:r>
            <a:rPr lang="en-US" dirty="0"/>
            <a:t>Code</a:t>
          </a:r>
        </a:p>
      </dgm:t>
    </dgm:pt>
    <dgm:pt modelId="{E38DBA38-1887-40F8-852F-960201044CAC}" type="parTrans" cxnId="{A930B2D1-0347-4AB9-BC7A-86EF77884685}">
      <dgm:prSet/>
      <dgm:spPr/>
      <dgm:t>
        <a:bodyPr/>
        <a:lstStyle/>
        <a:p>
          <a:endParaRPr lang="en-US"/>
        </a:p>
      </dgm:t>
    </dgm:pt>
    <dgm:pt modelId="{FC803722-70FA-491F-AD26-575B8310DB08}" type="sibTrans" cxnId="{A930B2D1-0347-4AB9-BC7A-86EF77884685}">
      <dgm:prSet/>
      <dgm:spPr/>
      <dgm:t>
        <a:bodyPr/>
        <a:lstStyle/>
        <a:p>
          <a:endParaRPr lang="en-US"/>
        </a:p>
      </dgm:t>
    </dgm:pt>
    <dgm:pt modelId="{2F36CFA8-149B-4CEF-9152-484EB14B3622}">
      <dgm:prSet phldrT="[Text]"/>
      <dgm:spPr/>
      <dgm:t>
        <a:bodyPr/>
        <a:lstStyle/>
        <a:p>
          <a:r>
            <a:rPr lang="en-US" dirty="0"/>
            <a:t>Build</a:t>
          </a:r>
        </a:p>
      </dgm:t>
    </dgm:pt>
    <dgm:pt modelId="{E3607DB1-2256-44F0-8443-50185B4F69FF}" type="parTrans" cxnId="{4A04B1EB-65C2-4199-99C3-48A64235B52D}">
      <dgm:prSet/>
      <dgm:spPr/>
      <dgm:t>
        <a:bodyPr/>
        <a:lstStyle/>
        <a:p>
          <a:endParaRPr lang="en-US"/>
        </a:p>
      </dgm:t>
    </dgm:pt>
    <dgm:pt modelId="{F06025CD-E6A2-4411-BDCB-DC58EC6FF420}" type="sibTrans" cxnId="{4A04B1EB-65C2-4199-99C3-48A64235B52D}">
      <dgm:prSet/>
      <dgm:spPr/>
      <dgm:t>
        <a:bodyPr/>
        <a:lstStyle/>
        <a:p>
          <a:endParaRPr lang="en-US"/>
        </a:p>
      </dgm:t>
    </dgm:pt>
    <dgm:pt modelId="{D4D7B8B3-4772-4CEB-894D-74CA696A6C1B}">
      <dgm:prSet phldrT="[Text]"/>
      <dgm:spPr/>
      <dgm:t>
        <a:bodyPr/>
        <a:lstStyle/>
        <a:p>
          <a:r>
            <a:rPr lang="en-US" dirty="0"/>
            <a:t>Test</a:t>
          </a:r>
        </a:p>
      </dgm:t>
    </dgm:pt>
    <dgm:pt modelId="{7D129AD9-B564-467A-AE1B-3B41C40971EB}" type="parTrans" cxnId="{427BD7BA-57FF-4B7F-A86B-ABCADBA0B1A0}">
      <dgm:prSet/>
      <dgm:spPr/>
      <dgm:t>
        <a:bodyPr/>
        <a:lstStyle/>
        <a:p>
          <a:endParaRPr lang="en-US"/>
        </a:p>
      </dgm:t>
    </dgm:pt>
    <dgm:pt modelId="{C6760E25-A4AD-4454-AB02-39E5CCD47963}" type="sibTrans" cxnId="{427BD7BA-57FF-4B7F-A86B-ABCADBA0B1A0}">
      <dgm:prSet/>
      <dgm:spPr/>
      <dgm:t>
        <a:bodyPr/>
        <a:lstStyle/>
        <a:p>
          <a:endParaRPr lang="en-US"/>
        </a:p>
      </dgm:t>
    </dgm:pt>
    <dgm:pt modelId="{02E474EF-AE6E-497F-A7D9-EFD65A799F95}">
      <dgm:prSet phldrT="[Text]"/>
      <dgm:spPr/>
      <dgm:t>
        <a:bodyPr/>
        <a:lstStyle/>
        <a:p>
          <a:r>
            <a:rPr lang="en-US" dirty="0"/>
            <a:t>Release</a:t>
          </a:r>
        </a:p>
      </dgm:t>
    </dgm:pt>
    <dgm:pt modelId="{3375DEB8-1FDB-4A6D-AD5C-E9AEE85FE82A}" type="parTrans" cxnId="{26CAD0B2-EA1A-4EC4-BA52-47730F90FC85}">
      <dgm:prSet/>
      <dgm:spPr/>
      <dgm:t>
        <a:bodyPr/>
        <a:lstStyle/>
        <a:p>
          <a:endParaRPr lang="en-US"/>
        </a:p>
      </dgm:t>
    </dgm:pt>
    <dgm:pt modelId="{B8E15959-209A-4EAE-8276-D670D4D890E5}" type="sibTrans" cxnId="{26CAD0B2-EA1A-4EC4-BA52-47730F90FC85}">
      <dgm:prSet/>
      <dgm:spPr/>
      <dgm:t>
        <a:bodyPr/>
        <a:lstStyle/>
        <a:p>
          <a:endParaRPr lang="en-US"/>
        </a:p>
      </dgm:t>
    </dgm:pt>
    <dgm:pt modelId="{6D84C3E8-08AC-42E3-A40F-04D150F30A93}">
      <dgm:prSet phldrT="[Text]"/>
      <dgm:spPr/>
      <dgm:t>
        <a:bodyPr/>
        <a:lstStyle/>
        <a:p>
          <a:r>
            <a:rPr lang="en-US" dirty="0"/>
            <a:t>Operate</a:t>
          </a:r>
        </a:p>
      </dgm:t>
    </dgm:pt>
    <dgm:pt modelId="{A6DA457E-62A3-4B96-89FE-9123A1C9F284}" type="parTrans" cxnId="{49213412-8795-4093-A2A1-2D4626B1CDCD}">
      <dgm:prSet/>
      <dgm:spPr/>
      <dgm:t>
        <a:bodyPr/>
        <a:lstStyle/>
        <a:p>
          <a:endParaRPr lang="en-US"/>
        </a:p>
      </dgm:t>
    </dgm:pt>
    <dgm:pt modelId="{B011D7FC-E2BA-44CA-8A47-398D8BF081B2}" type="sibTrans" cxnId="{49213412-8795-4093-A2A1-2D4626B1CDCD}">
      <dgm:prSet/>
      <dgm:spPr/>
      <dgm:t>
        <a:bodyPr/>
        <a:lstStyle/>
        <a:p>
          <a:endParaRPr lang="en-US"/>
        </a:p>
      </dgm:t>
    </dgm:pt>
    <dgm:pt modelId="{73305BC0-6B20-48E1-90EB-AAB7141CD346}">
      <dgm:prSet phldrT="[Text]"/>
      <dgm:spPr/>
      <dgm:t>
        <a:bodyPr/>
        <a:lstStyle/>
        <a:p>
          <a:r>
            <a:rPr lang="en-US" dirty="0"/>
            <a:t>Deploy</a:t>
          </a:r>
        </a:p>
      </dgm:t>
    </dgm:pt>
    <dgm:pt modelId="{A6E73364-438F-41DB-8474-E7699A59154D}" type="parTrans" cxnId="{25A5F7AA-46D6-4969-B8B6-D5EFC2A7336C}">
      <dgm:prSet/>
      <dgm:spPr/>
      <dgm:t>
        <a:bodyPr/>
        <a:lstStyle/>
        <a:p>
          <a:endParaRPr lang="en-US"/>
        </a:p>
      </dgm:t>
    </dgm:pt>
    <dgm:pt modelId="{10F9275B-B9C1-49D0-8A3D-33C64308A858}" type="sibTrans" cxnId="{25A5F7AA-46D6-4969-B8B6-D5EFC2A7336C}">
      <dgm:prSet/>
      <dgm:spPr/>
      <dgm:t>
        <a:bodyPr/>
        <a:lstStyle/>
        <a:p>
          <a:endParaRPr lang="en-US"/>
        </a:p>
      </dgm:t>
    </dgm:pt>
    <dgm:pt modelId="{24E693CC-D3A6-4E52-984F-75AE4FBB1D19}">
      <dgm:prSet phldrT="[Text]"/>
      <dgm:spPr/>
      <dgm:t>
        <a:bodyPr/>
        <a:lstStyle/>
        <a:p>
          <a:r>
            <a:rPr lang="en-US" dirty="0"/>
            <a:t>Monitor</a:t>
          </a:r>
        </a:p>
      </dgm:t>
    </dgm:pt>
    <dgm:pt modelId="{7DB64DE6-6CC5-4AB3-91EA-2DB499FC2E22}" type="parTrans" cxnId="{44CD7F60-4C05-4F9D-8CCB-7C92CB4D65A4}">
      <dgm:prSet/>
      <dgm:spPr/>
      <dgm:t>
        <a:bodyPr/>
        <a:lstStyle/>
        <a:p>
          <a:endParaRPr lang="en-US"/>
        </a:p>
      </dgm:t>
    </dgm:pt>
    <dgm:pt modelId="{1E57BD9D-E11A-41E9-909C-065285AF576B}" type="sibTrans" cxnId="{44CD7F60-4C05-4F9D-8CCB-7C92CB4D65A4}">
      <dgm:prSet/>
      <dgm:spPr/>
      <dgm:t>
        <a:bodyPr/>
        <a:lstStyle/>
        <a:p>
          <a:endParaRPr lang="en-US"/>
        </a:p>
      </dgm:t>
    </dgm:pt>
    <dgm:pt modelId="{01BC8A94-3143-4194-BBF8-C59EB96F7E47}">
      <dgm:prSet phldrT="[Text]"/>
      <dgm:spPr/>
      <dgm:t>
        <a:bodyPr/>
        <a:lstStyle/>
        <a:p>
          <a:r>
            <a:rPr lang="en-US" dirty="0"/>
            <a:t>Plan</a:t>
          </a:r>
        </a:p>
      </dgm:t>
    </dgm:pt>
    <dgm:pt modelId="{7F13440F-3234-41A4-A511-43C8B8E7F6E9}" type="parTrans" cxnId="{80DE5722-56FB-47E2-A000-F24A46BEBF96}">
      <dgm:prSet/>
      <dgm:spPr/>
      <dgm:t>
        <a:bodyPr/>
        <a:lstStyle/>
        <a:p>
          <a:endParaRPr lang="en-US"/>
        </a:p>
      </dgm:t>
    </dgm:pt>
    <dgm:pt modelId="{CB3E4DF7-6FF0-43AC-B76D-44C88F8B284C}" type="sibTrans" cxnId="{80DE5722-56FB-47E2-A000-F24A46BEBF96}">
      <dgm:prSet/>
      <dgm:spPr/>
      <dgm:t>
        <a:bodyPr/>
        <a:lstStyle/>
        <a:p>
          <a:endParaRPr lang="en-US"/>
        </a:p>
      </dgm:t>
    </dgm:pt>
    <dgm:pt modelId="{A328B32D-0178-44C0-B9B0-14075282C107}" type="pres">
      <dgm:prSet presAssocID="{1F7845A8-9C32-460F-9950-FDE89064DF81}" presName="Name0" presStyleCnt="0">
        <dgm:presLayoutVars>
          <dgm:dir/>
          <dgm:resizeHandles val="exact"/>
        </dgm:presLayoutVars>
      </dgm:prSet>
      <dgm:spPr/>
    </dgm:pt>
    <dgm:pt modelId="{1D967C5A-03FF-46DD-9FD4-A7217F6CCB24}" type="pres">
      <dgm:prSet presAssocID="{1F7845A8-9C32-460F-9950-FDE89064DF81}" presName="cycle" presStyleCnt="0"/>
      <dgm:spPr/>
    </dgm:pt>
    <dgm:pt modelId="{E12C6FCD-C0E7-4CD6-B752-77E1AF4FB805}" type="pres">
      <dgm:prSet presAssocID="{64534FC1-BFA0-40F6-9F90-861CC13B9328}" presName="nodeFirstNode" presStyleLbl="node1" presStyleIdx="0" presStyleCnt="8">
        <dgm:presLayoutVars>
          <dgm:bulletEnabled val="1"/>
        </dgm:presLayoutVars>
      </dgm:prSet>
      <dgm:spPr/>
    </dgm:pt>
    <dgm:pt modelId="{9ED4BFE9-B34E-4175-A0A5-A6819C098AB9}" type="pres">
      <dgm:prSet presAssocID="{FC803722-70FA-491F-AD26-575B8310DB08}" presName="sibTransFirstNode" presStyleLbl="bgShp" presStyleIdx="0" presStyleCnt="1"/>
      <dgm:spPr/>
    </dgm:pt>
    <dgm:pt modelId="{541C4778-9B1F-43CA-A737-A769270B5298}" type="pres">
      <dgm:prSet presAssocID="{2F36CFA8-149B-4CEF-9152-484EB14B3622}" presName="nodeFollowingNodes" presStyleLbl="node1" presStyleIdx="1" presStyleCnt="8">
        <dgm:presLayoutVars>
          <dgm:bulletEnabled val="1"/>
        </dgm:presLayoutVars>
      </dgm:prSet>
      <dgm:spPr/>
    </dgm:pt>
    <dgm:pt modelId="{974CF3EB-1F50-4ABA-B4E7-214EB0378D90}" type="pres">
      <dgm:prSet presAssocID="{D4D7B8B3-4772-4CEB-894D-74CA696A6C1B}" presName="nodeFollowingNodes" presStyleLbl="node1" presStyleIdx="2" presStyleCnt="8">
        <dgm:presLayoutVars>
          <dgm:bulletEnabled val="1"/>
        </dgm:presLayoutVars>
      </dgm:prSet>
      <dgm:spPr/>
    </dgm:pt>
    <dgm:pt modelId="{6AD2A65D-569B-40C2-9C39-8A464B007318}" type="pres">
      <dgm:prSet presAssocID="{02E474EF-AE6E-497F-A7D9-EFD65A799F95}" presName="nodeFollowingNodes" presStyleLbl="node1" presStyleIdx="3" presStyleCnt="8">
        <dgm:presLayoutVars>
          <dgm:bulletEnabled val="1"/>
        </dgm:presLayoutVars>
      </dgm:prSet>
      <dgm:spPr/>
    </dgm:pt>
    <dgm:pt modelId="{A6E50B6D-43EA-4F84-8F87-AF6C5472FF15}" type="pres">
      <dgm:prSet presAssocID="{73305BC0-6B20-48E1-90EB-AAB7141CD346}" presName="nodeFollowingNodes" presStyleLbl="node1" presStyleIdx="4" presStyleCnt="8">
        <dgm:presLayoutVars>
          <dgm:bulletEnabled val="1"/>
        </dgm:presLayoutVars>
      </dgm:prSet>
      <dgm:spPr/>
    </dgm:pt>
    <dgm:pt modelId="{EFE6A7E9-E9CC-409C-999A-338A7AAE06CC}" type="pres">
      <dgm:prSet presAssocID="{6D84C3E8-08AC-42E3-A40F-04D150F30A93}" presName="nodeFollowingNodes" presStyleLbl="node1" presStyleIdx="5" presStyleCnt="8">
        <dgm:presLayoutVars>
          <dgm:bulletEnabled val="1"/>
        </dgm:presLayoutVars>
      </dgm:prSet>
      <dgm:spPr/>
    </dgm:pt>
    <dgm:pt modelId="{D15DE84A-7546-4762-BC39-CDC840696148}" type="pres">
      <dgm:prSet presAssocID="{24E693CC-D3A6-4E52-984F-75AE4FBB1D19}" presName="nodeFollowingNodes" presStyleLbl="node1" presStyleIdx="6" presStyleCnt="8">
        <dgm:presLayoutVars>
          <dgm:bulletEnabled val="1"/>
        </dgm:presLayoutVars>
      </dgm:prSet>
      <dgm:spPr/>
    </dgm:pt>
    <dgm:pt modelId="{E3A90829-48D1-45D5-A821-ADD1E6DA8D6B}" type="pres">
      <dgm:prSet presAssocID="{01BC8A94-3143-4194-BBF8-C59EB96F7E47}" presName="nodeFollowingNodes" presStyleLbl="node1" presStyleIdx="7" presStyleCnt="8">
        <dgm:presLayoutVars>
          <dgm:bulletEnabled val="1"/>
        </dgm:presLayoutVars>
      </dgm:prSet>
      <dgm:spPr/>
    </dgm:pt>
  </dgm:ptLst>
  <dgm:cxnLst>
    <dgm:cxn modelId="{70FE0D06-8068-4CB6-8E4F-4E98E81FE9EE}" type="presOf" srcId="{64534FC1-BFA0-40F6-9F90-861CC13B9328}" destId="{E12C6FCD-C0E7-4CD6-B752-77E1AF4FB805}" srcOrd="0" destOrd="0" presId="urn:microsoft.com/office/officeart/2005/8/layout/cycle3"/>
    <dgm:cxn modelId="{49213412-8795-4093-A2A1-2D4626B1CDCD}" srcId="{1F7845A8-9C32-460F-9950-FDE89064DF81}" destId="{6D84C3E8-08AC-42E3-A40F-04D150F30A93}" srcOrd="5" destOrd="0" parTransId="{A6DA457E-62A3-4B96-89FE-9123A1C9F284}" sibTransId="{B011D7FC-E2BA-44CA-8A47-398D8BF081B2}"/>
    <dgm:cxn modelId="{80DE5722-56FB-47E2-A000-F24A46BEBF96}" srcId="{1F7845A8-9C32-460F-9950-FDE89064DF81}" destId="{01BC8A94-3143-4194-BBF8-C59EB96F7E47}" srcOrd="7" destOrd="0" parTransId="{7F13440F-3234-41A4-A511-43C8B8E7F6E9}" sibTransId="{CB3E4DF7-6FF0-43AC-B76D-44C88F8B284C}"/>
    <dgm:cxn modelId="{C2354960-BC9A-492D-AC42-D074DFACD31E}" type="presOf" srcId="{1F7845A8-9C32-460F-9950-FDE89064DF81}" destId="{A328B32D-0178-44C0-B9B0-14075282C107}" srcOrd="0" destOrd="0" presId="urn:microsoft.com/office/officeart/2005/8/layout/cycle3"/>
    <dgm:cxn modelId="{44CD7F60-4C05-4F9D-8CCB-7C92CB4D65A4}" srcId="{1F7845A8-9C32-460F-9950-FDE89064DF81}" destId="{24E693CC-D3A6-4E52-984F-75AE4FBB1D19}" srcOrd="6" destOrd="0" parTransId="{7DB64DE6-6CC5-4AB3-91EA-2DB499FC2E22}" sibTransId="{1E57BD9D-E11A-41E9-909C-065285AF576B}"/>
    <dgm:cxn modelId="{9B44E46A-C662-4863-8159-6F41E521AADF}" type="presOf" srcId="{02E474EF-AE6E-497F-A7D9-EFD65A799F95}" destId="{6AD2A65D-569B-40C2-9C39-8A464B007318}" srcOrd="0" destOrd="0" presId="urn:microsoft.com/office/officeart/2005/8/layout/cycle3"/>
    <dgm:cxn modelId="{F49ACE4D-C263-4E80-867A-2590C33C3784}" type="presOf" srcId="{24E693CC-D3A6-4E52-984F-75AE4FBB1D19}" destId="{D15DE84A-7546-4762-BC39-CDC840696148}" srcOrd="0" destOrd="0" presId="urn:microsoft.com/office/officeart/2005/8/layout/cycle3"/>
    <dgm:cxn modelId="{7153B671-738D-4147-9CB1-0F8D3A44D698}" type="presOf" srcId="{D4D7B8B3-4772-4CEB-894D-74CA696A6C1B}" destId="{974CF3EB-1F50-4ABA-B4E7-214EB0378D90}" srcOrd="0" destOrd="0" presId="urn:microsoft.com/office/officeart/2005/8/layout/cycle3"/>
    <dgm:cxn modelId="{0001ED7C-7A1C-4305-B8CF-C1CE8CA2DA76}" type="presOf" srcId="{01BC8A94-3143-4194-BBF8-C59EB96F7E47}" destId="{E3A90829-48D1-45D5-A821-ADD1E6DA8D6B}" srcOrd="0" destOrd="0" presId="urn:microsoft.com/office/officeart/2005/8/layout/cycle3"/>
    <dgm:cxn modelId="{25A5F7AA-46D6-4969-B8B6-D5EFC2A7336C}" srcId="{1F7845A8-9C32-460F-9950-FDE89064DF81}" destId="{73305BC0-6B20-48E1-90EB-AAB7141CD346}" srcOrd="4" destOrd="0" parTransId="{A6E73364-438F-41DB-8474-E7699A59154D}" sibTransId="{10F9275B-B9C1-49D0-8A3D-33C64308A858}"/>
    <dgm:cxn modelId="{D7CE18AE-0BEC-4416-ACF5-A272614B5075}" type="presOf" srcId="{FC803722-70FA-491F-AD26-575B8310DB08}" destId="{9ED4BFE9-B34E-4175-A0A5-A6819C098AB9}" srcOrd="0" destOrd="0" presId="urn:microsoft.com/office/officeart/2005/8/layout/cycle3"/>
    <dgm:cxn modelId="{26CAD0B2-EA1A-4EC4-BA52-47730F90FC85}" srcId="{1F7845A8-9C32-460F-9950-FDE89064DF81}" destId="{02E474EF-AE6E-497F-A7D9-EFD65A799F95}" srcOrd="3" destOrd="0" parTransId="{3375DEB8-1FDB-4A6D-AD5C-E9AEE85FE82A}" sibTransId="{B8E15959-209A-4EAE-8276-D670D4D890E5}"/>
    <dgm:cxn modelId="{427BD7BA-57FF-4B7F-A86B-ABCADBA0B1A0}" srcId="{1F7845A8-9C32-460F-9950-FDE89064DF81}" destId="{D4D7B8B3-4772-4CEB-894D-74CA696A6C1B}" srcOrd="2" destOrd="0" parTransId="{7D129AD9-B564-467A-AE1B-3B41C40971EB}" sibTransId="{C6760E25-A4AD-4454-AB02-39E5CCD47963}"/>
    <dgm:cxn modelId="{42B6E6BB-BD4B-4433-B309-5C343ACABBA8}" type="presOf" srcId="{6D84C3E8-08AC-42E3-A40F-04D150F30A93}" destId="{EFE6A7E9-E9CC-409C-999A-338A7AAE06CC}" srcOrd="0" destOrd="0" presId="urn:microsoft.com/office/officeart/2005/8/layout/cycle3"/>
    <dgm:cxn modelId="{085E2DBD-B8C7-449A-913C-6E5A70830F57}" type="presOf" srcId="{2F36CFA8-149B-4CEF-9152-484EB14B3622}" destId="{541C4778-9B1F-43CA-A737-A769270B5298}" srcOrd="0" destOrd="0" presId="urn:microsoft.com/office/officeart/2005/8/layout/cycle3"/>
    <dgm:cxn modelId="{719C2DCE-7E25-40BD-B3A5-34AE04443501}" type="presOf" srcId="{73305BC0-6B20-48E1-90EB-AAB7141CD346}" destId="{A6E50B6D-43EA-4F84-8F87-AF6C5472FF15}" srcOrd="0" destOrd="0" presId="urn:microsoft.com/office/officeart/2005/8/layout/cycle3"/>
    <dgm:cxn modelId="{A930B2D1-0347-4AB9-BC7A-86EF77884685}" srcId="{1F7845A8-9C32-460F-9950-FDE89064DF81}" destId="{64534FC1-BFA0-40F6-9F90-861CC13B9328}" srcOrd="0" destOrd="0" parTransId="{E38DBA38-1887-40F8-852F-960201044CAC}" sibTransId="{FC803722-70FA-491F-AD26-575B8310DB08}"/>
    <dgm:cxn modelId="{4A04B1EB-65C2-4199-99C3-48A64235B52D}" srcId="{1F7845A8-9C32-460F-9950-FDE89064DF81}" destId="{2F36CFA8-149B-4CEF-9152-484EB14B3622}" srcOrd="1" destOrd="0" parTransId="{E3607DB1-2256-44F0-8443-50185B4F69FF}" sibTransId="{F06025CD-E6A2-4411-BDCB-DC58EC6FF420}"/>
    <dgm:cxn modelId="{AD157A12-7973-4FC4-8264-28094663E6C9}" type="presParOf" srcId="{A328B32D-0178-44C0-B9B0-14075282C107}" destId="{1D967C5A-03FF-46DD-9FD4-A7217F6CCB24}" srcOrd="0" destOrd="0" presId="urn:microsoft.com/office/officeart/2005/8/layout/cycle3"/>
    <dgm:cxn modelId="{DD24497E-9A07-4033-A629-7A9523180314}" type="presParOf" srcId="{1D967C5A-03FF-46DD-9FD4-A7217F6CCB24}" destId="{E12C6FCD-C0E7-4CD6-B752-77E1AF4FB805}" srcOrd="0" destOrd="0" presId="urn:microsoft.com/office/officeart/2005/8/layout/cycle3"/>
    <dgm:cxn modelId="{10146340-7A3F-4FC2-9DAF-1C5E02FB4926}" type="presParOf" srcId="{1D967C5A-03FF-46DD-9FD4-A7217F6CCB24}" destId="{9ED4BFE9-B34E-4175-A0A5-A6819C098AB9}" srcOrd="1" destOrd="0" presId="urn:microsoft.com/office/officeart/2005/8/layout/cycle3"/>
    <dgm:cxn modelId="{D78A444D-5C19-4258-AC1D-B01C61466975}" type="presParOf" srcId="{1D967C5A-03FF-46DD-9FD4-A7217F6CCB24}" destId="{541C4778-9B1F-43CA-A737-A769270B5298}" srcOrd="2" destOrd="0" presId="urn:microsoft.com/office/officeart/2005/8/layout/cycle3"/>
    <dgm:cxn modelId="{0BE34C23-6067-40E3-B00D-2324562CA848}" type="presParOf" srcId="{1D967C5A-03FF-46DD-9FD4-A7217F6CCB24}" destId="{974CF3EB-1F50-4ABA-B4E7-214EB0378D90}" srcOrd="3" destOrd="0" presId="urn:microsoft.com/office/officeart/2005/8/layout/cycle3"/>
    <dgm:cxn modelId="{0AB6FB46-8D8E-4C12-8489-A5D2A3D9014D}" type="presParOf" srcId="{1D967C5A-03FF-46DD-9FD4-A7217F6CCB24}" destId="{6AD2A65D-569B-40C2-9C39-8A464B007318}" srcOrd="4" destOrd="0" presId="urn:microsoft.com/office/officeart/2005/8/layout/cycle3"/>
    <dgm:cxn modelId="{64F4B5BA-955E-4323-911D-39C8491E1ECE}" type="presParOf" srcId="{1D967C5A-03FF-46DD-9FD4-A7217F6CCB24}" destId="{A6E50B6D-43EA-4F84-8F87-AF6C5472FF15}" srcOrd="5" destOrd="0" presId="urn:microsoft.com/office/officeart/2005/8/layout/cycle3"/>
    <dgm:cxn modelId="{EA1276CA-0094-4D1D-A869-BD47654FB9B4}" type="presParOf" srcId="{1D967C5A-03FF-46DD-9FD4-A7217F6CCB24}" destId="{EFE6A7E9-E9CC-409C-999A-338A7AAE06CC}" srcOrd="6" destOrd="0" presId="urn:microsoft.com/office/officeart/2005/8/layout/cycle3"/>
    <dgm:cxn modelId="{39C173FA-F99A-4965-BC62-A09C6B3F471B}" type="presParOf" srcId="{1D967C5A-03FF-46DD-9FD4-A7217F6CCB24}" destId="{D15DE84A-7546-4762-BC39-CDC840696148}" srcOrd="7" destOrd="0" presId="urn:microsoft.com/office/officeart/2005/8/layout/cycle3"/>
    <dgm:cxn modelId="{921A4642-D723-450D-9601-2E98B9B45C6D}" type="presParOf" srcId="{1D967C5A-03FF-46DD-9FD4-A7217F6CCB24}" destId="{E3A90829-48D1-45D5-A821-ADD1E6DA8D6B}" srcOrd="8" destOrd="0" presId="urn:microsoft.com/office/officeart/2005/8/layout/cycle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05C6A4D-BAD1-4A8D-89B1-1A8562CD938F}"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FEB8255D-1DAB-4D72-BAA7-A175CCA48EBB}">
      <dgm:prSet/>
      <dgm:spPr/>
      <dgm:t>
        <a:bodyPr/>
        <a:lstStyle/>
        <a:p>
          <a:r>
            <a:rPr lang="en-US"/>
            <a:t>Is the configuration of your destination environment (cloud, on-prem, hybrid) something you can see in your GIT repositories (</a:t>
          </a:r>
          <a:r>
            <a:rPr lang="en-US" i="1"/>
            <a:t>or someone with authorization could</a:t>
          </a:r>
          <a:r>
            <a:rPr lang="en-US"/>
            <a:t>)?</a:t>
          </a:r>
        </a:p>
      </dgm:t>
    </dgm:pt>
    <dgm:pt modelId="{A4CFA37F-2022-451F-8C2D-7131B174306B}" type="parTrans" cxnId="{5B28C703-ABE3-40F1-B837-5571FB50DD26}">
      <dgm:prSet/>
      <dgm:spPr/>
      <dgm:t>
        <a:bodyPr/>
        <a:lstStyle/>
        <a:p>
          <a:endParaRPr lang="en-US"/>
        </a:p>
      </dgm:t>
    </dgm:pt>
    <dgm:pt modelId="{20754B13-1952-4A23-96FA-255D317E613B}" type="sibTrans" cxnId="{5B28C703-ABE3-40F1-B837-5571FB50DD26}">
      <dgm:prSet/>
      <dgm:spPr/>
      <dgm:t>
        <a:bodyPr/>
        <a:lstStyle/>
        <a:p>
          <a:endParaRPr lang="en-US"/>
        </a:p>
      </dgm:t>
    </dgm:pt>
    <dgm:pt modelId="{6069D387-E11D-4A0E-ACD8-D21B175398AF}">
      <dgm:prSet/>
      <dgm:spPr/>
      <dgm:t>
        <a:bodyPr/>
        <a:lstStyle/>
        <a:p>
          <a:r>
            <a:rPr lang="en-US"/>
            <a:t>Are changes to systems tracked in GIT Commits and deployed Continuously?</a:t>
          </a:r>
        </a:p>
      </dgm:t>
    </dgm:pt>
    <dgm:pt modelId="{578AD39E-2FEA-4C76-891C-13C3153657E4}" type="parTrans" cxnId="{D171F6E1-FA90-430D-859C-58A8091F300D}">
      <dgm:prSet/>
      <dgm:spPr/>
      <dgm:t>
        <a:bodyPr/>
        <a:lstStyle/>
        <a:p>
          <a:endParaRPr lang="en-US"/>
        </a:p>
      </dgm:t>
    </dgm:pt>
    <dgm:pt modelId="{328B4CCC-2F42-4DC5-89B1-36314047E79E}" type="sibTrans" cxnId="{D171F6E1-FA90-430D-859C-58A8091F300D}">
      <dgm:prSet/>
      <dgm:spPr/>
      <dgm:t>
        <a:bodyPr/>
        <a:lstStyle/>
        <a:p>
          <a:endParaRPr lang="en-US"/>
        </a:p>
      </dgm:t>
    </dgm:pt>
    <dgm:pt modelId="{94D00AE1-70E7-4330-931E-C2720F1B9BAB}">
      <dgm:prSet/>
      <dgm:spPr/>
      <dgm:t>
        <a:bodyPr/>
        <a:lstStyle/>
        <a:p>
          <a:r>
            <a:rPr lang="en-US"/>
            <a:t>Do you have a side set of unmanaged Jenkins that you know about but you don't want to tell the IT/Operations teams about - </a:t>
          </a:r>
          <a:r>
            <a:rPr lang="en-US" i="1"/>
            <a:t>be honest….</a:t>
          </a:r>
          <a:endParaRPr lang="en-US"/>
        </a:p>
      </dgm:t>
    </dgm:pt>
    <dgm:pt modelId="{AF4BA52A-773B-4DF9-89C1-F8FBFD864971}" type="parTrans" cxnId="{0FB0B0EE-5DAD-496C-9140-FA04BD8097EE}">
      <dgm:prSet/>
      <dgm:spPr/>
      <dgm:t>
        <a:bodyPr/>
        <a:lstStyle/>
        <a:p>
          <a:endParaRPr lang="en-US"/>
        </a:p>
      </dgm:t>
    </dgm:pt>
    <dgm:pt modelId="{8E77415F-C46C-4433-8000-6318F0E55FCE}" type="sibTrans" cxnId="{0FB0B0EE-5DAD-496C-9140-FA04BD8097EE}">
      <dgm:prSet/>
      <dgm:spPr/>
      <dgm:t>
        <a:bodyPr/>
        <a:lstStyle/>
        <a:p>
          <a:endParaRPr lang="en-US"/>
        </a:p>
      </dgm:t>
    </dgm:pt>
    <dgm:pt modelId="{07AB640A-CDF6-4022-B75F-F835668E37BF}">
      <dgm:prSet/>
      <dgm:spPr/>
      <dgm:t>
        <a:bodyPr/>
        <a:lstStyle/>
        <a:p>
          <a:r>
            <a:rPr lang="en-US"/>
            <a:t>Do you have long lived branches because the changes got too big and now you have side pipeline(s) to deploy it since you really can't update main – </a:t>
          </a:r>
          <a:r>
            <a:rPr lang="en-US" i="1"/>
            <a:t>be honest….</a:t>
          </a:r>
          <a:endParaRPr lang="en-US"/>
        </a:p>
      </dgm:t>
    </dgm:pt>
    <dgm:pt modelId="{A1C51A06-312B-4970-B88B-4542CC316F29}" type="parTrans" cxnId="{489FBE7A-142A-43BA-89EF-9B153C0B6972}">
      <dgm:prSet/>
      <dgm:spPr/>
      <dgm:t>
        <a:bodyPr/>
        <a:lstStyle/>
        <a:p>
          <a:endParaRPr lang="en-US"/>
        </a:p>
      </dgm:t>
    </dgm:pt>
    <dgm:pt modelId="{C6CD14FE-977A-4552-A941-4CDFC0F4107E}" type="sibTrans" cxnId="{489FBE7A-142A-43BA-89EF-9B153C0B6972}">
      <dgm:prSet/>
      <dgm:spPr/>
      <dgm:t>
        <a:bodyPr/>
        <a:lstStyle/>
        <a:p>
          <a:endParaRPr lang="en-US"/>
        </a:p>
      </dgm:t>
    </dgm:pt>
    <dgm:pt modelId="{1860DBAE-BFDA-4CEB-B690-9CB464E18F13}" type="pres">
      <dgm:prSet presAssocID="{805C6A4D-BAD1-4A8D-89B1-1A8562CD938F}" presName="linear" presStyleCnt="0">
        <dgm:presLayoutVars>
          <dgm:animLvl val="lvl"/>
          <dgm:resizeHandles val="exact"/>
        </dgm:presLayoutVars>
      </dgm:prSet>
      <dgm:spPr/>
    </dgm:pt>
    <dgm:pt modelId="{E935CC3E-8F53-44FC-9BCC-471253B73070}" type="pres">
      <dgm:prSet presAssocID="{FEB8255D-1DAB-4D72-BAA7-A175CCA48EBB}" presName="parentText" presStyleLbl="node1" presStyleIdx="0" presStyleCnt="4">
        <dgm:presLayoutVars>
          <dgm:chMax val="0"/>
          <dgm:bulletEnabled val="1"/>
        </dgm:presLayoutVars>
      </dgm:prSet>
      <dgm:spPr/>
    </dgm:pt>
    <dgm:pt modelId="{6A007065-1100-4110-BC67-F036BE981596}" type="pres">
      <dgm:prSet presAssocID="{20754B13-1952-4A23-96FA-255D317E613B}" presName="spacer" presStyleCnt="0"/>
      <dgm:spPr/>
    </dgm:pt>
    <dgm:pt modelId="{C5FBF11F-4C22-4D68-97A8-E371D1CAFEDF}" type="pres">
      <dgm:prSet presAssocID="{6069D387-E11D-4A0E-ACD8-D21B175398AF}" presName="parentText" presStyleLbl="node1" presStyleIdx="1" presStyleCnt="4">
        <dgm:presLayoutVars>
          <dgm:chMax val="0"/>
          <dgm:bulletEnabled val="1"/>
        </dgm:presLayoutVars>
      </dgm:prSet>
      <dgm:spPr/>
    </dgm:pt>
    <dgm:pt modelId="{8C9BC9E4-1244-4720-B93D-0C4464608E29}" type="pres">
      <dgm:prSet presAssocID="{328B4CCC-2F42-4DC5-89B1-36314047E79E}" presName="spacer" presStyleCnt="0"/>
      <dgm:spPr/>
    </dgm:pt>
    <dgm:pt modelId="{B9915B2E-421E-49C5-AFDE-47C1AE73AD95}" type="pres">
      <dgm:prSet presAssocID="{94D00AE1-70E7-4330-931E-C2720F1B9BAB}" presName="parentText" presStyleLbl="node1" presStyleIdx="2" presStyleCnt="4">
        <dgm:presLayoutVars>
          <dgm:chMax val="0"/>
          <dgm:bulletEnabled val="1"/>
        </dgm:presLayoutVars>
      </dgm:prSet>
      <dgm:spPr/>
    </dgm:pt>
    <dgm:pt modelId="{2CE0F1FC-0CCF-43AE-9E79-14BFB9574DE3}" type="pres">
      <dgm:prSet presAssocID="{8E77415F-C46C-4433-8000-6318F0E55FCE}" presName="spacer" presStyleCnt="0"/>
      <dgm:spPr/>
    </dgm:pt>
    <dgm:pt modelId="{234C0685-592F-4317-AC0B-489DCBD182F5}" type="pres">
      <dgm:prSet presAssocID="{07AB640A-CDF6-4022-B75F-F835668E37BF}" presName="parentText" presStyleLbl="node1" presStyleIdx="3" presStyleCnt="4">
        <dgm:presLayoutVars>
          <dgm:chMax val="0"/>
          <dgm:bulletEnabled val="1"/>
        </dgm:presLayoutVars>
      </dgm:prSet>
      <dgm:spPr/>
    </dgm:pt>
  </dgm:ptLst>
  <dgm:cxnLst>
    <dgm:cxn modelId="{5B28C703-ABE3-40F1-B837-5571FB50DD26}" srcId="{805C6A4D-BAD1-4A8D-89B1-1A8562CD938F}" destId="{FEB8255D-1DAB-4D72-BAA7-A175CCA48EBB}" srcOrd="0" destOrd="0" parTransId="{A4CFA37F-2022-451F-8C2D-7131B174306B}" sibTransId="{20754B13-1952-4A23-96FA-255D317E613B}"/>
    <dgm:cxn modelId="{B6842F15-D217-45FE-8E82-5F7664000339}" type="presOf" srcId="{94D00AE1-70E7-4330-931E-C2720F1B9BAB}" destId="{B9915B2E-421E-49C5-AFDE-47C1AE73AD95}" srcOrd="0" destOrd="0" presId="urn:microsoft.com/office/officeart/2005/8/layout/vList2"/>
    <dgm:cxn modelId="{0506611A-5767-4EE0-A9B4-3BF56CF40B7A}" type="presOf" srcId="{805C6A4D-BAD1-4A8D-89B1-1A8562CD938F}" destId="{1860DBAE-BFDA-4CEB-B690-9CB464E18F13}" srcOrd="0" destOrd="0" presId="urn:microsoft.com/office/officeart/2005/8/layout/vList2"/>
    <dgm:cxn modelId="{489FBE7A-142A-43BA-89EF-9B153C0B6972}" srcId="{805C6A4D-BAD1-4A8D-89B1-1A8562CD938F}" destId="{07AB640A-CDF6-4022-B75F-F835668E37BF}" srcOrd="3" destOrd="0" parTransId="{A1C51A06-312B-4970-B88B-4542CC316F29}" sibTransId="{C6CD14FE-977A-4552-A941-4CDFC0F4107E}"/>
    <dgm:cxn modelId="{A36B5B9F-96E4-4E06-B883-A857735849F7}" type="presOf" srcId="{07AB640A-CDF6-4022-B75F-F835668E37BF}" destId="{234C0685-592F-4317-AC0B-489DCBD182F5}" srcOrd="0" destOrd="0" presId="urn:microsoft.com/office/officeart/2005/8/layout/vList2"/>
    <dgm:cxn modelId="{2D0AA3DA-63E1-45EC-B5C6-789A4FBB132A}" type="presOf" srcId="{FEB8255D-1DAB-4D72-BAA7-A175CCA48EBB}" destId="{E935CC3E-8F53-44FC-9BCC-471253B73070}" srcOrd="0" destOrd="0" presId="urn:microsoft.com/office/officeart/2005/8/layout/vList2"/>
    <dgm:cxn modelId="{D171F6E1-FA90-430D-859C-58A8091F300D}" srcId="{805C6A4D-BAD1-4A8D-89B1-1A8562CD938F}" destId="{6069D387-E11D-4A0E-ACD8-D21B175398AF}" srcOrd="1" destOrd="0" parTransId="{578AD39E-2FEA-4C76-891C-13C3153657E4}" sibTransId="{328B4CCC-2F42-4DC5-89B1-36314047E79E}"/>
    <dgm:cxn modelId="{E5243CE8-7C06-4896-B652-A3D5B5EDA637}" type="presOf" srcId="{6069D387-E11D-4A0E-ACD8-D21B175398AF}" destId="{C5FBF11F-4C22-4D68-97A8-E371D1CAFEDF}" srcOrd="0" destOrd="0" presId="urn:microsoft.com/office/officeart/2005/8/layout/vList2"/>
    <dgm:cxn modelId="{0FB0B0EE-5DAD-496C-9140-FA04BD8097EE}" srcId="{805C6A4D-BAD1-4A8D-89B1-1A8562CD938F}" destId="{94D00AE1-70E7-4330-931E-C2720F1B9BAB}" srcOrd="2" destOrd="0" parTransId="{AF4BA52A-773B-4DF9-89C1-F8FBFD864971}" sibTransId="{8E77415F-C46C-4433-8000-6318F0E55FCE}"/>
    <dgm:cxn modelId="{B2C910B2-4FF9-4716-84A0-870CFC5AF2F3}" type="presParOf" srcId="{1860DBAE-BFDA-4CEB-B690-9CB464E18F13}" destId="{E935CC3E-8F53-44FC-9BCC-471253B73070}" srcOrd="0" destOrd="0" presId="urn:microsoft.com/office/officeart/2005/8/layout/vList2"/>
    <dgm:cxn modelId="{7D3DF65E-C22C-44AD-83FD-D84ECF737A1C}" type="presParOf" srcId="{1860DBAE-BFDA-4CEB-B690-9CB464E18F13}" destId="{6A007065-1100-4110-BC67-F036BE981596}" srcOrd="1" destOrd="0" presId="urn:microsoft.com/office/officeart/2005/8/layout/vList2"/>
    <dgm:cxn modelId="{92DAF456-448C-44FF-9956-5973CFDFED26}" type="presParOf" srcId="{1860DBAE-BFDA-4CEB-B690-9CB464E18F13}" destId="{C5FBF11F-4C22-4D68-97A8-E371D1CAFEDF}" srcOrd="2" destOrd="0" presId="urn:microsoft.com/office/officeart/2005/8/layout/vList2"/>
    <dgm:cxn modelId="{B2FE4D34-7E0B-4AF5-8D36-A3FC990601E5}" type="presParOf" srcId="{1860DBAE-BFDA-4CEB-B690-9CB464E18F13}" destId="{8C9BC9E4-1244-4720-B93D-0C4464608E29}" srcOrd="3" destOrd="0" presId="urn:microsoft.com/office/officeart/2005/8/layout/vList2"/>
    <dgm:cxn modelId="{82BA72FD-433F-48F3-A7F7-D96797E7393B}" type="presParOf" srcId="{1860DBAE-BFDA-4CEB-B690-9CB464E18F13}" destId="{B9915B2E-421E-49C5-AFDE-47C1AE73AD95}" srcOrd="4" destOrd="0" presId="urn:microsoft.com/office/officeart/2005/8/layout/vList2"/>
    <dgm:cxn modelId="{9E5AEFFB-CE47-4B9F-8CAF-D06559147DD0}" type="presParOf" srcId="{1860DBAE-BFDA-4CEB-B690-9CB464E18F13}" destId="{2CE0F1FC-0CCF-43AE-9E79-14BFB9574DE3}" srcOrd="5" destOrd="0" presId="urn:microsoft.com/office/officeart/2005/8/layout/vList2"/>
    <dgm:cxn modelId="{3142AE04-BE02-4A7B-8526-351340145780}" type="presParOf" srcId="{1860DBAE-BFDA-4CEB-B690-9CB464E18F13}" destId="{234C0685-592F-4317-AC0B-489DCBD182F5}"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47D52AB-EADA-4D52-B592-E0274F5B2C97}" type="doc">
      <dgm:prSet loTypeId="urn:microsoft.com/office/officeart/2005/8/layout/chevron2" loCatId="process" qsTypeId="urn:microsoft.com/office/officeart/2005/8/quickstyle/simple1" qsCatId="simple" csTypeId="urn:microsoft.com/office/officeart/2005/8/colors/accent1_2" csCatId="accent1"/>
      <dgm:spPr/>
      <dgm:t>
        <a:bodyPr/>
        <a:lstStyle/>
        <a:p>
          <a:endParaRPr lang="en-US"/>
        </a:p>
      </dgm:t>
    </dgm:pt>
    <dgm:pt modelId="{04222F7A-2B5A-4900-A773-101F2003D4D7}">
      <dgm:prSet/>
      <dgm:spPr/>
      <dgm:t>
        <a:bodyPr/>
        <a:lstStyle/>
        <a:p>
          <a:r>
            <a:rPr lang="en-US"/>
            <a:t>Code</a:t>
          </a:r>
        </a:p>
      </dgm:t>
    </dgm:pt>
    <dgm:pt modelId="{D05C5E5F-31DD-4C9E-94C6-FF4AF9F2DE3A}" type="parTrans" cxnId="{9F34C557-980A-494D-8DE5-12C8DFE23920}">
      <dgm:prSet/>
      <dgm:spPr/>
      <dgm:t>
        <a:bodyPr/>
        <a:lstStyle/>
        <a:p>
          <a:endParaRPr lang="en-US"/>
        </a:p>
      </dgm:t>
    </dgm:pt>
    <dgm:pt modelId="{E6CEC095-08DC-49A8-89EF-CC87C0F72AF8}" type="sibTrans" cxnId="{9F34C557-980A-494D-8DE5-12C8DFE23920}">
      <dgm:prSet/>
      <dgm:spPr/>
      <dgm:t>
        <a:bodyPr/>
        <a:lstStyle/>
        <a:p>
          <a:endParaRPr lang="en-US"/>
        </a:p>
      </dgm:t>
    </dgm:pt>
    <dgm:pt modelId="{C4C754F1-CE7B-4347-9712-E3D3DFF09BEC}">
      <dgm:prSet/>
      <dgm:spPr/>
      <dgm:t>
        <a:bodyPr/>
        <a:lstStyle/>
        <a:p>
          <a:r>
            <a:rPr lang="en-US"/>
            <a:t>Npm init, install</a:t>
          </a:r>
        </a:p>
      </dgm:t>
    </dgm:pt>
    <dgm:pt modelId="{EB09AC6F-95DC-4299-861E-41D90BB6CBEA}" type="parTrans" cxnId="{7F798E3D-FE38-420E-9B4B-580291A37CE1}">
      <dgm:prSet/>
      <dgm:spPr/>
      <dgm:t>
        <a:bodyPr/>
        <a:lstStyle/>
        <a:p>
          <a:endParaRPr lang="en-US"/>
        </a:p>
      </dgm:t>
    </dgm:pt>
    <dgm:pt modelId="{7A733672-4D60-4F56-8B10-A7C156E2F722}" type="sibTrans" cxnId="{7F798E3D-FE38-420E-9B4B-580291A37CE1}">
      <dgm:prSet/>
      <dgm:spPr/>
      <dgm:t>
        <a:bodyPr/>
        <a:lstStyle/>
        <a:p>
          <a:endParaRPr lang="en-US"/>
        </a:p>
      </dgm:t>
    </dgm:pt>
    <dgm:pt modelId="{6AECFA3C-CBAA-4B3F-9ACA-A057CDEE2C64}">
      <dgm:prSet/>
      <dgm:spPr/>
      <dgm:t>
        <a:bodyPr/>
        <a:lstStyle/>
        <a:p>
          <a:r>
            <a:rPr lang="en-US"/>
            <a:t>Create js</a:t>
          </a:r>
        </a:p>
      </dgm:t>
    </dgm:pt>
    <dgm:pt modelId="{B2AFBDC6-C8F3-4088-941C-8F10BB3B05A4}" type="parTrans" cxnId="{49B01CB1-9300-4EFA-87E2-AB0B259EE9E3}">
      <dgm:prSet/>
      <dgm:spPr/>
      <dgm:t>
        <a:bodyPr/>
        <a:lstStyle/>
        <a:p>
          <a:endParaRPr lang="en-US"/>
        </a:p>
      </dgm:t>
    </dgm:pt>
    <dgm:pt modelId="{7A4813EA-8B7A-46FA-B886-151320458A61}" type="sibTrans" cxnId="{49B01CB1-9300-4EFA-87E2-AB0B259EE9E3}">
      <dgm:prSet/>
      <dgm:spPr/>
      <dgm:t>
        <a:bodyPr/>
        <a:lstStyle/>
        <a:p>
          <a:endParaRPr lang="en-US"/>
        </a:p>
      </dgm:t>
    </dgm:pt>
    <dgm:pt modelId="{F716EC85-485E-4C36-AC5A-87E97ABBC001}">
      <dgm:prSet/>
      <dgm:spPr/>
      <dgm:t>
        <a:bodyPr/>
        <a:lstStyle/>
        <a:p>
          <a:r>
            <a:rPr lang="en-US"/>
            <a:t>Update package.json, test</a:t>
          </a:r>
        </a:p>
      </dgm:t>
    </dgm:pt>
    <dgm:pt modelId="{5CD27F25-1E99-46C6-BE9F-FF059B8BEC5C}" type="parTrans" cxnId="{1FDC5E99-254D-487E-BC2C-F77C06CACB24}">
      <dgm:prSet/>
      <dgm:spPr/>
      <dgm:t>
        <a:bodyPr/>
        <a:lstStyle/>
        <a:p>
          <a:endParaRPr lang="en-US"/>
        </a:p>
      </dgm:t>
    </dgm:pt>
    <dgm:pt modelId="{0705A049-22A7-4B5A-B15F-DFDB1A565061}" type="sibTrans" cxnId="{1FDC5E99-254D-487E-BC2C-F77C06CACB24}">
      <dgm:prSet/>
      <dgm:spPr/>
      <dgm:t>
        <a:bodyPr/>
        <a:lstStyle/>
        <a:p>
          <a:endParaRPr lang="en-US"/>
        </a:p>
      </dgm:t>
    </dgm:pt>
    <dgm:pt modelId="{6001CC63-C8DD-4A1B-BCE6-1CDD29C6C641}">
      <dgm:prSet/>
      <dgm:spPr/>
      <dgm:t>
        <a:bodyPr/>
        <a:lstStyle/>
        <a:p>
          <a:r>
            <a:rPr lang="en-US"/>
            <a:t>Create dockerfile</a:t>
          </a:r>
        </a:p>
      </dgm:t>
    </dgm:pt>
    <dgm:pt modelId="{1CA91FBD-05C0-40CE-9C57-6A84E6BFFDC4}" type="parTrans" cxnId="{881FC3C6-D210-4506-8C67-FDB226FF986C}">
      <dgm:prSet/>
      <dgm:spPr/>
      <dgm:t>
        <a:bodyPr/>
        <a:lstStyle/>
        <a:p>
          <a:endParaRPr lang="en-US"/>
        </a:p>
      </dgm:t>
    </dgm:pt>
    <dgm:pt modelId="{2A368A76-BE6B-47DF-8BB4-0A4D1C6E31D5}" type="sibTrans" cxnId="{881FC3C6-D210-4506-8C67-FDB226FF986C}">
      <dgm:prSet/>
      <dgm:spPr/>
      <dgm:t>
        <a:bodyPr/>
        <a:lstStyle/>
        <a:p>
          <a:endParaRPr lang="en-US"/>
        </a:p>
      </dgm:t>
    </dgm:pt>
    <dgm:pt modelId="{4EFB9C26-FF83-4BE8-8548-907E65464876}">
      <dgm:prSet/>
      <dgm:spPr/>
      <dgm:t>
        <a:bodyPr/>
        <a:lstStyle/>
        <a:p>
          <a:r>
            <a:rPr lang="en-US"/>
            <a:t>CI</a:t>
          </a:r>
        </a:p>
      </dgm:t>
    </dgm:pt>
    <dgm:pt modelId="{C2658504-A7EF-4CB0-A10D-77FCD51C42D1}" type="parTrans" cxnId="{71CB188E-35D7-49A8-B138-521F70E58F60}">
      <dgm:prSet/>
      <dgm:spPr/>
      <dgm:t>
        <a:bodyPr/>
        <a:lstStyle/>
        <a:p>
          <a:endParaRPr lang="en-US"/>
        </a:p>
      </dgm:t>
    </dgm:pt>
    <dgm:pt modelId="{72E78405-6A5C-439A-BF21-D6FFE675C79A}" type="sibTrans" cxnId="{71CB188E-35D7-49A8-B138-521F70E58F60}">
      <dgm:prSet/>
      <dgm:spPr/>
      <dgm:t>
        <a:bodyPr/>
        <a:lstStyle/>
        <a:p>
          <a:endParaRPr lang="en-US"/>
        </a:p>
      </dgm:t>
    </dgm:pt>
    <dgm:pt modelId="{B46A10A1-D2E9-4638-AA76-C41716621967}">
      <dgm:prSet/>
      <dgm:spPr/>
      <dgm:t>
        <a:bodyPr/>
        <a:lstStyle/>
        <a:p>
          <a:r>
            <a:rPr lang="en-US"/>
            <a:t>Build locally</a:t>
          </a:r>
        </a:p>
      </dgm:t>
    </dgm:pt>
    <dgm:pt modelId="{4D4A3232-9A65-43E4-8A32-BC586F922B36}" type="parTrans" cxnId="{DEF278E7-DDD5-4C05-A113-4A93BD7FCCDD}">
      <dgm:prSet/>
      <dgm:spPr/>
      <dgm:t>
        <a:bodyPr/>
        <a:lstStyle/>
        <a:p>
          <a:endParaRPr lang="en-US"/>
        </a:p>
      </dgm:t>
    </dgm:pt>
    <dgm:pt modelId="{F0454B47-5695-4E3A-AD03-E4C8208B4005}" type="sibTrans" cxnId="{DEF278E7-DDD5-4C05-A113-4A93BD7FCCDD}">
      <dgm:prSet/>
      <dgm:spPr/>
      <dgm:t>
        <a:bodyPr/>
        <a:lstStyle/>
        <a:p>
          <a:endParaRPr lang="en-US"/>
        </a:p>
      </dgm:t>
    </dgm:pt>
    <dgm:pt modelId="{93FA3901-20A1-49C4-BD43-E1D3DABBD627}">
      <dgm:prSet/>
      <dgm:spPr/>
      <dgm:t>
        <a:bodyPr/>
        <a:lstStyle/>
        <a:p>
          <a:r>
            <a:rPr lang="en-US"/>
            <a:t>Test (Gate)</a:t>
          </a:r>
        </a:p>
      </dgm:t>
    </dgm:pt>
    <dgm:pt modelId="{32ECD4BD-0163-48CE-92C9-DFE13A9B3CC2}" type="parTrans" cxnId="{7136C420-CE90-4281-B19D-D4ECCFDA8B40}">
      <dgm:prSet/>
      <dgm:spPr/>
      <dgm:t>
        <a:bodyPr/>
        <a:lstStyle/>
        <a:p>
          <a:endParaRPr lang="en-US"/>
        </a:p>
      </dgm:t>
    </dgm:pt>
    <dgm:pt modelId="{855A02D8-BC3A-425A-8477-9F126FA24BAB}" type="sibTrans" cxnId="{7136C420-CE90-4281-B19D-D4ECCFDA8B40}">
      <dgm:prSet/>
      <dgm:spPr/>
      <dgm:t>
        <a:bodyPr/>
        <a:lstStyle/>
        <a:p>
          <a:endParaRPr lang="en-US"/>
        </a:p>
      </dgm:t>
    </dgm:pt>
    <dgm:pt modelId="{721F8146-0697-4DE1-8FB2-8C1D1BBCD18D}">
      <dgm:prSet/>
      <dgm:spPr/>
      <dgm:t>
        <a:bodyPr/>
        <a:lstStyle/>
        <a:p>
          <a:r>
            <a:rPr lang="en-US"/>
            <a:t>Build image (Gate if error)</a:t>
          </a:r>
        </a:p>
      </dgm:t>
    </dgm:pt>
    <dgm:pt modelId="{D6ABB1AB-C44C-4B0B-A4EA-E4D2B45028BE}" type="parTrans" cxnId="{B4A3F2D5-FCEE-4E81-8DE4-3F6910DC3850}">
      <dgm:prSet/>
      <dgm:spPr/>
      <dgm:t>
        <a:bodyPr/>
        <a:lstStyle/>
        <a:p>
          <a:endParaRPr lang="en-US"/>
        </a:p>
      </dgm:t>
    </dgm:pt>
    <dgm:pt modelId="{4D34A2EE-EF7C-4E6B-B0F5-08611490DF3A}" type="sibTrans" cxnId="{B4A3F2D5-FCEE-4E81-8DE4-3F6910DC3850}">
      <dgm:prSet/>
      <dgm:spPr/>
      <dgm:t>
        <a:bodyPr/>
        <a:lstStyle/>
        <a:p>
          <a:endParaRPr lang="en-US"/>
        </a:p>
      </dgm:t>
    </dgm:pt>
    <dgm:pt modelId="{20299BA6-DEAB-4ACB-9523-6C454FEEF77D}">
      <dgm:prSet/>
      <dgm:spPr/>
      <dgm:t>
        <a:bodyPr/>
        <a:lstStyle/>
        <a:p>
          <a:r>
            <a:rPr lang="en-US"/>
            <a:t>Push to CR</a:t>
          </a:r>
        </a:p>
      </dgm:t>
    </dgm:pt>
    <dgm:pt modelId="{6B169E08-E819-4262-802C-3979B4089AA7}" type="parTrans" cxnId="{D34107D9-8224-405C-BEFB-A37F5A7FD7A8}">
      <dgm:prSet/>
      <dgm:spPr/>
      <dgm:t>
        <a:bodyPr/>
        <a:lstStyle/>
        <a:p>
          <a:endParaRPr lang="en-US"/>
        </a:p>
      </dgm:t>
    </dgm:pt>
    <dgm:pt modelId="{F90756F7-304D-4A80-9819-DC39EF9A64CA}" type="sibTrans" cxnId="{D34107D9-8224-405C-BEFB-A37F5A7FD7A8}">
      <dgm:prSet/>
      <dgm:spPr/>
      <dgm:t>
        <a:bodyPr/>
        <a:lstStyle/>
        <a:p>
          <a:endParaRPr lang="en-US"/>
        </a:p>
      </dgm:t>
    </dgm:pt>
    <dgm:pt modelId="{F346E80B-742F-409F-9ECB-14CDC5DDADBD}">
      <dgm:prSet/>
      <dgm:spPr/>
      <dgm:t>
        <a:bodyPr/>
        <a:lstStyle/>
        <a:p>
          <a:r>
            <a:rPr lang="en-US"/>
            <a:t>Junkins, Gitlab, Github, Azure DevOps</a:t>
          </a:r>
        </a:p>
      </dgm:t>
    </dgm:pt>
    <dgm:pt modelId="{91434D3C-E610-47C1-B855-12040DADCB29}" type="parTrans" cxnId="{150809B8-A0A5-4786-A9F1-DF9B6397E117}">
      <dgm:prSet/>
      <dgm:spPr/>
      <dgm:t>
        <a:bodyPr/>
        <a:lstStyle/>
        <a:p>
          <a:endParaRPr lang="en-US"/>
        </a:p>
      </dgm:t>
    </dgm:pt>
    <dgm:pt modelId="{D44BD5DC-F2DD-4DF2-B3B3-8E83647D5A6D}" type="sibTrans" cxnId="{150809B8-A0A5-4786-A9F1-DF9B6397E117}">
      <dgm:prSet/>
      <dgm:spPr/>
      <dgm:t>
        <a:bodyPr/>
        <a:lstStyle/>
        <a:p>
          <a:endParaRPr lang="en-US"/>
        </a:p>
      </dgm:t>
    </dgm:pt>
    <dgm:pt modelId="{A073690D-57AD-44BD-9B79-23774FE1513A}">
      <dgm:prSet/>
      <dgm:spPr/>
      <dgm:t>
        <a:bodyPr/>
        <a:lstStyle/>
        <a:p>
          <a:r>
            <a:rPr lang="en-US"/>
            <a:t>CD</a:t>
          </a:r>
        </a:p>
      </dgm:t>
    </dgm:pt>
    <dgm:pt modelId="{A57E8D90-4E80-4B59-A2F5-F19497CEE739}" type="parTrans" cxnId="{9FE17F70-0DDA-4C6C-95F4-3390D2984EF3}">
      <dgm:prSet/>
      <dgm:spPr/>
      <dgm:t>
        <a:bodyPr/>
        <a:lstStyle/>
        <a:p>
          <a:endParaRPr lang="en-US"/>
        </a:p>
      </dgm:t>
    </dgm:pt>
    <dgm:pt modelId="{F7A7421B-0E09-4596-97DC-710D81C0FC53}" type="sibTrans" cxnId="{9FE17F70-0DDA-4C6C-95F4-3390D2984EF3}">
      <dgm:prSet/>
      <dgm:spPr/>
      <dgm:t>
        <a:bodyPr/>
        <a:lstStyle/>
        <a:p>
          <a:endParaRPr lang="en-US"/>
        </a:p>
      </dgm:t>
    </dgm:pt>
    <dgm:pt modelId="{2A702E85-C465-4B18-B934-6E7F50CBD55B}">
      <dgm:prSet/>
      <dgm:spPr/>
      <dgm:t>
        <a:bodyPr/>
        <a:lstStyle/>
        <a:p>
          <a:r>
            <a:rPr lang="en-US"/>
            <a:t>Dockerpush</a:t>
          </a:r>
        </a:p>
      </dgm:t>
    </dgm:pt>
    <dgm:pt modelId="{53937E10-4CE4-4CF2-BDED-ED31461C2E3B}" type="parTrans" cxnId="{50B52623-2843-4924-94A4-D10C9B043B6C}">
      <dgm:prSet/>
      <dgm:spPr/>
      <dgm:t>
        <a:bodyPr/>
        <a:lstStyle/>
        <a:p>
          <a:endParaRPr lang="en-US"/>
        </a:p>
      </dgm:t>
    </dgm:pt>
    <dgm:pt modelId="{BB270495-A833-405C-A798-AD23C6228231}" type="sibTrans" cxnId="{50B52623-2843-4924-94A4-D10C9B043B6C}">
      <dgm:prSet/>
      <dgm:spPr/>
      <dgm:t>
        <a:bodyPr/>
        <a:lstStyle/>
        <a:p>
          <a:endParaRPr lang="en-US"/>
        </a:p>
      </dgm:t>
    </dgm:pt>
    <dgm:pt modelId="{BA9EC40B-F2AF-475F-963D-FFA79C16EF0D}">
      <dgm:prSet/>
      <dgm:spPr/>
      <dgm:t>
        <a:bodyPr/>
        <a:lstStyle/>
        <a:p>
          <a:r>
            <a:rPr lang="en-US"/>
            <a:t>Update helm charge values</a:t>
          </a:r>
        </a:p>
      </dgm:t>
    </dgm:pt>
    <dgm:pt modelId="{0773EF1A-0835-458F-8708-056926E133D7}" type="parTrans" cxnId="{B7BC223F-CBAC-4345-B81C-EFE68900BDBE}">
      <dgm:prSet/>
      <dgm:spPr/>
      <dgm:t>
        <a:bodyPr/>
        <a:lstStyle/>
        <a:p>
          <a:endParaRPr lang="en-US"/>
        </a:p>
      </dgm:t>
    </dgm:pt>
    <dgm:pt modelId="{3640BC3C-20A2-4F4C-A989-19F3E84AE2DF}" type="sibTrans" cxnId="{B7BC223F-CBAC-4345-B81C-EFE68900BDBE}">
      <dgm:prSet/>
      <dgm:spPr/>
      <dgm:t>
        <a:bodyPr/>
        <a:lstStyle/>
        <a:p>
          <a:endParaRPr lang="en-US"/>
        </a:p>
      </dgm:t>
    </dgm:pt>
    <dgm:pt modelId="{AB16DC6D-44AC-4C03-BB91-BD1DF9D61529}">
      <dgm:prSet/>
      <dgm:spPr/>
      <dgm:t>
        <a:bodyPr/>
        <a:lstStyle/>
        <a:p>
          <a:r>
            <a:rPr lang="en-US"/>
            <a:t>Deploy (usually via Pipeline)</a:t>
          </a:r>
        </a:p>
      </dgm:t>
    </dgm:pt>
    <dgm:pt modelId="{2268B9B2-34C2-443A-B4DD-F6CE1CA9ABC6}" type="parTrans" cxnId="{DADC1A33-E76C-4514-867A-18A058CE8156}">
      <dgm:prSet/>
      <dgm:spPr/>
      <dgm:t>
        <a:bodyPr/>
        <a:lstStyle/>
        <a:p>
          <a:endParaRPr lang="en-US"/>
        </a:p>
      </dgm:t>
    </dgm:pt>
    <dgm:pt modelId="{DBD13FC4-3F8D-4CAE-81E0-50290B13C156}" type="sibTrans" cxnId="{DADC1A33-E76C-4514-867A-18A058CE8156}">
      <dgm:prSet/>
      <dgm:spPr/>
      <dgm:t>
        <a:bodyPr/>
        <a:lstStyle/>
        <a:p>
          <a:endParaRPr lang="en-US"/>
        </a:p>
      </dgm:t>
    </dgm:pt>
    <dgm:pt modelId="{A1ABFE26-D594-41B1-8961-0AD75A7C4C36}" type="pres">
      <dgm:prSet presAssocID="{947D52AB-EADA-4D52-B592-E0274F5B2C97}" presName="linearFlow" presStyleCnt="0">
        <dgm:presLayoutVars>
          <dgm:dir/>
          <dgm:animLvl val="lvl"/>
          <dgm:resizeHandles val="exact"/>
        </dgm:presLayoutVars>
      </dgm:prSet>
      <dgm:spPr/>
    </dgm:pt>
    <dgm:pt modelId="{65065AE4-F206-4711-BA17-B01C6914D8CA}" type="pres">
      <dgm:prSet presAssocID="{04222F7A-2B5A-4900-A773-101F2003D4D7}" presName="composite" presStyleCnt="0"/>
      <dgm:spPr/>
    </dgm:pt>
    <dgm:pt modelId="{BF133DD2-FD77-4352-9035-7D1099A8394A}" type="pres">
      <dgm:prSet presAssocID="{04222F7A-2B5A-4900-A773-101F2003D4D7}" presName="parentText" presStyleLbl="alignNode1" presStyleIdx="0" presStyleCnt="3">
        <dgm:presLayoutVars>
          <dgm:chMax val="1"/>
          <dgm:bulletEnabled val="1"/>
        </dgm:presLayoutVars>
      </dgm:prSet>
      <dgm:spPr/>
    </dgm:pt>
    <dgm:pt modelId="{C061BC07-C15C-4631-9A0F-AEA01820A438}" type="pres">
      <dgm:prSet presAssocID="{04222F7A-2B5A-4900-A773-101F2003D4D7}" presName="descendantText" presStyleLbl="alignAcc1" presStyleIdx="0" presStyleCnt="3">
        <dgm:presLayoutVars>
          <dgm:bulletEnabled val="1"/>
        </dgm:presLayoutVars>
      </dgm:prSet>
      <dgm:spPr/>
    </dgm:pt>
    <dgm:pt modelId="{E82F86E3-884F-4D99-B13A-354176DC8640}" type="pres">
      <dgm:prSet presAssocID="{E6CEC095-08DC-49A8-89EF-CC87C0F72AF8}" presName="sp" presStyleCnt="0"/>
      <dgm:spPr/>
    </dgm:pt>
    <dgm:pt modelId="{1AFEE32A-6647-40F6-AC7C-BB39E253371A}" type="pres">
      <dgm:prSet presAssocID="{4EFB9C26-FF83-4BE8-8548-907E65464876}" presName="composite" presStyleCnt="0"/>
      <dgm:spPr/>
    </dgm:pt>
    <dgm:pt modelId="{CDF58481-5759-42BF-A401-55DCF635B1F1}" type="pres">
      <dgm:prSet presAssocID="{4EFB9C26-FF83-4BE8-8548-907E65464876}" presName="parentText" presStyleLbl="alignNode1" presStyleIdx="1" presStyleCnt="3">
        <dgm:presLayoutVars>
          <dgm:chMax val="1"/>
          <dgm:bulletEnabled val="1"/>
        </dgm:presLayoutVars>
      </dgm:prSet>
      <dgm:spPr/>
    </dgm:pt>
    <dgm:pt modelId="{80BC1DF3-0D0E-4B95-8BEC-E427D62DDCBA}" type="pres">
      <dgm:prSet presAssocID="{4EFB9C26-FF83-4BE8-8548-907E65464876}" presName="descendantText" presStyleLbl="alignAcc1" presStyleIdx="1" presStyleCnt="3">
        <dgm:presLayoutVars>
          <dgm:bulletEnabled val="1"/>
        </dgm:presLayoutVars>
      </dgm:prSet>
      <dgm:spPr/>
    </dgm:pt>
    <dgm:pt modelId="{7F88D1EA-294A-4A89-87CC-31B5C4738707}" type="pres">
      <dgm:prSet presAssocID="{72E78405-6A5C-439A-BF21-D6FFE675C79A}" presName="sp" presStyleCnt="0"/>
      <dgm:spPr/>
    </dgm:pt>
    <dgm:pt modelId="{527FB721-D9B6-47A0-A380-EDC521A43346}" type="pres">
      <dgm:prSet presAssocID="{A073690D-57AD-44BD-9B79-23774FE1513A}" presName="composite" presStyleCnt="0"/>
      <dgm:spPr/>
    </dgm:pt>
    <dgm:pt modelId="{85C92EC0-6D51-4E28-AD8D-8DDFD384EDEC}" type="pres">
      <dgm:prSet presAssocID="{A073690D-57AD-44BD-9B79-23774FE1513A}" presName="parentText" presStyleLbl="alignNode1" presStyleIdx="2" presStyleCnt="3">
        <dgm:presLayoutVars>
          <dgm:chMax val="1"/>
          <dgm:bulletEnabled val="1"/>
        </dgm:presLayoutVars>
      </dgm:prSet>
      <dgm:spPr/>
    </dgm:pt>
    <dgm:pt modelId="{A68B9D83-ECA9-426A-89D8-2F3A62073CB5}" type="pres">
      <dgm:prSet presAssocID="{A073690D-57AD-44BD-9B79-23774FE1513A}" presName="descendantText" presStyleLbl="alignAcc1" presStyleIdx="2" presStyleCnt="3">
        <dgm:presLayoutVars>
          <dgm:bulletEnabled val="1"/>
        </dgm:presLayoutVars>
      </dgm:prSet>
      <dgm:spPr/>
    </dgm:pt>
  </dgm:ptLst>
  <dgm:cxnLst>
    <dgm:cxn modelId="{07CBEE16-FAFD-43F4-B05D-F77BA5F05575}" type="presOf" srcId="{A073690D-57AD-44BD-9B79-23774FE1513A}" destId="{85C92EC0-6D51-4E28-AD8D-8DDFD384EDEC}" srcOrd="0" destOrd="0" presId="urn:microsoft.com/office/officeart/2005/8/layout/chevron2"/>
    <dgm:cxn modelId="{409FE01E-81FD-472B-9277-4CC64A2090C1}" type="presOf" srcId="{20299BA6-DEAB-4ACB-9523-6C454FEEF77D}" destId="{80BC1DF3-0D0E-4B95-8BEC-E427D62DDCBA}" srcOrd="0" destOrd="3" presId="urn:microsoft.com/office/officeart/2005/8/layout/chevron2"/>
    <dgm:cxn modelId="{7136C420-CE90-4281-B19D-D4ECCFDA8B40}" srcId="{4EFB9C26-FF83-4BE8-8548-907E65464876}" destId="{93FA3901-20A1-49C4-BD43-E1D3DABBD627}" srcOrd="1" destOrd="0" parTransId="{32ECD4BD-0163-48CE-92C9-DFE13A9B3CC2}" sibTransId="{855A02D8-BC3A-425A-8477-9F126FA24BAB}"/>
    <dgm:cxn modelId="{50B52623-2843-4924-94A4-D10C9B043B6C}" srcId="{A073690D-57AD-44BD-9B79-23774FE1513A}" destId="{2A702E85-C465-4B18-B934-6E7F50CBD55B}" srcOrd="0" destOrd="0" parTransId="{53937E10-4CE4-4CF2-BDED-ED31461C2E3B}" sibTransId="{BB270495-A833-405C-A798-AD23C6228231}"/>
    <dgm:cxn modelId="{F4976124-49B4-4FAD-997B-D7589CCB9B07}" type="presOf" srcId="{93FA3901-20A1-49C4-BD43-E1D3DABBD627}" destId="{80BC1DF3-0D0E-4B95-8BEC-E427D62DDCBA}" srcOrd="0" destOrd="1" presId="urn:microsoft.com/office/officeart/2005/8/layout/chevron2"/>
    <dgm:cxn modelId="{75F5022B-1A51-4BC8-80C9-4507FB7F1091}" type="presOf" srcId="{947D52AB-EADA-4D52-B592-E0274F5B2C97}" destId="{A1ABFE26-D594-41B1-8961-0AD75A7C4C36}" srcOrd="0" destOrd="0" presId="urn:microsoft.com/office/officeart/2005/8/layout/chevron2"/>
    <dgm:cxn modelId="{DADC1A33-E76C-4514-867A-18A058CE8156}" srcId="{A073690D-57AD-44BD-9B79-23774FE1513A}" destId="{AB16DC6D-44AC-4C03-BB91-BD1DF9D61529}" srcOrd="2" destOrd="0" parTransId="{2268B9B2-34C2-443A-B4DD-F6CE1CA9ABC6}" sibTransId="{DBD13FC4-3F8D-4CAE-81E0-50290B13C156}"/>
    <dgm:cxn modelId="{7F798E3D-FE38-420E-9B4B-580291A37CE1}" srcId="{04222F7A-2B5A-4900-A773-101F2003D4D7}" destId="{C4C754F1-CE7B-4347-9712-E3D3DFF09BEC}" srcOrd="0" destOrd="0" parTransId="{EB09AC6F-95DC-4299-861E-41D90BB6CBEA}" sibTransId="{7A733672-4D60-4F56-8B10-A7C156E2F722}"/>
    <dgm:cxn modelId="{00027A3E-4032-4DF7-A149-1308154AA774}" type="presOf" srcId="{721F8146-0697-4DE1-8FB2-8C1D1BBCD18D}" destId="{80BC1DF3-0D0E-4B95-8BEC-E427D62DDCBA}" srcOrd="0" destOrd="2" presId="urn:microsoft.com/office/officeart/2005/8/layout/chevron2"/>
    <dgm:cxn modelId="{B7BC223F-CBAC-4345-B81C-EFE68900BDBE}" srcId="{A073690D-57AD-44BD-9B79-23774FE1513A}" destId="{BA9EC40B-F2AF-475F-963D-FFA79C16EF0D}" srcOrd="1" destOrd="0" parTransId="{0773EF1A-0835-458F-8708-056926E133D7}" sibTransId="{3640BC3C-20A2-4F4C-A989-19F3E84AE2DF}"/>
    <dgm:cxn modelId="{D5E3F641-E199-41D2-8783-F14FF67D4D48}" type="presOf" srcId="{6001CC63-C8DD-4A1B-BCE6-1CDD29C6C641}" destId="{C061BC07-C15C-4631-9A0F-AEA01820A438}" srcOrd="0" destOrd="3" presId="urn:microsoft.com/office/officeart/2005/8/layout/chevron2"/>
    <dgm:cxn modelId="{FEB93267-3345-44EB-9A30-27684BC6EC29}" type="presOf" srcId="{04222F7A-2B5A-4900-A773-101F2003D4D7}" destId="{BF133DD2-FD77-4352-9035-7D1099A8394A}" srcOrd="0" destOrd="0" presId="urn:microsoft.com/office/officeart/2005/8/layout/chevron2"/>
    <dgm:cxn modelId="{6FE50148-7DD8-4D41-AEF8-6487B5A51444}" type="presOf" srcId="{6AECFA3C-CBAA-4B3F-9ACA-A057CDEE2C64}" destId="{C061BC07-C15C-4631-9A0F-AEA01820A438}" srcOrd="0" destOrd="1" presId="urn:microsoft.com/office/officeart/2005/8/layout/chevron2"/>
    <dgm:cxn modelId="{9FE17F70-0DDA-4C6C-95F4-3390D2984EF3}" srcId="{947D52AB-EADA-4D52-B592-E0274F5B2C97}" destId="{A073690D-57AD-44BD-9B79-23774FE1513A}" srcOrd="2" destOrd="0" parTransId="{A57E8D90-4E80-4B59-A2F5-F19497CEE739}" sibTransId="{F7A7421B-0E09-4596-97DC-710D81C0FC53}"/>
    <dgm:cxn modelId="{9F34C557-980A-494D-8DE5-12C8DFE23920}" srcId="{947D52AB-EADA-4D52-B592-E0274F5B2C97}" destId="{04222F7A-2B5A-4900-A773-101F2003D4D7}" srcOrd="0" destOrd="0" parTransId="{D05C5E5F-31DD-4C9E-94C6-FF4AF9F2DE3A}" sibTransId="{E6CEC095-08DC-49A8-89EF-CC87C0F72AF8}"/>
    <dgm:cxn modelId="{2BE21D89-3F87-4E08-AD4B-62D7AD8887B8}" type="presOf" srcId="{F716EC85-485E-4C36-AC5A-87E97ABBC001}" destId="{C061BC07-C15C-4631-9A0F-AEA01820A438}" srcOrd="0" destOrd="2" presId="urn:microsoft.com/office/officeart/2005/8/layout/chevron2"/>
    <dgm:cxn modelId="{71CB188E-35D7-49A8-B138-521F70E58F60}" srcId="{947D52AB-EADA-4D52-B592-E0274F5B2C97}" destId="{4EFB9C26-FF83-4BE8-8548-907E65464876}" srcOrd="1" destOrd="0" parTransId="{C2658504-A7EF-4CB0-A10D-77FCD51C42D1}" sibTransId="{72E78405-6A5C-439A-BF21-D6FFE675C79A}"/>
    <dgm:cxn modelId="{1FDC5E99-254D-487E-BC2C-F77C06CACB24}" srcId="{04222F7A-2B5A-4900-A773-101F2003D4D7}" destId="{F716EC85-485E-4C36-AC5A-87E97ABBC001}" srcOrd="2" destOrd="0" parTransId="{5CD27F25-1E99-46C6-BE9F-FF059B8BEC5C}" sibTransId="{0705A049-22A7-4B5A-B15F-DFDB1A565061}"/>
    <dgm:cxn modelId="{0B2A829B-2CFF-4133-B770-DAB07CF3A707}" type="presOf" srcId="{C4C754F1-CE7B-4347-9712-E3D3DFF09BEC}" destId="{C061BC07-C15C-4631-9A0F-AEA01820A438}" srcOrd="0" destOrd="0" presId="urn:microsoft.com/office/officeart/2005/8/layout/chevron2"/>
    <dgm:cxn modelId="{49B01CB1-9300-4EFA-87E2-AB0B259EE9E3}" srcId="{04222F7A-2B5A-4900-A773-101F2003D4D7}" destId="{6AECFA3C-CBAA-4B3F-9ACA-A057CDEE2C64}" srcOrd="1" destOrd="0" parTransId="{B2AFBDC6-C8F3-4088-941C-8F10BB3B05A4}" sibTransId="{7A4813EA-8B7A-46FA-B886-151320458A61}"/>
    <dgm:cxn modelId="{150809B8-A0A5-4786-A9F1-DF9B6397E117}" srcId="{20299BA6-DEAB-4ACB-9523-6C454FEEF77D}" destId="{F346E80B-742F-409F-9ECB-14CDC5DDADBD}" srcOrd="0" destOrd="0" parTransId="{91434D3C-E610-47C1-B855-12040DADCB29}" sibTransId="{D44BD5DC-F2DD-4DF2-B3B3-8E83647D5A6D}"/>
    <dgm:cxn modelId="{0512AABC-C1A0-42A7-8B36-01B43075244E}" type="presOf" srcId="{B46A10A1-D2E9-4638-AA76-C41716621967}" destId="{80BC1DF3-0D0E-4B95-8BEC-E427D62DDCBA}" srcOrd="0" destOrd="0" presId="urn:microsoft.com/office/officeart/2005/8/layout/chevron2"/>
    <dgm:cxn modelId="{817FC3C2-5B78-4494-BC84-66FC06406275}" type="presOf" srcId="{AB16DC6D-44AC-4C03-BB91-BD1DF9D61529}" destId="{A68B9D83-ECA9-426A-89D8-2F3A62073CB5}" srcOrd="0" destOrd="2" presId="urn:microsoft.com/office/officeart/2005/8/layout/chevron2"/>
    <dgm:cxn modelId="{881FC3C6-D210-4506-8C67-FDB226FF986C}" srcId="{04222F7A-2B5A-4900-A773-101F2003D4D7}" destId="{6001CC63-C8DD-4A1B-BCE6-1CDD29C6C641}" srcOrd="3" destOrd="0" parTransId="{1CA91FBD-05C0-40CE-9C57-6A84E6BFFDC4}" sibTransId="{2A368A76-BE6B-47DF-8BB4-0A4D1C6E31D5}"/>
    <dgm:cxn modelId="{9AD13ECD-0025-4CCC-BD39-752907325AB5}" type="presOf" srcId="{F346E80B-742F-409F-9ECB-14CDC5DDADBD}" destId="{80BC1DF3-0D0E-4B95-8BEC-E427D62DDCBA}" srcOrd="0" destOrd="4" presId="urn:microsoft.com/office/officeart/2005/8/layout/chevron2"/>
    <dgm:cxn modelId="{B4A3F2D5-FCEE-4E81-8DE4-3F6910DC3850}" srcId="{4EFB9C26-FF83-4BE8-8548-907E65464876}" destId="{721F8146-0697-4DE1-8FB2-8C1D1BBCD18D}" srcOrd="2" destOrd="0" parTransId="{D6ABB1AB-C44C-4B0B-A4EA-E4D2B45028BE}" sibTransId="{4D34A2EE-EF7C-4E6B-B0F5-08611490DF3A}"/>
    <dgm:cxn modelId="{D34107D9-8224-405C-BEFB-A37F5A7FD7A8}" srcId="{4EFB9C26-FF83-4BE8-8548-907E65464876}" destId="{20299BA6-DEAB-4ACB-9523-6C454FEEF77D}" srcOrd="3" destOrd="0" parTransId="{6B169E08-E819-4262-802C-3979B4089AA7}" sibTransId="{F90756F7-304D-4A80-9819-DC39EF9A64CA}"/>
    <dgm:cxn modelId="{287D67DE-B866-44F2-8615-DD3711A2CE92}" type="presOf" srcId="{BA9EC40B-F2AF-475F-963D-FFA79C16EF0D}" destId="{A68B9D83-ECA9-426A-89D8-2F3A62073CB5}" srcOrd="0" destOrd="1" presId="urn:microsoft.com/office/officeart/2005/8/layout/chevron2"/>
    <dgm:cxn modelId="{DEF278E7-DDD5-4C05-A113-4A93BD7FCCDD}" srcId="{4EFB9C26-FF83-4BE8-8548-907E65464876}" destId="{B46A10A1-D2E9-4638-AA76-C41716621967}" srcOrd="0" destOrd="0" parTransId="{4D4A3232-9A65-43E4-8A32-BC586F922B36}" sibTransId="{F0454B47-5695-4E3A-AD03-E4C8208B4005}"/>
    <dgm:cxn modelId="{41E2E2F9-5409-4E3B-A3F7-97AABC45CFA8}" type="presOf" srcId="{2A702E85-C465-4B18-B934-6E7F50CBD55B}" destId="{A68B9D83-ECA9-426A-89D8-2F3A62073CB5}" srcOrd="0" destOrd="0" presId="urn:microsoft.com/office/officeart/2005/8/layout/chevron2"/>
    <dgm:cxn modelId="{AAC5C9FB-095A-4E9A-BF32-143BB191BD5B}" type="presOf" srcId="{4EFB9C26-FF83-4BE8-8548-907E65464876}" destId="{CDF58481-5759-42BF-A401-55DCF635B1F1}" srcOrd="0" destOrd="0" presId="urn:microsoft.com/office/officeart/2005/8/layout/chevron2"/>
    <dgm:cxn modelId="{CFB6827F-06B6-443C-92C3-25616A28D4BA}" type="presParOf" srcId="{A1ABFE26-D594-41B1-8961-0AD75A7C4C36}" destId="{65065AE4-F206-4711-BA17-B01C6914D8CA}" srcOrd="0" destOrd="0" presId="urn:microsoft.com/office/officeart/2005/8/layout/chevron2"/>
    <dgm:cxn modelId="{F747591C-2EFA-49AF-8AC6-FA2344D29E5E}" type="presParOf" srcId="{65065AE4-F206-4711-BA17-B01C6914D8CA}" destId="{BF133DD2-FD77-4352-9035-7D1099A8394A}" srcOrd="0" destOrd="0" presId="urn:microsoft.com/office/officeart/2005/8/layout/chevron2"/>
    <dgm:cxn modelId="{C4166DD6-F9CC-413F-9D02-946859308EAC}" type="presParOf" srcId="{65065AE4-F206-4711-BA17-B01C6914D8CA}" destId="{C061BC07-C15C-4631-9A0F-AEA01820A438}" srcOrd="1" destOrd="0" presId="urn:microsoft.com/office/officeart/2005/8/layout/chevron2"/>
    <dgm:cxn modelId="{432414EB-AA97-4F19-80BD-F5E805311A38}" type="presParOf" srcId="{A1ABFE26-D594-41B1-8961-0AD75A7C4C36}" destId="{E82F86E3-884F-4D99-B13A-354176DC8640}" srcOrd="1" destOrd="0" presId="urn:microsoft.com/office/officeart/2005/8/layout/chevron2"/>
    <dgm:cxn modelId="{BDF9FE70-A3DB-447C-AF81-B3E48EF5CA40}" type="presParOf" srcId="{A1ABFE26-D594-41B1-8961-0AD75A7C4C36}" destId="{1AFEE32A-6647-40F6-AC7C-BB39E253371A}" srcOrd="2" destOrd="0" presId="urn:microsoft.com/office/officeart/2005/8/layout/chevron2"/>
    <dgm:cxn modelId="{ED600BAF-8F3E-4B6F-970C-81FFEB212C5D}" type="presParOf" srcId="{1AFEE32A-6647-40F6-AC7C-BB39E253371A}" destId="{CDF58481-5759-42BF-A401-55DCF635B1F1}" srcOrd="0" destOrd="0" presId="urn:microsoft.com/office/officeart/2005/8/layout/chevron2"/>
    <dgm:cxn modelId="{F232DC43-3F32-4144-B965-DD7695F29F32}" type="presParOf" srcId="{1AFEE32A-6647-40F6-AC7C-BB39E253371A}" destId="{80BC1DF3-0D0E-4B95-8BEC-E427D62DDCBA}" srcOrd="1" destOrd="0" presId="urn:microsoft.com/office/officeart/2005/8/layout/chevron2"/>
    <dgm:cxn modelId="{46FF8DC7-3108-4F92-BE7B-228DCF0D8F68}" type="presParOf" srcId="{A1ABFE26-D594-41B1-8961-0AD75A7C4C36}" destId="{7F88D1EA-294A-4A89-87CC-31B5C4738707}" srcOrd="3" destOrd="0" presId="urn:microsoft.com/office/officeart/2005/8/layout/chevron2"/>
    <dgm:cxn modelId="{078F62FE-29C9-4CDE-B17C-0EBDE3AF6CFB}" type="presParOf" srcId="{A1ABFE26-D594-41B1-8961-0AD75A7C4C36}" destId="{527FB721-D9B6-47A0-A380-EDC521A43346}" srcOrd="4" destOrd="0" presId="urn:microsoft.com/office/officeart/2005/8/layout/chevron2"/>
    <dgm:cxn modelId="{0653B3CE-627D-4B40-8904-F05851190671}" type="presParOf" srcId="{527FB721-D9B6-47A0-A380-EDC521A43346}" destId="{85C92EC0-6D51-4E28-AD8D-8DDFD384EDEC}" srcOrd="0" destOrd="0" presId="urn:microsoft.com/office/officeart/2005/8/layout/chevron2"/>
    <dgm:cxn modelId="{A0435A15-A9F9-4A79-9AC4-437AD9CEC140}" type="presParOf" srcId="{527FB721-D9B6-47A0-A380-EDC521A43346}" destId="{A68B9D83-ECA9-426A-89D8-2F3A62073CB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51AA730-6DAE-464A-8140-CA1AABEFF183}"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2D6EE63C-485A-4E60-B0CD-15F7D3083455}">
      <dgm:prSet phldrT="[Text]"/>
      <dgm:spPr/>
      <dgm:t>
        <a:bodyPr/>
        <a:lstStyle/>
        <a:p>
          <a:r>
            <a:rPr lang="en-US" dirty="0"/>
            <a:t>code</a:t>
          </a:r>
        </a:p>
      </dgm:t>
    </dgm:pt>
    <dgm:pt modelId="{DC3B0744-663F-4EB7-AA97-9D4578F2AB1D}" type="parTrans" cxnId="{8FF0A4B2-34DD-48E0-81F2-C3DFAA887C5F}">
      <dgm:prSet/>
      <dgm:spPr/>
      <dgm:t>
        <a:bodyPr/>
        <a:lstStyle/>
        <a:p>
          <a:endParaRPr lang="en-US"/>
        </a:p>
      </dgm:t>
    </dgm:pt>
    <dgm:pt modelId="{A1D009BF-0E30-4FB5-BDB3-409FA841B079}" type="sibTrans" cxnId="{8FF0A4B2-34DD-48E0-81F2-C3DFAA887C5F}">
      <dgm:prSet/>
      <dgm:spPr/>
      <dgm:t>
        <a:bodyPr/>
        <a:lstStyle/>
        <a:p>
          <a:endParaRPr lang="en-US"/>
        </a:p>
      </dgm:t>
    </dgm:pt>
    <dgm:pt modelId="{2D076479-CB90-408D-94B8-5B5B53A33EDE}">
      <dgm:prSet phldrT="[Text]"/>
      <dgm:spPr/>
      <dgm:t>
        <a:bodyPr/>
        <a:lstStyle/>
        <a:p>
          <a:r>
            <a:rPr lang="en-US" dirty="0" err="1"/>
            <a:t>Npm</a:t>
          </a:r>
          <a:r>
            <a:rPr lang="en-US" dirty="0"/>
            <a:t> </a:t>
          </a:r>
          <a:r>
            <a:rPr lang="en-US" dirty="0" err="1"/>
            <a:t>init</a:t>
          </a:r>
          <a:r>
            <a:rPr lang="en-US" dirty="0"/>
            <a:t>, install</a:t>
          </a:r>
        </a:p>
      </dgm:t>
    </dgm:pt>
    <dgm:pt modelId="{7E6941B0-6EE2-4B22-B6E2-B9795DEBA9AA}" type="parTrans" cxnId="{9297B755-C163-45AF-B86E-A1067B3DD6B4}">
      <dgm:prSet/>
      <dgm:spPr/>
      <dgm:t>
        <a:bodyPr/>
        <a:lstStyle/>
        <a:p>
          <a:endParaRPr lang="en-US"/>
        </a:p>
      </dgm:t>
    </dgm:pt>
    <dgm:pt modelId="{A4E306AE-D586-4775-A41C-EB1E1D749416}" type="sibTrans" cxnId="{9297B755-C163-45AF-B86E-A1067B3DD6B4}">
      <dgm:prSet/>
      <dgm:spPr/>
      <dgm:t>
        <a:bodyPr/>
        <a:lstStyle/>
        <a:p>
          <a:endParaRPr lang="en-US"/>
        </a:p>
      </dgm:t>
    </dgm:pt>
    <dgm:pt modelId="{78B4049D-6D81-478E-9171-8E2BA09AD2A5}">
      <dgm:prSet phldrT="[Text]"/>
      <dgm:spPr/>
      <dgm:t>
        <a:bodyPr/>
        <a:lstStyle/>
        <a:p>
          <a:r>
            <a:rPr lang="en-US" dirty="0"/>
            <a:t>Create </a:t>
          </a:r>
          <a:r>
            <a:rPr lang="en-US" dirty="0" err="1"/>
            <a:t>js</a:t>
          </a:r>
          <a:endParaRPr lang="en-US" dirty="0"/>
        </a:p>
      </dgm:t>
    </dgm:pt>
    <dgm:pt modelId="{9E7E69FA-4273-4D93-A761-7E58F43D84E3}" type="parTrans" cxnId="{D501BA31-8007-4A8E-96D4-24D02F0D0CC0}">
      <dgm:prSet/>
      <dgm:spPr/>
      <dgm:t>
        <a:bodyPr/>
        <a:lstStyle/>
        <a:p>
          <a:endParaRPr lang="en-US"/>
        </a:p>
      </dgm:t>
    </dgm:pt>
    <dgm:pt modelId="{845310EF-8406-4B42-9834-0759BFDE4E3B}" type="sibTrans" cxnId="{D501BA31-8007-4A8E-96D4-24D02F0D0CC0}">
      <dgm:prSet/>
      <dgm:spPr/>
      <dgm:t>
        <a:bodyPr/>
        <a:lstStyle/>
        <a:p>
          <a:endParaRPr lang="en-US"/>
        </a:p>
      </dgm:t>
    </dgm:pt>
    <dgm:pt modelId="{FEA7418B-40DA-41B3-A9AB-B7C0D943E30A}">
      <dgm:prSet phldrT="[Text]"/>
      <dgm:spPr/>
      <dgm:t>
        <a:bodyPr/>
        <a:lstStyle/>
        <a:p>
          <a:r>
            <a:rPr lang="en-US" dirty="0"/>
            <a:t>CR</a:t>
          </a:r>
        </a:p>
      </dgm:t>
    </dgm:pt>
    <dgm:pt modelId="{45B8ED5A-4998-49B8-9A05-A9D631C4861B}" type="parTrans" cxnId="{F13821E1-8A26-4CF4-B52D-4B68C78A1510}">
      <dgm:prSet/>
      <dgm:spPr/>
      <dgm:t>
        <a:bodyPr/>
        <a:lstStyle/>
        <a:p>
          <a:endParaRPr lang="en-US"/>
        </a:p>
      </dgm:t>
    </dgm:pt>
    <dgm:pt modelId="{CE7D31F3-05B3-4B0F-8BCE-9C5115A4BB47}" type="sibTrans" cxnId="{F13821E1-8A26-4CF4-B52D-4B68C78A1510}">
      <dgm:prSet/>
      <dgm:spPr/>
      <dgm:t>
        <a:bodyPr/>
        <a:lstStyle/>
        <a:p>
          <a:endParaRPr lang="en-US"/>
        </a:p>
      </dgm:t>
    </dgm:pt>
    <dgm:pt modelId="{DC7AC98A-534C-413E-9152-82C5653D75E9}">
      <dgm:prSet phldrT="[Text]"/>
      <dgm:spPr/>
      <dgm:t>
        <a:bodyPr/>
        <a:lstStyle/>
        <a:p>
          <a:r>
            <a:rPr lang="en-US" dirty="0" err="1"/>
            <a:t>GitOps</a:t>
          </a:r>
          <a:r>
            <a:rPr lang="en-US" dirty="0"/>
            <a:t> to build container image and tag</a:t>
          </a:r>
        </a:p>
      </dgm:t>
    </dgm:pt>
    <dgm:pt modelId="{08080A37-CF97-4591-9706-092A75E57526}" type="parTrans" cxnId="{7457FF45-8B29-41C9-BD7D-940176C1140B}">
      <dgm:prSet/>
      <dgm:spPr/>
      <dgm:t>
        <a:bodyPr/>
        <a:lstStyle/>
        <a:p>
          <a:endParaRPr lang="en-US"/>
        </a:p>
      </dgm:t>
    </dgm:pt>
    <dgm:pt modelId="{0E9BCCD8-B7D7-4783-BD20-C46715B3886E}" type="sibTrans" cxnId="{7457FF45-8B29-41C9-BD7D-940176C1140B}">
      <dgm:prSet/>
      <dgm:spPr/>
      <dgm:t>
        <a:bodyPr/>
        <a:lstStyle/>
        <a:p>
          <a:endParaRPr lang="en-US"/>
        </a:p>
      </dgm:t>
    </dgm:pt>
    <dgm:pt modelId="{C6BB5238-4147-4F85-B55B-0FA05AAADC86}">
      <dgm:prSet phldrT="[Text]"/>
      <dgm:spPr/>
      <dgm:t>
        <a:bodyPr/>
        <a:lstStyle/>
        <a:p>
          <a:r>
            <a:rPr lang="en-US" dirty="0" err="1"/>
            <a:t>GitOps</a:t>
          </a:r>
          <a:endParaRPr lang="en-US" dirty="0"/>
        </a:p>
      </dgm:t>
    </dgm:pt>
    <dgm:pt modelId="{47B1D5B1-E6CC-48E8-A64F-787FE8A19D81}" type="parTrans" cxnId="{7C61F795-9748-4CD3-A6D2-427E622B5B7D}">
      <dgm:prSet/>
      <dgm:spPr/>
      <dgm:t>
        <a:bodyPr/>
        <a:lstStyle/>
        <a:p>
          <a:endParaRPr lang="en-US"/>
        </a:p>
      </dgm:t>
    </dgm:pt>
    <dgm:pt modelId="{38D656C3-9FAB-4DF4-91EF-DCEC9B6D6248}" type="sibTrans" cxnId="{7C61F795-9748-4CD3-A6D2-427E622B5B7D}">
      <dgm:prSet/>
      <dgm:spPr/>
      <dgm:t>
        <a:bodyPr/>
        <a:lstStyle/>
        <a:p>
          <a:endParaRPr lang="en-US"/>
        </a:p>
      </dgm:t>
    </dgm:pt>
    <dgm:pt modelId="{408EE29D-073E-4240-A40E-680F73979910}">
      <dgm:prSet phldrT="[Text]"/>
      <dgm:spPr/>
      <dgm:t>
        <a:bodyPr/>
        <a:lstStyle/>
        <a:p>
          <a:r>
            <a:rPr lang="en-US" dirty="0"/>
            <a:t>Deploy on change/ sync when different</a:t>
          </a:r>
        </a:p>
      </dgm:t>
    </dgm:pt>
    <dgm:pt modelId="{BC222144-218E-4612-A5CE-A95388E48738}" type="parTrans" cxnId="{CD088473-8767-43F5-86FC-6C87BF85751B}">
      <dgm:prSet/>
      <dgm:spPr/>
      <dgm:t>
        <a:bodyPr/>
        <a:lstStyle/>
        <a:p>
          <a:endParaRPr lang="en-US"/>
        </a:p>
      </dgm:t>
    </dgm:pt>
    <dgm:pt modelId="{D2DF3725-DEA7-488E-A938-7C15FC755277}" type="sibTrans" cxnId="{CD088473-8767-43F5-86FC-6C87BF85751B}">
      <dgm:prSet/>
      <dgm:spPr/>
      <dgm:t>
        <a:bodyPr/>
        <a:lstStyle/>
        <a:p>
          <a:endParaRPr lang="en-US"/>
        </a:p>
      </dgm:t>
    </dgm:pt>
    <dgm:pt modelId="{51E599AE-2C7B-4744-AB59-2AB7120E2EDF}">
      <dgm:prSet phldrT="[Text]"/>
      <dgm:spPr/>
      <dgm:t>
        <a:bodyPr/>
        <a:lstStyle/>
        <a:p>
          <a:r>
            <a:rPr lang="en-US" dirty="0"/>
            <a:t>Update </a:t>
          </a:r>
          <a:r>
            <a:rPr lang="en-US" dirty="0" err="1"/>
            <a:t>package.json</a:t>
          </a:r>
          <a:r>
            <a:rPr lang="en-US" dirty="0"/>
            <a:t>, test</a:t>
          </a:r>
        </a:p>
      </dgm:t>
    </dgm:pt>
    <dgm:pt modelId="{11FBA6F8-7DD6-4D68-AD12-3F7E2AF91987}" type="parTrans" cxnId="{BB52BFA6-722A-47E3-AFDF-16C6C32A62EF}">
      <dgm:prSet/>
      <dgm:spPr/>
      <dgm:t>
        <a:bodyPr/>
        <a:lstStyle/>
        <a:p>
          <a:endParaRPr lang="en-US"/>
        </a:p>
      </dgm:t>
    </dgm:pt>
    <dgm:pt modelId="{C0486C23-83B8-42F2-A000-D929AC60927F}" type="sibTrans" cxnId="{BB52BFA6-722A-47E3-AFDF-16C6C32A62EF}">
      <dgm:prSet/>
      <dgm:spPr/>
      <dgm:t>
        <a:bodyPr/>
        <a:lstStyle/>
        <a:p>
          <a:endParaRPr lang="en-US"/>
        </a:p>
      </dgm:t>
    </dgm:pt>
    <dgm:pt modelId="{5BB93EDD-BFC5-40C1-88C2-2C392AFB91D1}">
      <dgm:prSet phldrT="[Text]"/>
      <dgm:spPr/>
      <dgm:t>
        <a:bodyPr/>
        <a:lstStyle/>
        <a:p>
          <a:r>
            <a:rPr lang="en-US" dirty="0"/>
            <a:t>Create </a:t>
          </a:r>
          <a:r>
            <a:rPr lang="en-US" dirty="0" err="1"/>
            <a:t>dockerfile</a:t>
          </a:r>
          <a:endParaRPr lang="en-US" dirty="0"/>
        </a:p>
      </dgm:t>
    </dgm:pt>
    <dgm:pt modelId="{0BFD466C-1355-4086-9637-35EB55212DC4}" type="parTrans" cxnId="{C2CC4D54-2EEB-4EB3-8CBB-D3273A072AF1}">
      <dgm:prSet/>
      <dgm:spPr/>
      <dgm:t>
        <a:bodyPr/>
        <a:lstStyle/>
        <a:p>
          <a:endParaRPr lang="en-US"/>
        </a:p>
      </dgm:t>
    </dgm:pt>
    <dgm:pt modelId="{67E1FBE4-C979-4FB2-A7F0-423E194096DA}" type="sibTrans" cxnId="{C2CC4D54-2EEB-4EB3-8CBB-D3273A072AF1}">
      <dgm:prSet/>
      <dgm:spPr/>
      <dgm:t>
        <a:bodyPr/>
        <a:lstStyle/>
        <a:p>
          <a:endParaRPr lang="en-US"/>
        </a:p>
      </dgm:t>
    </dgm:pt>
    <dgm:pt modelId="{4A580CB8-E96B-4DDC-ACCD-FA81C4866641}" type="pres">
      <dgm:prSet presAssocID="{C51AA730-6DAE-464A-8140-CA1AABEFF183}" presName="linearFlow" presStyleCnt="0">
        <dgm:presLayoutVars>
          <dgm:dir/>
          <dgm:animLvl val="lvl"/>
          <dgm:resizeHandles val="exact"/>
        </dgm:presLayoutVars>
      </dgm:prSet>
      <dgm:spPr/>
    </dgm:pt>
    <dgm:pt modelId="{B84CC21D-3387-46C2-9357-CC6208824789}" type="pres">
      <dgm:prSet presAssocID="{2D6EE63C-485A-4E60-B0CD-15F7D3083455}" presName="composite" presStyleCnt="0"/>
      <dgm:spPr/>
    </dgm:pt>
    <dgm:pt modelId="{C849B18F-B075-44BB-8691-79F8360CD234}" type="pres">
      <dgm:prSet presAssocID="{2D6EE63C-485A-4E60-B0CD-15F7D3083455}" presName="parentText" presStyleLbl="alignNode1" presStyleIdx="0" presStyleCnt="3">
        <dgm:presLayoutVars>
          <dgm:chMax val="1"/>
          <dgm:bulletEnabled val="1"/>
        </dgm:presLayoutVars>
      </dgm:prSet>
      <dgm:spPr/>
    </dgm:pt>
    <dgm:pt modelId="{59439205-22A7-4C87-B5BF-0053765CC2E2}" type="pres">
      <dgm:prSet presAssocID="{2D6EE63C-485A-4E60-B0CD-15F7D3083455}" presName="descendantText" presStyleLbl="alignAcc1" presStyleIdx="0" presStyleCnt="3">
        <dgm:presLayoutVars>
          <dgm:bulletEnabled val="1"/>
        </dgm:presLayoutVars>
      </dgm:prSet>
      <dgm:spPr/>
    </dgm:pt>
    <dgm:pt modelId="{247114C8-5B86-4854-B407-9AD6CAC5DFED}" type="pres">
      <dgm:prSet presAssocID="{A1D009BF-0E30-4FB5-BDB3-409FA841B079}" presName="sp" presStyleCnt="0"/>
      <dgm:spPr/>
    </dgm:pt>
    <dgm:pt modelId="{C739F61C-90DC-40CB-A79E-2D8C5C17F1D6}" type="pres">
      <dgm:prSet presAssocID="{FEA7418B-40DA-41B3-A9AB-B7C0D943E30A}" presName="composite" presStyleCnt="0"/>
      <dgm:spPr/>
    </dgm:pt>
    <dgm:pt modelId="{8718A4D0-44A7-492D-9916-98429E60D8D5}" type="pres">
      <dgm:prSet presAssocID="{FEA7418B-40DA-41B3-A9AB-B7C0D943E30A}" presName="parentText" presStyleLbl="alignNode1" presStyleIdx="1" presStyleCnt="3">
        <dgm:presLayoutVars>
          <dgm:chMax val="1"/>
          <dgm:bulletEnabled val="1"/>
        </dgm:presLayoutVars>
      </dgm:prSet>
      <dgm:spPr/>
    </dgm:pt>
    <dgm:pt modelId="{0805C0C2-1C61-46DC-AEC7-D8763A7C6B47}" type="pres">
      <dgm:prSet presAssocID="{FEA7418B-40DA-41B3-A9AB-B7C0D943E30A}" presName="descendantText" presStyleLbl="alignAcc1" presStyleIdx="1" presStyleCnt="3">
        <dgm:presLayoutVars>
          <dgm:bulletEnabled val="1"/>
        </dgm:presLayoutVars>
      </dgm:prSet>
      <dgm:spPr/>
    </dgm:pt>
    <dgm:pt modelId="{FF119D6E-D344-426A-8088-55FBF770531B}" type="pres">
      <dgm:prSet presAssocID="{CE7D31F3-05B3-4B0F-8BCE-9C5115A4BB47}" presName="sp" presStyleCnt="0"/>
      <dgm:spPr/>
    </dgm:pt>
    <dgm:pt modelId="{7C3CD6C5-7973-4B14-BF31-6F12DA948870}" type="pres">
      <dgm:prSet presAssocID="{C6BB5238-4147-4F85-B55B-0FA05AAADC86}" presName="composite" presStyleCnt="0"/>
      <dgm:spPr/>
    </dgm:pt>
    <dgm:pt modelId="{16716472-191D-41AE-B03C-B98204F17D61}" type="pres">
      <dgm:prSet presAssocID="{C6BB5238-4147-4F85-B55B-0FA05AAADC86}" presName="parentText" presStyleLbl="alignNode1" presStyleIdx="2" presStyleCnt="3">
        <dgm:presLayoutVars>
          <dgm:chMax val="1"/>
          <dgm:bulletEnabled val="1"/>
        </dgm:presLayoutVars>
      </dgm:prSet>
      <dgm:spPr/>
    </dgm:pt>
    <dgm:pt modelId="{800F258D-F91D-4061-A472-29B8DE795DD1}" type="pres">
      <dgm:prSet presAssocID="{C6BB5238-4147-4F85-B55B-0FA05AAADC86}" presName="descendantText" presStyleLbl="alignAcc1" presStyleIdx="2" presStyleCnt="3">
        <dgm:presLayoutVars>
          <dgm:bulletEnabled val="1"/>
        </dgm:presLayoutVars>
      </dgm:prSet>
      <dgm:spPr/>
    </dgm:pt>
  </dgm:ptLst>
  <dgm:cxnLst>
    <dgm:cxn modelId="{F4DF3E18-FF8F-4DE0-84BE-1729B08B1678}" type="presOf" srcId="{DC7AC98A-534C-413E-9152-82C5653D75E9}" destId="{0805C0C2-1C61-46DC-AEC7-D8763A7C6B47}" srcOrd="0" destOrd="0" presId="urn:microsoft.com/office/officeart/2005/8/layout/chevron2"/>
    <dgm:cxn modelId="{78DC7324-89FB-426E-911A-CB0F80D37B3C}" type="presOf" srcId="{C6BB5238-4147-4F85-B55B-0FA05AAADC86}" destId="{16716472-191D-41AE-B03C-B98204F17D61}" srcOrd="0" destOrd="0" presId="urn:microsoft.com/office/officeart/2005/8/layout/chevron2"/>
    <dgm:cxn modelId="{D501BA31-8007-4A8E-96D4-24D02F0D0CC0}" srcId="{2D6EE63C-485A-4E60-B0CD-15F7D3083455}" destId="{78B4049D-6D81-478E-9171-8E2BA09AD2A5}" srcOrd="1" destOrd="0" parTransId="{9E7E69FA-4273-4D93-A761-7E58F43D84E3}" sibTransId="{845310EF-8406-4B42-9834-0759BFDE4E3B}"/>
    <dgm:cxn modelId="{264B5A3F-1135-44D7-BC77-DD146F326A18}" type="presOf" srcId="{2D6EE63C-485A-4E60-B0CD-15F7D3083455}" destId="{C849B18F-B075-44BB-8691-79F8360CD234}" srcOrd="0" destOrd="0" presId="urn:microsoft.com/office/officeart/2005/8/layout/chevron2"/>
    <dgm:cxn modelId="{7457FF45-8B29-41C9-BD7D-940176C1140B}" srcId="{FEA7418B-40DA-41B3-A9AB-B7C0D943E30A}" destId="{DC7AC98A-534C-413E-9152-82C5653D75E9}" srcOrd="0" destOrd="0" parTransId="{08080A37-CF97-4591-9706-092A75E57526}" sibTransId="{0E9BCCD8-B7D7-4783-BD20-C46715B3886E}"/>
    <dgm:cxn modelId="{CD088473-8767-43F5-86FC-6C87BF85751B}" srcId="{C6BB5238-4147-4F85-B55B-0FA05AAADC86}" destId="{408EE29D-073E-4240-A40E-680F73979910}" srcOrd="0" destOrd="0" parTransId="{BC222144-218E-4612-A5CE-A95388E48738}" sibTransId="{D2DF3725-DEA7-488E-A938-7C15FC755277}"/>
    <dgm:cxn modelId="{C2CC4D54-2EEB-4EB3-8CBB-D3273A072AF1}" srcId="{2D6EE63C-485A-4E60-B0CD-15F7D3083455}" destId="{5BB93EDD-BFC5-40C1-88C2-2C392AFB91D1}" srcOrd="3" destOrd="0" parTransId="{0BFD466C-1355-4086-9637-35EB55212DC4}" sibTransId="{67E1FBE4-C979-4FB2-A7F0-423E194096DA}"/>
    <dgm:cxn modelId="{9297B755-C163-45AF-B86E-A1067B3DD6B4}" srcId="{2D6EE63C-485A-4E60-B0CD-15F7D3083455}" destId="{2D076479-CB90-408D-94B8-5B5B53A33EDE}" srcOrd="0" destOrd="0" parTransId="{7E6941B0-6EE2-4B22-B6E2-B9795DEBA9AA}" sibTransId="{A4E306AE-D586-4775-A41C-EB1E1D749416}"/>
    <dgm:cxn modelId="{0846FB7E-B5AB-46E1-960E-9B3C43BC795F}" type="presOf" srcId="{78B4049D-6D81-478E-9171-8E2BA09AD2A5}" destId="{59439205-22A7-4C87-B5BF-0053765CC2E2}" srcOrd="0" destOrd="1" presId="urn:microsoft.com/office/officeart/2005/8/layout/chevron2"/>
    <dgm:cxn modelId="{7BBE7788-ADD1-453D-98DA-85C334C24E91}" type="presOf" srcId="{51E599AE-2C7B-4744-AB59-2AB7120E2EDF}" destId="{59439205-22A7-4C87-B5BF-0053765CC2E2}" srcOrd="0" destOrd="2" presId="urn:microsoft.com/office/officeart/2005/8/layout/chevron2"/>
    <dgm:cxn modelId="{D6EDEE88-A3D0-4E55-8457-6A84D7CD11D8}" type="presOf" srcId="{FEA7418B-40DA-41B3-A9AB-B7C0D943E30A}" destId="{8718A4D0-44A7-492D-9916-98429E60D8D5}" srcOrd="0" destOrd="0" presId="urn:microsoft.com/office/officeart/2005/8/layout/chevron2"/>
    <dgm:cxn modelId="{7C61F795-9748-4CD3-A6D2-427E622B5B7D}" srcId="{C51AA730-6DAE-464A-8140-CA1AABEFF183}" destId="{C6BB5238-4147-4F85-B55B-0FA05AAADC86}" srcOrd="2" destOrd="0" parTransId="{47B1D5B1-E6CC-48E8-A64F-787FE8A19D81}" sibTransId="{38D656C3-9FAB-4DF4-91EF-DCEC9B6D6248}"/>
    <dgm:cxn modelId="{F8A8F29E-2851-41B6-8F37-D8C62250425F}" type="presOf" srcId="{5BB93EDD-BFC5-40C1-88C2-2C392AFB91D1}" destId="{59439205-22A7-4C87-B5BF-0053765CC2E2}" srcOrd="0" destOrd="3" presId="urn:microsoft.com/office/officeart/2005/8/layout/chevron2"/>
    <dgm:cxn modelId="{BB52BFA6-722A-47E3-AFDF-16C6C32A62EF}" srcId="{2D6EE63C-485A-4E60-B0CD-15F7D3083455}" destId="{51E599AE-2C7B-4744-AB59-2AB7120E2EDF}" srcOrd="2" destOrd="0" parTransId="{11FBA6F8-7DD6-4D68-AD12-3F7E2AF91987}" sibTransId="{C0486C23-83B8-42F2-A000-D929AC60927F}"/>
    <dgm:cxn modelId="{8FF0A4B2-34DD-48E0-81F2-C3DFAA887C5F}" srcId="{C51AA730-6DAE-464A-8140-CA1AABEFF183}" destId="{2D6EE63C-485A-4E60-B0CD-15F7D3083455}" srcOrd="0" destOrd="0" parTransId="{DC3B0744-663F-4EB7-AA97-9D4578F2AB1D}" sibTransId="{A1D009BF-0E30-4FB5-BDB3-409FA841B079}"/>
    <dgm:cxn modelId="{4588C1BA-4611-4BDE-926E-A4731BFBA153}" type="presOf" srcId="{408EE29D-073E-4240-A40E-680F73979910}" destId="{800F258D-F91D-4061-A472-29B8DE795DD1}" srcOrd="0" destOrd="0" presId="urn:microsoft.com/office/officeart/2005/8/layout/chevron2"/>
    <dgm:cxn modelId="{B0CF59BD-D5DC-40E3-931A-58E2974B98D2}" type="presOf" srcId="{2D076479-CB90-408D-94B8-5B5B53A33EDE}" destId="{59439205-22A7-4C87-B5BF-0053765CC2E2}" srcOrd="0" destOrd="0" presId="urn:microsoft.com/office/officeart/2005/8/layout/chevron2"/>
    <dgm:cxn modelId="{F13821E1-8A26-4CF4-B52D-4B68C78A1510}" srcId="{C51AA730-6DAE-464A-8140-CA1AABEFF183}" destId="{FEA7418B-40DA-41B3-A9AB-B7C0D943E30A}" srcOrd="1" destOrd="0" parTransId="{45B8ED5A-4998-49B8-9A05-A9D631C4861B}" sibTransId="{CE7D31F3-05B3-4B0F-8BCE-9C5115A4BB47}"/>
    <dgm:cxn modelId="{82857FF2-5BE1-4639-A2FA-B864C1CC9BC0}" type="presOf" srcId="{C51AA730-6DAE-464A-8140-CA1AABEFF183}" destId="{4A580CB8-E96B-4DDC-ACCD-FA81C4866641}" srcOrd="0" destOrd="0" presId="urn:microsoft.com/office/officeart/2005/8/layout/chevron2"/>
    <dgm:cxn modelId="{61D6BC5A-04FE-44E8-9445-B06BEFE881D2}" type="presParOf" srcId="{4A580CB8-E96B-4DDC-ACCD-FA81C4866641}" destId="{B84CC21D-3387-46C2-9357-CC6208824789}" srcOrd="0" destOrd="0" presId="urn:microsoft.com/office/officeart/2005/8/layout/chevron2"/>
    <dgm:cxn modelId="{324CDF39-FC29-4390-BCE3-31683A9A7D18}" type="presParOf" srcId="{B84CC21D-3387-46C2-9357-CC6208824789}" destId="{C849B18F-B075-44BB-8691-79F8360CD234}" srcOrd="0" destOrd="0" presId="urn:microsoft.com/office/officeart/2005/8/layout/chevron2"/>
    <dgm:cxn modelId="{7474BC09-5848-4C76-B3B9-3C2FA4DEE06E}" type="presParOf" srcId="{B84CC21D-3387-46C2-9357-CC6208824789}" destId="{59439205-22A7-4C87-B5BF-0053765CC2E2}" srcOrd="1" destOrd="0" presId="urn:microsoft.com/office/officeart/2005/8/layout/chevron2"/>
    <dgm:cxn modelId="{701DF286-B92E-4E49-9012-06E10727956D}" type="presParOf" srcId="{4A580CB8-E96B-4DDC-ACCD-FA81C4866641}" destId="{247114C8-5B86-4854-B407-9AD6CAC5DFED}" srcOrd="1" destOrd="0" presId="urn:microsoft.com/office/officeart/2005/8/layout/chevron2"/>
    <dgm:cxn modelId="{637A9473-2898-47F2-B56A-E2A7A0001E48}" type="presParOf" srcId="{4A580CB8-E96B-4DDC-ACCD-FA81C4866641}" destId="{C739F61C-90DC-40CB-A79E-2D8C5C17F1D6}" srcOrd="2" destOrd="0" presId="urn:microsoft.com/office/officeart/2005/8/layout/chevron2"/>
    <dgm:cxn modelId="{5E1E14B9-3719-4156-AD15-5EFA638A14FE}" type="presParOf" srcId="{C739F61C-90DC-40CB-A79E-2D8C5C17F1D6}" destId="{8718A4D0-44A7-492D-9916-98429E60D8D5}" srcOrd="0" destOrd="0" presId="urn:microsoft.com/office/officeart/2005/8/layout/chevron2"/>
    <dgm:cxn modelId="{972E41EF-FC42-449A-9FC1-5D4A251131BF}" type="presParOf" srcId="{C739F61C-90DC-40CB-A79E-2D8C5C17F1D6}" destId="{0805C0C2-1C61-46DC-AEC7-D8763A7C6B47}" srcOrd="1" destOrd="0" presId="urn:microsoft.com/office/officeart/2005/8/layout/chevron2"/>
    <dgm:cxn modelId="{9DEA33C3-0EB8-4787-8EC3-EC7FF7A15119}" type="presParOf" srcId="{4A580CB8-E96B-4DDC-ACCD-FA81C4866641}" destId="{FF119D6E-D344-426A-8088-55FBF770531B}" srcOrd="3" destOrd="0" presId="urn:microsoft.com/office/officeart/2005/8/layout/chevron2"/>
    <dgm:cxn modelId="{1C22FDAB-8A6B-4574-96E4-1722203F6A88}" type="presParOf" srcId="{4A580CB8-E96B-4DDC-ACCD-FA81C4866641}" destId="{7C3CD6C5-7973-4B14-BF31-6F12DA948870}" srcOrd="4" destOrd="0" presId="urn:microsoft.com/office/officeart/2005/8/layout/chevron2"/>
    <dgm:cxn modelId="{A8E3F0D5-385D-4E44-8C59-4D6D36C2746F}" type="presParOf" srcId="{7C3CD6C5-7973-4B14-BF31-6F12DA948870}" destId="{16716472-191D-41AE-B03C-B98204F17D61}" srcOrd="0" destOrd="0" presId="urn:microsoft.com/office/officeart/2005/8/layout/chevron2"/>
    <dgm:cxn modelId="{EB09E893-4545-4284-A577-B36E8B92759D}" type="presParOf" srcId="{7C3CD6C5-7973-4B14-BF31-6F12DA948870}" destId="{800F258D-F91D-4061-A472-29B8DE795DD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5DCEEDF-12C5-4DF5-B79C-05A74149CB19}"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05F722ED-90AA-461D-9646-C6E349FE900D}">
      <dgm:prSet/>
      <dgm:spPr/>
      <dgm:t>
        <a:bodyPr/>
        <a:lstStyle/>
        <a:p>
          <a:r>
            <a:rPr lang="en-US"/>
            <a:t>GCP Anthos</a:t>
          </a:r>
        </a:p>
      </dgm:t>
    </dgm:pt>
    <dgm:pt modelId="{E78C0B08-BB23-4122-8D3D-C6D98C2C8548}" type="parTrans" cxnId="{C01CD682-84F7-4DA1-8F38-30AD9AE5E374}">
      <dgm:prSet/>
      <dgm:spPr/>
      <dgm:t>
        <a:bodyPr/>
        <a:lstStyle/>
        <a:p>
          <a:endParaRPr lang="en-US"/>
        </a:p>
      </dgm:t>
    </dgm:pt>
    <dgm:pt modelId="{3A527675-61A7-440F-B2BE-843C8F539048}" type="sibTrans" cxnId="{C01CD682-84F7-4DA1-8F38-30AD9AE5E374}">
      <dgm:prSet/>
      <dgm:spPr/>
      <dgm:t>
        <a:bodyPr/>
        <a:lstStyle/>
        <a:p>
          <a:endParaRPr lang="en-US"/>
        </a:p>
      </dgm:t>
    </dgm:pt>
    <dgm:pt modelId="{EBDCB408-2494-4789-A980-2079F828B405}">
      <dgm:prSet/>
      <dgm:spPr/>
      <dgm:t>
        <a:bodyPr/>
        <a:lstStyle/>
        <a:p>
          <a:r>
            <a:rPr lang="en-US"/>
            <a:t>AKS/ACR GitOps</a:t>
          </a:r>
        </a:p>
      </dgm:t>
    </dgm:pt>
    <dgm:pt modelId="{F7AC982E-969C-4620-9690-8C04BF833097}" type="parTrans" cxnId="{79C72B4F-D217-4180-92B7-A68F208C35E3}">
      <dgm:prSet/>
      <dgm:spPr/>
      <dgm:t>
        <a:bodyPr/>
        <a:lstStyle/>
        <a:p>
          <a:endParaRPr lang="en-US"/>
        </a:p>
      </dgm:t>
    </dgm:pt>
    <dgm:pt modelId="{997BFB40-332F-4943-BF43-7FC480DCCE8D}" type="sibTrans" cxnId="{79C72B4F-D217-4180-92B7-A68F208C35E3}">
      <dgm:prSet/>
      <dgm:spPr/>
      <dgm:t>
        <a:bodyPr/>
        <a:lstStyle/>
        <a:p>
          <a:endParaRPr lang="en-US"/>
        </a:p>
      </dgm:t>
    </dgm:pt>
    <dgm:pt modelId="{422C886E-6B22-4914-AB8F-6AF6679362F7}">
      <dgm:prSet/>
      <dgm:spPr/>
      <dgm:t>
        <a:bodyPr/>
        <a:lstStyle/>
        <a:p>
          <a:r>
            <a:rPr lang="en-US"/>
            <a:t>ArgoCD (and Workflows)</a:t>
          </a:r>
        </a:p>
      </dgm:t>
    </dgm:pt>
    <dgm:pt modelId="{F14EA05E-05F4-4095-9B3B-EDF0A6EA9583}" type="parTrans" cxnId="{2AE3FCDA-3210-4B0D-9078-4853F2B61CCA}">
      <dgm:prSet/>
      <dgm:spPr/>
      <dgm:t>
        <a:bodyPr/>
        <a:lstStyle/>
        <a:p>
          <a:endParaRPr lang="en-US"/>
        </a:p>
      </dgm:t>
    </dgm:pt>
    <dgm:pt modelId="{16AD3555-4AEF-4432-AB15-2ACEA6D00B5B}" type="sibTrans" cxnId="{2AE3FCDA-3210-4B0D-9078-4853F2B61CCA}">
      <dgm:prSet/>
      <dgm:spPr/>
      <dgm:t>
        <a:bodyPr/>
        <a:lstStyle/>
        <a:p>
          <a:endParaRPr lang="en-US"/>
        </a:p>
      </dgm:t>
    </dgm:pt>
    <dgm:pt modelId="{4171EC14-48D7-4592-9050-D2B81806770C}" type="pres">
      <dgm:prSet presAssocID="{85DCEEDF-12C5-4DF5-B79C-05A74149CB19}" presName="linear" presStyleCnt="0">
        <dgm:presLayoutVars>
          <dgm:animLvl val="lvl"/>
          <dgm:resizeHandles val="exact"/>
        </dgm:presLayoutVars>
      </dgm:prSet>
      <dgm:spPr/>
    </dgm:pt>
    <dgm:pt modelId="{29C298A9-0803-4364-9415-FC3E174BAF3A}" type="pres">
      <dgm:prSet presAssocID="{05F722ED-90AA-461D-9646-C6E349FE900D}" presName="parentText" presStyleLbl="node1" presStyleIdx="0" presStyleCnt="3">
        <dgm:presLayoutVars>
          <dgm:chMax val="0"/>
          <dgm:bulletEnabled val="1"/>
        </dgm:presLayoutVars>
      </dgm:prSet>
      <dgm:spPr/>
    </dgm:pt>
    <dgm:pt modelId="{65D31C43-FBB8-47CB-9B63-FEB7DC0224D8}" type="pres">
      <dgm:prSet presAssocID="{3A527675-61A7-440F-B2BE-843C8F539048}" presName="spacer" presStyleCnt="0"/>
      <dgm:spPr/>
    </dgm:pt>
    <dgm:pt modelId="{8C19BC2E-1A8E-4E90-8A91-F21F6842BB26}" type="pres">
      <dgm:prSet presAssocID="{EBDCB408-2494-4789-A980-2079F828B405}" presName="parentText" presStyleLbl="node1" presStyleIdx="1" presStyleCnt="3">
        <dgm:presLayoutVars>
          <dgm:chMax val="0"/>
          <dgm:bulletEnabled val="1"/>
        </dgm:presLayoutVars>
      </dgm:prSet>
      <dgm:spPr/>
    </dgm:pt>
    <dgm:pt modelId="{0DEE61B1-BBB1-4B8E-8191-BD639677E48C}" type="pres">
      <dgm:prSet presAssocID="{997BFB40-332F-4943-BF43-7FC480DCCE8D}" presName="spacer" presStyleCnt="0"/>
      <dgm:spPr/>
    </dgm:pt>
    <dgm:pt modelId="{84B8AEE4-A62A-450B-BA7A-992CE7F8F810}" type="pres">
      <dgm:prSet presAssocID="{422C886E-6B22-4914-AB8F-6AF6679362F7}" presName="parentText" presStyleLbl="node1" presStyleIdx="2" presStyleCnt="3">
        <dgm:presLayoutVars>
          <dgm:chMax val="0"/>
          <dgm:bulletEnabled val="1"/>
        </dgm:presLayoutVars>
      </dgm:prSet>
      <dgm:spPr/>
    </dgm:pt>
  </dgm:ptLst>
  <dgm:cxnLst>
    <dgm:cxn modelId="{6EDE1B4D-99FD-49CB-8974-23958392B702}" type="presOf" srcId="{05F722ED-90AA-461D-9646-C6E349FE900D}" destId="{29C298A9-0803-4364-9415-FC3E174BAF3A}" srcOrd="0" destOrd="0" presId="urn:microsoft.com/office/officeart/2005/8/layout/vList2"/>
    <dgm:cxn modelId="{79C72B4F-D217-4180-92B7-A68F208C35E3}" srcId="{85DCEEDF-12C5-4DF5-B79C-05A74149CB19}" destId="{EBDCB408-2494-4789-A980-2079F828B405}" srcOrd="1" destOrd="0" parTransId="{F7AC982E-969C-4620-9690-8C04BF833097}" sibTransId="{997BFB40-332F-4943-BF43-7FC480DCCE8D}"/>
    <dgm:cxn modelId="{C01CD682-84F7-4DA1-8F38-30AD9AE5E374}" srcId="{85DCEEDF-12C5-4DF5-B79C-05A74149CB19}" destId="{05F722ED-90AA-461D-9646-C6E349FE900D}" srcOrd="0" destOrd="0" parTransId="{E78C0B08-BB23-4122-8D3D-C6D98C2C8548}" sibTransId="{3A527675-61A7-440F-B2BE-843C8F539048}"/>
    <dgm:cxn modelId="{F90EE38E-8F42-4A5A-947B-BA0CA9C65AE6}" type="presOf" srcId="{422C886E-6B22-4914-AB8F-6AF6679362F7}" destId="{84B8AEE4-A62A-450B-BA7A-992CE7F8F810}" srcOrd="0" destOrd="0" presId="urn:microsoft.com/office/officeart/2005/8/layout/vList2"/>
    <dgm:cxn modelId="{2AE3FCDA-3210-4B0D-9078-4853F2B61CCA}" srcId="{85DCEEDF-12C5-4DF5-B79C-05A74149CB19}" destId="{422C886E-6B22-4914-AB8F-6AF6679362F7}" srcOrd="2" destOrd="0" parTransId="{F14EA05E-05F4-4095-9B3B-EDF0A6EA9583}" sibTransId="{16AD3555-4AEF-4432-AB15-2ACEA6D00B5B}"/>
    <dgm:cxn modelId="{BF6E1DE5-F4F1-409F-9D49-58F336778BEA}" type="presOf" srcId="{85DCEEDF-12C5-4DF5-B79C-05A74149CB19}" destId="{4171EC14-48D7-4592-9050-D2B81806770C}" srcOrd="0" destOrd="0" presId="urn:microsoft.com/office/officeart/2005/8/layout/vList2"/>
    <dgm:cxn modelId="{FAECC9F2-E7AC-4760-8949-870CB57562BA}" type="presOf" srcId="{EBDCB408-2494-4789-A980-2079F828B405}" destId="{8C19BC2E-1A8E-4E90-8A91-F21F6842BB26}" srcOrd="0" destOrd="0" presId="urn:microsoft.com/office/officeart/2005/8/layout/vList2"/>
    <dgm:cxn modelId="{23678CFA-0715-4132-A71E-8BB7249FD185}" type="presParOf" srcId="{4171EC14-48D7-4592-9050-D2B81806770C}" destId="{29C298A9-0803-4364-9415-FC3E174BAF3A}" srcOrd="0" destOrd="0" presId="urn:microsoft.com/office/officeart/2005/8/layout/vList2"/>
    <dgm:cxn modelId="{136FD0EE-E06E-455C-9915-6EBC81619402}" type="presParOf" srcId="{4171EC14-48D7-4592-9050-D2B81806770C}" destId="{65D31C43-FBB8-47CB-9B63-FEB7DC0224D8}" srcOrd="1" destOrd="0" presId="urn:microsoft.com/office/officeart/2005/8/layout/vList2"/>
    <dgm:cxn modelId="{C197C024-96B1-4DF4-BB8C-165A47511770}" type="presParOf" srcId="{4171EC14-48D7-4592-9050-D2B81806770C}" destId="{8C19BC2E-1A8E-4E90-8A91-F21F6842BB26}" srcOrd="2" destOrd="0" presId="urn:microsoft.com/office/officeart/2005/8/layout/vList2"/>
    <dgm:cxn modelId="{0C6F1693-00E5-4186-BF96-FD896A4B5C21}" type="presParOf" srcId="{4171EC14-48D7-4592-9050-D2B81806770C}" destId="{0DEE61B1-BBB1-4B8E-8191-BD639677E48C}" srcOrd="3" destOrd="0" presId="urn:microsoft.com/office/officeart/2005/8/layout/vList2"/>
    <dgm:cxn modelId="{5890BF7D-73C2-4F03-9912-EC3A514EB1F2}" type="presParOf" srcId="{4171EC14-48D7-4592-9050-D2B81806770C}" destId="{84B8AEE4-A62A-450B-BA7A-992CE7F8F810}"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8053CF1-6F7A-4090-8B07-81763AEE498D}"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US"/>
        </a:p>
      </dgm:t>
    </dgm:pt>
    <dgm:pt modelId="{13D3E733-4B42-487A-A2B4-832714236F5A}">
      <dgm:prSet/>
      <dgm:spPr/>
      <dgm:t>
        <a:bodyPr/>
        <a:lstStyle/>
        <a:p>
          <a:r>
            <a:rPr lang="en-US" baseline="0"/>
            <a:t>Covered devops history</a:t>
          </a:r>
          <a:endParaRPr lang="en-US"/>
        </a:p>
      </dgm:t>
    </dgm:pt>
    <dgm:pt modelId="{F49374BA-E007-4C36-AE14-7BB5486BA9F4}" type="parTrans" cxnId="{D5F5DF5C-06F7-4025-B5B0-014D5D58B754}">
      <dgm:prSet/>
      <dgm:spPr/>
      <dgm:t>
        <a:bodyPr/>
        <a:lstStyle/>
        <a:p>
          <a:endParaRPr lang="en-US"/>
        </a:p>
      </dgm:t>
    </dgm:pt>
    <dgm:pt modelId="{3B3F2F61-5F6E-47FB-9920-6040A4491EE8}" type="sibTrans" cxnId="{D5F5DF5C-06F7-4025-B5B0-014D5D58B754}">
      <dgm:prSet/>
      <dgm:spPr/>
      <dgm:t>
        <a:bodyPr/>
        <a:lstStyle/>
        <a:p>
          <a:endParaRPr lang="en-US"/>
        </a:p>
      </dgm:t>
    </dgm:pt>
    <dgm:pt modelId="{5E075E83-7007-4295-813E-C7C9F6B9C930}">
      <dgm:prSet/>
      <dgm:spPr/>
      <dgm:t>
        <a:bodyPr/>
        <a:lstStyle/>
        <a:p>
          <a:r>
            <a:rPr lang="en-US" baseline="0"/>
            <a:t>SCM to Devops</a:t>
          </a:r>
          <a:endParaRPr lang="en-US"/>
        </a:p>
      </dgm:t>
    </dgm:pt>
    <dgm:pt modelId="{8B7A494C-97D8-4374-A0C0-9DB156310B96}" type="parTrans" cxnId="{E6946666-A57C-4D70-B526-00F024EE1608}">
      <dgm:prSet/>
      <dgm:spPr/>
      <dgm:t>
        <a:bodyPr/>
        <a:lstStyle/>
        <a:p>
          <a:endParaRPr lang="en-US"/>
        </a:p>
      </dgm:t>
    </dgm:pt>
    <dgm:pt modelId="{83B310F1-1E10-4D92-870B-DF859261D60B}" type="sibTrans" cxnId="{E6946666-A57C-4D70-B526-00F024EE1608}">
      <dgm:prSet/>
      <dgm:spPr/>
      <dgm:t>
        <a:bodyPr/>
        <a:lstStyle/>
        <a:p>
          <a:endParaRPr lang="en-US"/>
        </a:p>
      </dgm:t>
    </dgm:pt>
    <dgm:pt modelId="{28E9F4F4-5B05-45FF-BF13-719DBB8DB6E2}">
      <dgm:prSet/>
      <dgm:spPr/>
      <dgm:t>
        <a:bodyPr/>
        <a:lstStyle/>
        <a:p>
          <a:r>
            <a:rPr lang="en-US" baseline="0"/>
            <a:t>Devops to Gitops</a:t>
          </a:r>
          <a:endParaRPr lang="en-US"/>
        </a:p>
      </dgm:t>
    </dgm:pt>
    <dgm:pt modelId="{CC9F425A-2F9B-48FD-97E5-5167137F08EB}" type="parTrans" cxnId="{947BE0FA-3AD3-44F7-81C5-488506C5510F}">
      <dgm:prSet/>
      <dgm:spPr/>
      <dgm:t>
        <a:bodyPr/>
        <a:lstStyle/>
        <a:p>
          <a:endParaRPr lang="en-US"/>
        </a:p>
      </dgm:t>
    </dgm:pt>
    <dgm:pt modelId="{AED309D2-06AA-4F7D-A2F5-B671DE38E1E5}" type="sibTrans" cxnId="{947BE0FA-3AD3-44F7-81C5-488506C5510F}">
      <dgm:prSet/>
      <dgm:spPr/>
      <dgm:t>
        <a:bodyPr/>
        <a:lstStyle/>
        <a:p>
          <a:endParaRPr lang="en-US"/>
        </a:p>
      </dgm:t>
    </dgm:pt>
    <dgm:pt modelId="{A15B2A70-2BC8-45BC-8BB9-484F272E4874}">
      <dgm:prSet/>
      <dgm:spPr/>
      <dgm:t>
        <a:bodyPr/>
        <a:lstStyle/>
        <a:p>
          <a:r>
            <a:rPr lang="en-US" baseline="0"/>
            <a:t>Showed building and testing in docker container builds</a:t>
          </a:r>
          <a:endParaRPr lang="en-US"/>
        </a:p>
      </dgm:t>
    </dgm:pt>
    <dgm:pt modelId="{D62F1D18-7D27-4226-80F9-8A5F900306FF}" type="parTrans" cxnId="{6F61D7CF-CCA3-4118-9784-D85108FE7242}">
      <dgm:prSet/>
      <dgm:spPr/>
      <dgm:t>
        <a:bodyPr/>
        <a:lstStyle/>
        <a:p>
          <a:endParaRPr lang="en-US"/>
        </a:p>
      </dgm:t>
    </dgm:pt>
    <dgm:pt modelId="{40194FC7-7DA8-4E35-9E72-332BE878C0D9}" type="sibTrans" cxnId="{6F61D7CF-CCA3-4118-9784-D85108FE7242}">
      <dgm:prSet/>
      <dgm:spPr/>
      <dgm:t>
        <a:bodyPr/>
        <a:lstStyle/>
        <a:p>
          <a:endParaRPr lang="en-US"/>
        </a:p>
      </dgm:t>
    </dgm:pt>
    <dgm:pt modelId="{A1CA55F6-5CF4-43F5-869B-137A59CAB1A9}">
      <dgm:prSet/>
      <dgm:spPr/>
      <dgm:t>
        <a:bodyPr/>
        <a:lstStyle/>
        <a:p>
          <a:r>
            <a:rPr lang="en-US" baseline="0"/>
            <a:t>Including externalized test coverage and checks</a:t>
          </a:r>
          <a:endParaRPr lang="en-US"/>
        </a:p>
      </dgm:t>
    </dgm:pt>
    <dgm:pt modelId="{28FFD3DF-16DD-460C-9F78-D1B348A71139}" type="parTrans" cxnId="{381E2EB5-B5CC-4DAA-A0A6-932CC596A95D}">
      <dgm:prSet/>
      <dgm:spPr/>
      <dgm:t>
        <a:bodyPr/>
        <a:lstStyle/>
        <a:p>
          <a:endParaRPr lang="en-US"/>
        </a:p>
      </dgm:t>
    </dgm:pt>
    <dgm:pt modelId="{FB3377F5-63FD-4593-AF7A-4BEA03FB734C}" type="sibTrans" cxnId="{381E2EB5-B5CC-4DAA-A0A6-932CC596A95D}">
      <dgm:prSet/>
      <dgm:spPr/>
      <dgm:t>
        <a:bodyPr/>
        <a:lstStyle/>
        <a:p>
          <a:endParaRPr lang="en-US"/>
        </a:p>
      </dgm:t>
    </dgm:pt>
    <dgm:pt modelId="{9589F217-968B-47C5-9B6A-4CF197A5B8AD}">
      <dgm:prSet/>
      <dgm:spPr/>
      <dgm:t>
        <a:bodyPr/>
        <a:lstStyle/>
        <a:p>
          <a:r>
            <a:rPr lang="en-US" baseline="0"/>
            <a:t>Gitops building with ACR and webhooks</a:t>
          </a:r>
          <a:endParaRPr lang="en-US"/>
        </a:p>
      </dgm:t>
    </dgm:pt>
    <dgm:pt modelId="{4D6A3DCD-566E-438B-8507-82DBBC3452EA}" type="parTrans" cxnId="{67B8E931-D230-4D23-96C6-3584F47548FA}">
      <dgm:prSet/>
      <dgm:spPr/>
      <dgm:t>
        <a:bodyPr/>
        <a:lstStyle/>
        <a:p>
          <a:endParaRPr lang="en-US"/>
        </a:p>
      </dgm:t>
    </dgm:pt>
    <dgm:pt modelId="{71CB2036-DF80-444D-A1A5-FE9F1114A43C}" type="sibTrans" cxnId="{67B8E931-D230-4D23-96C6-3584F47548FA}">
      <dgm:prSet/>
      <dgm:spPr/>
      <dgm:t>
        <a:bodyPr/>
        <a:lstStyle/>
        <a:p>
          <a:endParaRPr lang="en-US"/>
        </a:p>
      </dgm:t>
    </dgm:pt>
    <dgm:pt modelId="{64C176B6-03EF-4EEA-8B75-B3C96EB09544}">
      <dgm:prSet/>
      <dgm:spPr/>
      <dgm:t>
        <a:bodyPr/>
        <a:lstStyle/>
        <a:p>
          <a:r>
            <a:rPr lang="en-US" baseline="0"/>
            <a:t>3 methods for Gitops</a:t>
          </a:r>
          <a:endParaRPr lang="en-US"/>
        </a:p>
      </dgm:t>
    </dgm:pt>
    <dgm:pt modelId="{B3E82284-C1AB-4C37-8F31-0DA03863267C}" type="parTrans" cxnId="{CF055363-820B-4F5F-93A1-B0DC89FD30D7}">
      <dgm:prSet/>
      <dgm:spPr/>
      <dgm:t>
        <a:bodyPr/>
        <a:lstStyle/>
        <a:p>
          <a:endParaRPr lang="en-US"/>
        </a:p>
      </dgm:t>
    </dgm:pt>
    <dgm:pt modelId="{7F8740A3-3809-408F-9ABE-BA74EF981C25}" type="sibTrans" cxnId="{CF055363-820B-4F5F-93A1-B0DC89FD30D7}">
      <dgm:prSet/>
      <dgm:spPr/>
      <dgm:t>
        <a:bodyPr/>
        <a:lstStyle/>
        <a:p>
          <a:endParaRPr lang="en-US"/>
        </a:p>
      </dgm:t>
    </dgm:pt>
    <dgm:pt modelId="{6586A885-9CCE-44F2-867B-8E48BAB85533}">
      <dgm:prSet/>
      <dgm:spPr/>
      <dgm:t>
        <a:bodyPr/>
        <a:lstStyle/>
        <a:p>
          <a:r>
            <a:rPr lang="en-US" baseline="0"/>
            <a:t>ArgoCD</a:t>
          </a:r>
          <a:endParaRPr lang="en-US"/>
        </a:p>
      </dgm:t>
    </dgm:pt>
    <dgm:pt modelId="{33B41131-97F1-42DF-9547-313145FE45F4}" type="parTrans" cxnId="{BF67B4B9-B9D9-4D36-8CC7-361571BDF257}">
      <dgm:prSet/>
      <dgm:spPr/>
      <dgm:t>
        <a:bodyPr/>
        <a:lstStyle/>
        <a:p>
          <a:endParaRPr lang="en-US"/>
        </a:p>
      </dgm:t>
    </dgm:pt>
    <dgm:pt modelId="{BBDE3664-5978-46BD-815E-D963CFFD4A37}" type="sibTrans" cxnId="{BF67B4B9-B9D9-4D36-8CC7-361571BDF257}">
      <dgm:prSet/>
      <dgm:spPr/>
      <dgm:t>
        <a:bodyPr/>
        <a:lstStyle/>
        <a:p>
          <a:endParaRPr lang="en-US"/>
        </a:p>
      </dgm:t>
    </dgm:pt>
    <dgm:pt modelId="{DEB27ECC-2FFA-48FE-934E-B80B713A2D95}">
      <dgm:prSet/>
      <dgm:spPr/>
      <dgm:t>
        <a:bodyPr/>
        <a:lstStyle/>
        <a:p>
          <a:r>
            <a:rPr lang="en-US" baseline="0"/>
            <a:t>Flux with Azure Arc and GCP Anthos</a:t>
          </a:r>
          <a:endParaRPr lang="en-US"/>
        </a:p>
      </dgm:t>
    </dgm:pt>
    <dgm:pt modelId="{BB957D27-CA6A-4AA1-A95B-9BF884C9BD48}" type="parTrans" cxnId="{47FA4216-A45B-4043-AC4B-11C2356D54AF}">
      <dgm:prSet/>
      <dgm:spPr/>
      <dgm:t>
        <a:bodyPr/>
        <a:lstStyle/>
        <a:p>
          <a:endParaRPr lang="en-US"/>
        </a:p>
      </dgm:t>
    </dgm:pt>
    <dgm:pt modelId="{8DCF364C-112D-4E6A-AD70-F273F716FAFD}" type="sibTrans" cxnId="{47FA4216-A45B-4043-AC4B-11C2356D54AF}">
      <dgm:prSet/>
      <dgm:spPr/>
      <dgm:t>
        <a:bodyPr/>
        <a:lstStyle/>
        <a:p>
          <a:endParaRPr lang="en-US"/>
        </a:p>
      </dgm:t>
    </dgm:pt>
    <dgm:pt modelId="{CF8E6EE9-D1CD-46E4-9DEE-1E4A7F3A35ED}">
      <dgm:prSet/>
      <dgm:spPr/>
      <dgm:t>
        <a:bodyPr/>
        <a:lstStyle/>
        <a:p>
          <a:r>
            <a:rPr lang="en-US" baseline="0"/>
            <a:t>Gitops with eks, Aks, and LKE</a:t>
          </a:r>
          <a:endParaRPr lang="en-US"/>
        </a:p>
      </dgm:t>
    </dgm:pt>
    <dgm:pt modelId="{B19A0471-E494-4A20-B1CD-1F01B3A4E2A3}" type="parTrans" cxnId="{3EDAA73B-E6F6-4C4E-A29F-14CF65D66066}">
      <dgm:prSet/>
      <dgm:spPr/>
      <dgm:t>
        <a:bodyPr/>
        <a:lstStyle/>
        <a:p>
          <a:endParaRPr lang="en-US"/>
        </a:p>
      </dgm:t>
    </dgm:pt>
    <dgm:pt modelId="{465B80A4-3096-46E9-B3F9-6C3609EE5F1A}" type="sibTrans" cxnId="{3EDAA73B-E6F6-4C4E-A29F-14CF65D66066}">
      <dgm:prSet/>
      <dgm:spPr/>
      <dgm:t>
        <a:bodyPr/>
        <a:lstStyle/>
        <a:p>
          <a:endParaRPr lang="en-US"/>
        </a:p>
      </dgm:t>
    </dgm:pt>
    <dgm:pt modelId="{5519A03F-B88B-49E4-977E-B93F104E4C9D}" type="pres">
      <dgm:prSet presAssocID="{E8053CF1-6F7A-4090-8B07-81763AEE498D}" presName="diagram" presStyleCnt="0">
        <dgm:presLayoutVars>
          <dgm:dir/>
          <dgm:animLvl val="lvl"/>
          <dgm:resizeHandles val="exact"/>
        </dgm:presLayoutVars>
      </dgm:prSet>
      <dgm:spPr/>
    </dgm:pt>
    <dgm:pt modelId="{BB6BDB51-FBD3-4F41-936C-435D68150970}" type="pres">
      <dgm:prSet presAssocID="{13D3E733-4B42-487A-A2B4-832714236F5A}" presName="compNode" presStyleCnt="0"/>
      <dgm:spPr/>
    </dgm:pt>
    <dgm:pt modelId="{377F8932-2834-485F-AFCE-98639BF5BF51}" type="pres">
      <dgm:prSet presAssocID="{13D3E733-4B42-487A-A2B4-832714236F5A}" presName="childRect" presStyleLbl="bgAcc1" presStyleIdx="0" presStyleCnt="3">
        <dgm:presLayoutVars>
          <dgm:bulletEnabled val="1"/>
        </dgm:presLayoutVars>
      </dgm:prSet>
      <dgm:spPr/>
    </dgm:pt>
    <dgm:pt modelId="{CB120481-2410-40CC-9271-AF7DAA07DC6E}" type="pres">
      <dgm:prSet presAssocID="{13D3E733-4B42-487A-A2B4-832714236F5A}" presName="parentText" presStyleLbl="node1" presStyleIdx="0" presStyleCnt="0">
        <dgm:presLayoutVars>
          <dgm:chMax val="0"/>
          <dgm:bulletEnabled val="1"/>
        </dgm:presLayoutVars>
      </dgm:prSet>
      <dgm:spPr/>
    </dgm:pt>
    <dgm:pt modelId="{DF8033CB-C0DF-43BD-81D7-1D8F53E8A528}" type="pres">
      <dgm:prSet presAssocID="{13D3E733-4B42-487A-A2B4-832714236F5A}" presName="parentRect" presStyleLbl="alignNode1" presStyleIdx="0" presStyleCnt="3"/>
      <dgm:spPr/>
    </dgm:pt>
    <dgm:pt modelId="{3E58CE0E-468D-48C2-988E-0D5C1B5D0A91}" type="pres">
      <dgm:prSet presAssocID="{13D3E733-4B42-487A-A2B4-832714236F5A}" presName="adorn" presStyleLbl="fgAccFollow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9E1D678C-BC42-4C53-A7D5-3FD8406923BB}" type="pres">
      <dgm:prSet presAssocID="{3B3F2F61-5F6E-47FB-9920-6040A4491EE8}" presName="sibTrans" presStyleLbl="sibTrans2D1" presStyleIdx="0" presStyleCnt="0"/>
      <dgm:spPr/>
    </dgm:pt>
    <dgm:pt modelId="{AEC65E6A-8378-4E1F-940E-59068A71079B}" type="pres">
      <dgm:prSet presAssocID="{A15B2A70-2BC8-45BC-8BB9-484F272E4874}" presName="compNode" presStyleCnt="0"/>
      <dgm:spPr/>
    </dgm:pt>
    <dgm:pt modelId="{3E8F3C1F-B016-4CB9-AEAC-9D3DE857B04D}" type="pres">
      <dgm:prSet presAssocID="{A15B2A70-2BC8-45BC-8BB9-484F272E4874}" presName="childRect" presStyleLbl="bgAcc1" presStyleIdx="1" presStyleCnt="3">
        <dgm:presLayoutVars>
          <dgm:bulletEnabled val="1"/>
        </dgm:presLayoutVars>
      </dgm:prSet>
      <dgm:spPr/>
    </dgm:pt>
    <dgm:pt modelId="{3CC5E535-CEAB-4D3D-BD2D-325D9D95C123}" type="pres">
      <dgm:prSet presAssocID="{A15B2A70-2BC8-45BC-8BB9-484F272E4874}" presName="parentText" presStyleLbl="node1" presStyleIdx="0" presStyleCnt="0">
        <dgm:presLayoutVars>
          <dgm:chMax val="0"/>
          <dgm:bulletEnabled val="1"/>
        </dgm:presLayoutVars>
      </dgm:prSet>
      <dgm:spPr/>
    </dgm:pt>
    <dgm:pt modelId="{B77F3E6B-52C3-4D19-8F16-E01512D3C0DA}" type="pres">
      <dgm:prSet presAssocID="{A15B2A70-2BC8-45BC-8BB9-484F272E4874}" presName="parentRect" presStyleLbl="alignNode1" presStyleIdx="1" presStyleCnt="3"/>
      <dgm:spPr/>
    </dgm:pt>
    <dgm:pt modelId="{CCF6E49A-BACC-4617-B5F8-EA3A9D8BAB2E}" type="pres">
      <dgm:prSet presAssocID="{A15B2A70-2BC8-45BC-8BB9-484F272E4874}" presName="adorn" presStyleLbl="fgAccFollow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dgm:spPr>
    </dgm:pt>
    <dgm:pt modelId="{8EFD34F1-E7ED-4E51-836F-7602694762B2}" type="pres">
      <dgm:prSet presAssocID="{40194FC7-7DA8-4E35-9E72-332BE878C0D9}" presName="sibTrans" presStyleLbl="sibTrans2D1" presStyleIdx="0" presStyleCnt="0"/>
      <dgm:spPr/>
    </dgm:pt>
    <dgm:pt modelId="{0D1498EC-0A0F-4772-8D1A-B8D920CC6559}" type="pres">
      <dgm:prSet presAssocID="{64C176B6-03EF-4EEA-8B75-B3C96EB09544}" presName="compNode" presStyleCnt="0"/>
      <dgm:spPr/>
    </dgm:pt>
    <dgm:pt modelId="{3F1103C5-08CE-4C34-A363-CDC64DE9DA03}" type="pres">
      <dgm:prSet presAssocID="{64C176B6-03EF-4EEA-8B75-B3C96EB09544}" presName="childRect" presStyleLbl="bgAcc1" presStyleIdx="2" presStyleCnt="3">
        <dgm:presLayoutVars>
          <dgm:bulletEnabled val="1"/>
        </dgm:presLayoutVars>
      </dgm:prSet>
      <dgm:spPr/>
    </dgm:pt>
    <dgm:pt modelId="{75933451-9477-4810-B4B2-C8328DAE9DD1}" type="pres">
      <dgm:prSet presAssocID="{64C176B6-03EF-4EEA-8B75-B3C96EB09544}" presName="parentText" presStyleLbl="node1" presStyleIdx="0" presStyleCnt="0">
        <dgm:presLayoutVars>
          <dgm:chMax val="0"/>
          <dgm:bulletEnabled val="1"/>
        </dgm:presLayoutVars>
      </dgm:prSet>
      <dgm:spPr/>
    </dgm:pt>
    <dgm:pt modelId="{406438C3-911B-476A-82BC-BF5AC0E4863D}" type="pres">
      <dgm:prSet presAssocID="{64C176B6-03EF-4EEA-8B75-B3C96EB09544}" presName="parentRect" presStyleLbl="alignNode1" presStyleIdx="2" presStyleCnt="3"/>
      <dgm:spPr/>
    </dgm:pt>
    <dgm:pt modelId="{E310C9B5-D0DB-4FF9-8626-3770754C9B2D}" type="pres">
      <dgm:prSet presAssocID="{64C176B6-03EF-4EEA-8B75-B3C96EB09544}" presName="adorn" presStyleLbl="fgAccFollow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dgm:spPr>
    </dgm:pt>
  </dgm:ptLst>
  <dgm:cxnLst>
    <dgm:cxn modelId="{47FA4216-A45B-4043-AC4B-11C2356D54AF}" srcId="{64C176B6-03EF-4EEA-8B75-B3C96EB09544}" destId="{DEB27ECC-2FFA-48FE-934E-B80B713A2D95}" srcOrd="1" destOrd="0" parTransId="{BB957D27-CA6A-4AA1-A95B-9BF884C9BD48}" sibTransId="{8DCF364C-112D-4E6A-AD70-F273F716FAFD}"/>
    <dgm:cxn modelId="{B8264722-056B-4EEC-850F-716DB10EE507}" type="presOf" srcId="{DEB27ECC-2FFA-48FE-934E-B80B713A2D95}" destId="{3F1103C5-08CE-4C34-A363-CDC64DE9DA03}" srcOrd="0" destOrd="1" presId="urn:microsoft.com/office/officeart/2005/8/layout/bList2"/>
    <dgm:cxn modelId="{67B8E931-D230-4D23-96C6-3584F47548FA}" srcId="{A15B2A70-2BC8-45BC-8BB9-484F272E4874}" destId="{9589F217-968B-47C5-9B6A-4CF197A5B8AD}" srcOrd="1" destOrd="0" parTransId="{4D6A3DCD-566E-438B-8507-82DBBC3452EA}" sibTransId="{71CB2036-DF80-444D-A1A5-FE9F1114A43C}"/>
    <dgm:cxn modelId="{1313B534-3CED-4769-A729-761D3AC6A6CA}" type="presOf" srcId="{E8053CF1-6F7A-4090-8B07-81763AEE498D}" destId="{5519A03F-B88B-49E4-977E-B93F104E4C9D}" srcOrd="0" destOrd="0" presId="urn:microsoft.com/office/officeart/2005/8/layout/bList2"/>
    <dgm:cxn modelId="{6A807438-2262-46C9-BF25-747A0195E64D}" type="presOf" srcId="{A15B2A70-2BC8-45BC-8BB9-484F272E4874}" destId="{B77F3E6B-52C3-4D19-8F16-E01512D3C0DA}" srcOrd="1" destOrd="0" presId="urn:microsoft.com/office/officeart/2005/8/layout/bList2"/>
    <dgm:cxn modelId="{60ED7D3B-5C17-4C70-8DD2-A071B99DD486}" type="presOf" srcId="{13D3E733-4B42-487A-A2B4-832714236F5A}" destId="{DF8033CB-C0DF-43BD-81D7-1D8F53E8A528}" srcOrd="1" destOrd="0" presId="urn:microsoft.com/office/officeart/2005/8/layout/bList2"/>
    <dgm:cxn modelId="{3EDAA73B-E6F6-4C4E-A29F-14CF65D66066}" srcId="{64C176B6-03EF-4EEA-8B75-B3C96EB09544}" destId="{CF8E6EE9-D1CD-46E4-9DEE-1E4A7F3A35ED}" srcOrd="2" destOrd="0" parTransId="{B19A0471-E494-4A20-B1CD-1F01B3A4E2A3}" sibTransId="{465B80A4-3096-46E9-B3F9-6C3609EE5F1A}"/>
    <dgm:cxn modelId="{D5F5DF5C-06F7-4025-B5B0-014D5D58B754}" srcId="{E8053CF1-6F7A-4090-8B07-81763AEE498D}" destId="{13D3E733-4B42-487A-A2B4-832714236F5A}" srcOrd="0" destOrd="0" parTransId="{F49374BA-E007-4C36-AE14-7BB5486BA9F4}" sibTransId="{3B3F2F61-5F6E-47FB-9920-6040A4491EE8}"/>
    <dgm:cxn modelId="{CF055363-820B-4F5F-93A1-B0DC89FD30D7}" srcId="{E8053CF1-6F7A-4090-8B07-81763AEE498D}" destId="{64C176B6-03EF-4EEA-8B75-B3C96EB09544}" srcOrd="2" destOrd="0" parTransId="{B3E82284-C1AB-4C37-8F31-0DA03863267C}" sibTransId="{7F8740A3-3809-408F-9ABE-BA74EF981C25}"/>
    <dgm:cxn modelId="{EA603C46-D6F5-46E9-BF09-02E04E5A9C03}" type="presOf" srcId="{5E075E83-7007-4295-813E-C7C9F6B9C930}" destId="{377F8932-2834-485F-AFCE-98639BF5BF51}" srcOrd="0" destOrd="0" presId="urn:microsoft.com/office/officeart/2005/8/layout/bList2"/>
    <dgm:cxn modelId="{E6946666-A57C-4D70-B526-00F024EE1608}" srcId="{13D3E733-4B42-487A-A2B4-832714236F5A}" destId="{5E075E83-7007-4295-813E-C7C9F6B9C930}" srcOrd="0" destOrd="0" parTransId="{8B7A494C-97D8-4374-A0C0-9DB156310B96}" sibTransId="{83B310F1-1E10-4D92-870B-DF859261D60B}"/>
    <dgm:cxn modelId="{133C3176-AA00-44D7-9EE4-F17B74314E8B}" type="presOf" srcId="{CF8E6EE9-D1CD-46E4-9DEE-1E4A7F3A35ED}" destId="{3F1103C5-08CE-4C34-A363-CDC64DE9DA03}" srcOrd="0" destOrd="2" presId="urn:microsoft.com/office/officeart/2005/8/layout/bList2"/>
    <dgm:cxn modelId="{4AE4EB57-E896-4133-97C7-E528D8DACCBB}" type="presOf" srcId="{3B3F2F61-5F6E-47FB-9920-6040A4491EE8}" destId="{9E1D678C-BC42-4C53-A7D5-3FD8406923BB}" srcOrd="0" destOrd="0" presId="urn:microsoft.com/office/officeart/2005/8/layout/bList2"/>
    <dgm:cxn modelId="{2BD74186-48EC-47F8-9613-B44A1E90DF0C}" type="presOf" srcId="{64C176B6-03EF-4EEA-8B75-B3C96EB09544}" destId="{75933451-9477-4810-B4B2-C8328DAE9DD1}" srcOrd="0" destOrd="0" presId="urn:microsoft.com/office/officeart/2005/8/layout/bList2"/>
    <dgm:cxn modelId="{FAA2FE86-CB3B-4A03-BF74-166D53368AC1}" type="presOf" srcId="{64C176B6-03EF-4EEA-8B75-B3C96EB09544}" destId="{406438C3-911B-476A-82BC-BF5AC0E4863D}" srcOrd="1" destOrd="0" presId="urn:microsoft.com/office/officeart/2005/8/layout/bList2"/>
    <dgm:cxn modelId="{04466E9A-D08A-41D6-B2B0-8315C53F47B1}" type="presOf" srcId="{A1CA55F6-5CF4-43F5-869B-137A59CAB1A9}" destId="{3E8F3C1F-B016-4CB9-AEAC-9D3DE857B04D}" srcOrd="0" destOrd="0" presId="urn:microsoft.com/office/officeart/2005/8/layout/bList2"/>
    <dgm:cxn modelId="{CCAA73A1-BDEC-44C5-902C-8C893E46F337}" type="presOf" srcId="{40194FC7-7DA8-4E35-9E72-332BE878C0D9}" destId="{8EFD34F1-E7ED-4E51-836F-7602694762B2}" srcOrd="0" destOrd="0" presId="urn:microsoft.com/office/officeart/2005/8/layout/bList2"/>
    <dgm:cxn modelId="{381E2EB5-B5CC-4DAA-A0A6-932CC596A95D}" srcId="{A15B2A70-2BC8-45BC-8BB9-484F272E4874}" destId="{A1CA55F6-5CF4-43F5-869B-137A59CAB1A9}" srcOrd="0" destOrd="0" parTransId="{28FFD3DF-16DD-460C-9F78-D1B348A71139}" sibTransId="{FB3377F5-63FD-4593-AF7A-4BEA03FB734C}"/>
    <dgm:cxn modelId="{BF67B4B9-B9D9-4D36-8CC7-361571BDF257}" srcId="{64C176B6-03EF-4EEA-8B75-B3C96EB09544}" destId="{6586A885-9CCE-44F2-867B-8E48BAB85533}" srcOrd="0" destOrd="0" parTransId="{33B41131-97F1-42DF-9547-313145FE45F4}" sibTransId="{BBDE3664-5978-46BD-815E-D963CFFD4A37}"/>
    <dgm:cxn modelId="{1E8323BA-FD5E-4E0C-A2C6-BFFB3045F4E6}" type="presOf" srcId="{6586A885-9CCE-44F2-867B-8E48BAB85533}" destId="{3F1103C5-08CE-4C34-A363-CDC64DE9DA03}" srcOrd="0" destOrd="0" presId="urn:microsoft.com/office/officeart/2005/8/layout/bList2"/>
    <dgm:cxn modelId="{4C3CEECB-6EF4-45C6-AF2F-227BA1838C0F}" type="presOf" srcId="{28E9F4F4-5B05-45FF-BF13-719DBB8DB6E2}" destId="{377F8932-2834-485F-AFCE-98639BF5BF51}" srcOrd="0" destOrd="1" presId="urn:microsoft.com/office/officeart/2005/8/layout/bList2"/>
    <dgm:cxn modelId="{6F61D7CF-CCA3-4118-9784-D85108FE7242}" srcId="{E8053CF1-6F7A-4090-8B07-81763AEE498D}" destId="{A15B2A70-2BC8-45BC-8BB9-484F272E4874}" srcOrd="1" destOrd="0" parTransId="{D62F1D18-7D27-4226-80F9-8A5F900306FF}" sibTransId="{40194FC7-7DA8-4E35-9E72-332BE878C0D9}"/>
    <dgm:cxn modelId="{484F7BDC-94BD-4CB4-B8E6-89BDEC45615D}" type="presOf" srcId="{13D3E733-4B42-487A-A2B4-832714236F5A}" destId="{CB120481-2410-40CC-9271-AF7DAA07DC6E}" srcOrd="0" destOrd="0" presId="urn:microsoft.com/office/officeart/2005/8/layout/bList2"/>
    <dgm:cxn modelId="{62A34AE3-63B5-4BC0-A64C-27422653C6E6}" type="presOf" srcId="{A15B2A70-2BC8-45BC-8BB9-484F272E4874}" destId="{3CC5E535-CEAB-4D3D-BD2D-325D9D95C123}" srcOrd="0" destOrd="0" presId="urn:microsoft.com/office/officeart/2005/8/layout/bList2"/>
    <dgm:cxn modelId="{D9F2FEEE-4279-4367-82AC-72F78C307A72}" type="presOf" srcId="{9589F217-968B-47C5-9B6A-4CF197A5B8AD}" destId="{3E8F3C1F-B016-4CB9-AEAC-9D3DE857B04D}" srcOrd="0" destOrd="1" presId="urn:microsoft.com/office/officeart/2005/8/layout/bList2"/>
    <dgm:cxn modelId="{947BE0FA-3AD3-44F7-81C5-488506C5510F}" srcId="{13D3E733-4B42-487A-A2B4-832714236F5A}" destId="{28E9F4F4-5B05-45FF-BF13-719DBB8DB6E2}" srcOrd="1" destOrd="0" parTransId="{CC9F425A-2F9B-48FD-97E5-5167137F08EB}" sibTransId="{AED309D2-06AA-4F7D-A2F5-B671DE38E1E5}"/>
    <dgm:cxn modelId="{EBB51D47-C957-4676-9FA4-70A2F02392D1}" type="presParOf" srcId="{5519A03F-B88B-49E4-977E-B93F104E4C9D}" destId="{BB6BDB51-FBD3-4F41-936C-435D68150970}" srcOrd="0" destOrd="0" presId="urn:microsoft.com/office/officeart/2005/8/layout/bList2"/>
    <dgm:cxn modelId="{2C554929-2819-4292-99D7-5FC61D443DB1}" type="presParOf" srcId="{BB6BDB51-FBD3-4F41-936C-435D68150970}" destId="{377F8932-2834-485F-AFCE-98639BF5BF51}" srcOrd="0" destOrd="0" presId="urn:microsoft.com/office/officeart/2005/8/layout/bList2"/>
    <dgm:cxn modelId="{CA928530-5D6C-4EDC-AAC2-C4DF83742A61}" type="presParOf" srcId="{BB6BDB51-FBD3-4F41-936C-435D68150970}" destId="{CB120481-2410-40CC-9271-AF7DAA07DC6E}" srcOrd="1" destOrd="0" presId="urn:microsoft.com/office/officeart/2005/8/layout/bList2"/>
    <dgm:cxn modelId="{A11446B4-A834-442F-94A6-C8C7BCA97FF6}" type="presParOf" srcId="{BB6BDB51-FBD3-4F41-936C-435D68150970}" destId="{DF8033CB-C0DF-43BD-81D7-1D8F53E8A528}" srcOrd="2" destOrd="0" presId="urn:microsoft.com/office/officeart/2005/8/layout/bList2"/>
    <dgm:cxn modelId="{C6C18FE5-27FF-4F40-BCD9-038998DFF5E2}" type="presParOf" srcId="{BB6BDB51-FBD3-4F41-936C-435D68150970}" destId="{3E58CE0E-468D-48C2-988E-0D5C1B5D0A91}" srcOrd="3" destOrd="0" presId="urn:microsoft.com/office/officeart/2005/8/layout/bList2"/>
    <dgm:cxn modelId="{6A8ECD35-784C-4FF2-B764-134BCD8751BD}" type="presParOf" srcId="{5519A03F-B88B-49E4-977E-B93F104E4C9D}" destId="{9E1D678C-BC42-4C53-A7D5-3FD8406923BB}" srcOrd="1" destOrd="0" presId="urn:microsoft.com/office/officeart/2005/8/layout/bList2"/>
    <dgm:cxn modelId="{747DB998-9362-4B8E-8C24-9FF5CC1C6745}" type="presParOf" srcId="{5519A03F-B88B-49E4-977E-B93F104E4C9D}" destId="{AEC65E6A-8378-4E1F-940E-59068A71079B}" srcOrd="2" destOrd="0" presId="urn:microsoft.com/office/officeart/2005/8/layout/bList2"/>
    <dgm:cxn modelId="{B4446D93-016E-44B3-8246-30ADE915BB43}" type="presParOf" srcId="{AEC65E6A-8378-4E1F-940E-59068A71079B}" destId="{3E8F3C1F-B016-4CB9-AEAC-9D3DE857B04D}" srcOrd="0" destOrd="0" presId="urn:microsoft.com/office/officeart/2005/8/layout/bList2"/>
    <dgm:cxn modelId="{70B67603-F3CA-4F4A-A511-FCEE5151B45F}" type="presParOf" srcId="{AEC65E6A-8378-4E1F-940E-59068A71079B}" destId="{3CC5E535-CEAB-4D3D-BD2D-325D9D95C123}" srcOrd="1" destOrd="0" presId="urn:microsoft.com/office/officeart/2005/8/layout/bList2"/>
    <dgm:cxn modelId="{CADDDC58-92A8-4BBF-AC77-73BFF63C4630}" type="presParOf" srcId="{AEC65E6A-8378-4E1F-940E-59068A71079B}" destId="{B77F3E6B-52C3-4D19-8F16-E01512D3C0DA}" srcOrd="2" destOrd="0" presId="urn:microsoft.com/office/officeart/2005/8/layout/bList2"/>
    <dgm:cxn modelId="{8AEBCF90-63C5-4528-9CB8-50B7328778F2}" type="presParOf" srcId="{AEC65E6A-8378-4E1F-940E-59068A71079B}" destId="{CCF6E49A-BACC-4617-B5F8-EA3A9D8BAB2E}" srcOrd="3" destOrd="0" presId="urn:microsoft.com/office/officeart/2005/8/layout/bList2"/>
    <dgm:cxn modelId="{ECD24922-1DFD-47B5-B9F2-BB1CFB64A45A}" type="presParOf" srcId="{5519A03F-B88B-49E4-977E-B93F104E4C9D}" destId="{8EFD34F1-E7ED-4E51-836F-7602694762B2}" srcOrd="3" destOrd="0" presId="urn:microsoft.com/office/officeart/2005/8/layout/bList2"/>
    <dgm:cxn modelId="{7B775D12-4D66-4F52-BE99-1BCE9887D20A}" type="presParOf" srcId="{5519A03F-B88B-49E4-977E-B93F104E4C9D}" destId="{0D1498EC-0A0F-4772-8D1A-B8D920CC6559}" srcOrd="4" destOrd="0" presId="urn:microsoft.com/office/officeart/2005/8/layout/bList2"/>
    <dgm:cxn modelId="{9B0D9520-0CBF-4B05-AF57-B751ED3345C3}" type="presParOf" srcId="{0D1498EC-0A0F-4772-8D1A-B8D920CC6559}" destId="{3F1103C5-08CE-4C34-A363-CDC64DE9DA03}" srcOrd="0" destOrd="0" presId="urn:microsoft.com/office/officeart/2005/8/layout/bList2"/>
    <dgm:cxn modelId="{C58FBC9C-FDC8-46FF-86EE-03AC96405FCA}" type="presParOf" srcId="{0D1498EC-0A0F-4772-8D1A-B8D920CC6559}" destId="{75933451-9477-4810-B4B2-C8328DAE9DD1}" srcOrd="1" destOrd="0" presId="urn:microsoft.com/office/officeart/2005/8/layout/bList2"/>
    <dgm:cxn modelId="{53CC77A4-A92B-4F88-BC4C-30FBB1E3D7C3}" type="presParOf" srcId="{0D1498EC-0A0F-4772-8D1A-B8D920CC6559}" destId="{406438C3-911B-476A-82BC-BF5AC0E4863D}" srcOrd="2" destOrd="0" presId="urn:microsoft.com/office/officeart/2005/8/layout/bList2"/>
    <dgm:cxn modelId="{172A45F8-5234-4277-8E94-2260A4AEDE34}" type="presParOf" srcId="{0D1498EC-0A0F-4772-8D1A-B8D920CC6559}" destId="{E310C9B5-D0DB-4FF9-8626-3770754C9B2D}"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820D460-08FA-41A3-AFFB-74BB0C094013}" type="doc">
      <dgm:prSet loTypeId="urn:microsoft.com/office/officeart/2016/7/layout/VerticalDownArrowProcess" loCatId="process" qsTypeId="urn:microsoft.com/office/officeart/2005/8/quickstyle/simple1" qsCatId="simple" csTypeId="urn:microsoft.com/office/officeart/2005/8/colors/colorful2" csCatId="colorful" phldr="1"/>
      <dgm:spPr/>
      <dgm:t>
        <a:bodyPr/>
        <a:lstStyle/>
        <a:p>
          <a:endParaRPr lang="en-US"/>
        </a:p>
      </dgm:t>
    </dgm:pt>
    <dgm:pt modelId="{703F75DC-9AB1-475C-9F5A-E3ECC5707CC6}">
      <dgm:prSet/>
      <dgm:spPr/>
      <dgm:t>
        <a:bodyPr/>
        <a:lstStyle/>
        <a:p>
          <a:pPr>
            <a:lnSpc>
              <a:spcPct val="100000"/>
            </a:lnSpc>
          </a:pPr>
          <a:r>
            <a:rPr lang="en-US" baseline="0"/>
            <a:t>Reduce tools</a:t>
          </a:r>
          <a:endParaRPr lang="en-US"/>
        </a:p>
      </dgm:t>
    </dgm:pt>
    <dgm:pt modelId="{E935E69F-118D-4462-808D-17C36BEB7850}" type="parTrans" cxnId="{656C3B62-D160-4266-9E3E-C90D0D837ED3}">
      <dgm:prSet/>
      <dgm:spPr/>
      <dgm:t>
        <a:bodyPr/>
        <a:lstStyle/>
        <a:p>
          <a:endParaRPr lang="en-US"/>
        </a:p>
      </dgm:t>
    </dgm:pt>
    <dgm:pt modelId="{A2341DF0-8C89-4D5C-B8BE-669B6DAE26ED}" type="sibTrans" cxnId="{656C3B62-D160-4266-9E3E-C90D0D837ED3}">
      <dgm:prSet/>
      <dgm:spPr/>
      <dgm:t>
        <a:bodyPr/>
        <a:lstStyle/>
        <a:p>
          <a:endParaRPr lang="en-US"/>
        </a:p>
      </dgm:t>
    </dgm:pt>
    <dgm:pt modelId="{20CA2A53-C7D6-4AE8-BFE9-3395092855D9}">
      <dgm:prSet/>
      <dgm:spPr/>
      <dgm:t>
        <a:bodyPr/>
        <a:lstStyle/>
        <a:p>
          <a:pPr>
            <a:lnSpc>
              <a:spcPct val="100000"/>
            </a:lnSpc>
          </a:pPr>
          <a:r>
            <a:rPr lang="en-US" baseline="0" dirty="0"/>
            <a:t>Reduce sprawl and support (Time and cost)</a:t>
          </a:r>
          <a:endParaRPr lang="en-US" dirty="0"/>
        </a:p>
      </dgm:t>
    </dgm:pt>
    <dgm:pt modelId="{A0A850CE-9C19-4669-B2B9-4D3F9FAC7F1D}" type="parTrans" cxnId="{2F86EACB-8747-4C2F-AE12-28A827F16474}">
      <dgm:prSet/>
      <dgm:spPr/>
      <dgm:t>
        <a:bodyPr/>
        <a:lstStyle/>
        <a:p>
          <a:endParaRPr lang="en-US"/>
        </a:p>
      </dgm:t>
    </dgm:pt>
    <dgm:pt modelId="{7E048C4A-9499-451E-9B0A-1FC052BD338D}" type="sibTrans" cxnId="{2F86EACB-8747-4C2F-AE12-28A827F16474}">
      <dgm:prSet/>
      <dgm:spPr/>
      <dgm:t>
        <a:bodyPr/>
        <a:lstStyle/>
        <a:p>
          <a:endParaRPr lang="en-US"/>
        </a:p>
      </dgm:t>
    </dgm:pt>
    <dgm:pt modelId="{F22AF90E-564A-49D4-AF19-E04832AAD692}">
      <dgm:prSet/>
      <dgm:spPr/>
      <dgm:t>
        <a:bodyPr/>
        <a:lstStyle/>
        <a:p>
          <a:pPr>
            <a:lnSpc>
              <a:spcPct val="100000"/>
            </a:lnSpc>
          </a:pPr>
          <a:r>
            <a:rPr lang="en-US" baseline="0" dirty="0"/>
            <a:t>Reduce Vendor lock-in (and risk); Focus on OSS and those with OSS backends</a:t>
          </a:r>
          <a:endParaRPr lang="en-US" dirty="0"/>
        </a:p>
      </dgm:t>
    </dgm:pt>
    <dgm:pt modelId="{CEB420C6-2A93-4A58-9DB3-EC3DF6B06734}" type="parTrans" cxnId="{1AF16A50-CDFF-4A85-B195-4720BF947C49}">
      <dgm:prSet/>
      <dgm:spPr/>
      <dgm:t>
        <a:bodyPr/>
        <a:lstStyle/>
        <a:p>
          <a:endParaRPr lang="en-US"/>
        </a:p>
      </dgm:t>
    </dgm:pt>
    <dgm:pt modelId="{C63D1A55-6AE6-4B37-A52A-5FC0B825C591}" type="sibTrans" cxnId="{1AF16A50-CDFF-4A85-B195-4720BF947C49}">
      <dgm:prSet/>
      <dgm:spPr/>
      <dgm:t>
        <a:bodyPr/>
        <a:lstStyle/>
        <a:p>
          <a:endParaRPr lang="en-US"/>
        </a:p>
      </dgm:t>
    </dgm:pt>
    <dgm:pt modelId="{B63225D2-7298-4756-8347-59E845994AE0}">
      <dgm:prSet/>
      <dgm:spPr/>
      <dgm:t>
        <a:bodyPr/>
        <a:lstStyle/>
        <a:p>
          <a:pPr>
            <a:lnSpc>
              <a:spcPct val="100000"/>
            </a:lnSpc>
          </a:pPr>
          <a:r>
            <a:rPr lang="en-US" baseline="0"/>
            <a:t>Create Patterns</a:t>
          </a:r>
          <a:endParaRPr lang="en-US"/>
        </a:p>
      </dgm:t>
    </dgm:pt>
    <dgm:pt modelId="{4DFD4CCC-A12F-4014-8450-9FC61A8511E4}" type="parTrans" cxnId="{17EA22C6-E2F8-4762-9893-036A83CC9B7C}">
      <dgm:prSet/>
      <dgm:spPr/>
      <dgm:t>
        <a:bodyPr/>
        <a:lstStyle/>
        <a:p>
          <a:endParaRPr lang="en-US"/>
        </a:p>
      </dgm:t>
    </dgm:pt>
    <dgm:pt modelId="{5AFA8871-5F5D-4057-94BD-90457B61730A}" type="sibTrans" cxnId="{17EA22C6-E2F8-4762-9893-036A83CC9B7C}">
      <dgm:prSet/>
      <dgm:spPr/>
      <dgm:t>
        <a:bodyPr/>
        <a:lstStyle/>
        <a:p>
          <a:endParaRPr lang="en-US"/>
        </a:p>
      </dgm:t>
    </dgm:pt>
    <dgm:pt modelId="{71A2F6D8-770C-4019-A49C-0B85AB8BF02F}">
      <dgm:prSet/>
      <dgm:spPr/>
      <dgm:t>
        <a:bodyPr/>
        <a:lstStyle/>
        <a:p>
          <a:pPr>
            <a:lnSpc>
              <a:spcPct val="100000"/>
            </a:lnSpc>
          </a:pPr>
          <a:r>
            <a:rPr lang="en-US" baseline="0" dirty="0"/>
            <a:t>Documentation patterns; docs and pubs</a:t>
          </a:r>
          <a:endParaRPr lang="en-US" dirty="0"/>
        </a:p>
      </dgm:t>
    </dgm:pt>
    <dgm:pt modelId="{607E4462-DF50-49B2-8A20-7B8670EA546C}" type="parTrans" cxnId="{6B3DB278-6285-4757-A88C-51D3F972DAC4}">
      <dgm:prSet/>
      <dgm:spPr/>
      <dgm:t>
        <a:bodyPr/>
        <a:lstStyle/>
        <a:p>
          <a:endParaRPr lang="en-US"/>
        </a:p>
      </dgm:t>
    </dgm:pt>
    <dgm:pt modelId="{4AFD3C3C-72D9-41C8-9E9E-A91FF28F23CB}" type="sibTrans" cxnId="{6B3DB278-6285-4757-A88C-51D3F972DAC4}">
      <dgm:prSet/>
      <dgm:spPr/>
      <dgm:t>
        <a:bodyPr/>
        <a:lstStyle/>
        <a:p>
          <a:endParaRPr lang="en-US"/>
        </a:p>
      </dgm:t>
    </dgm:pt>
    <dgm:pt modelId="{14BED71E-086D-43D8-923F-561008C3C473}">
      <dgm:prSet/>
      <dgm:spPr/>
      <dgm:t>
        <a:bodyPr/>
        <a:lstStyle/>
        <a:p>
          <a:pPr>
            <a:lnSpc>
              <a:spcPct val="100000"/>
            </a:lnSpc>
          </a:pPr>
          <a:r>
            <a:rPr lang="en-US" baseline="0" dirty="0"/>
            <a:t>Turnkey solutions, RESTful APIs, Ticket Driven Automations</a:t>
          </a:r>
          <a:endParaRPr lang="en-US" dirty="0"/>
        </a:p>
      </dgm:t>
    </dgm:pt>
    <dgm:pt modelId="{B3C742D5-B3A4-4FE7-92BF-42991015499B}" type="parTrans" cxnId="{A8B6927C-92E3-46CF-9443-2EDBB3F8430F}">
      <dgm:prSet/>
      <dgm:spPr/>
      <dgm:t>
        <a:bodyPr/>
        <a:lstStyle/>
        <a:p>
          <a:endParaRPr lang="en-US"/>
        </a:p>
      </dgm:t>
    </dgm:pt>
    <dgm:pt modelId="{00D13983-E900-4219-8BBD-1CE403DF8F3F}" type="sibTrans" cxnId="{A8B6927C-92E3-46CF-9443-2EDBB3F8430F}">
      <dgm:prSet/>
      <dgm:spPr/>
      <dgm:t>
        <a:bodyPr/>
        <a:lstStyle/>
        <a:p>
          <a:endParaRPr lang="en-US"/>
        </a:p>
      </dgm:t>
    </dgm:pt>
    <dgm:pt modelId="{3FCF6383-4887-4262-918B-3A6B75C9AA6C}">
      <dgm:prSet/>
      <dgm:spPr/>
      <dgm:t>
        <a:bodyPr/>
        <a:lstStyle/>
        <a:p>
          <a:pPr>
            <a:lnSpc>
              <a:spcPct val="100000"/>
            </a:lnSpc>
          </a:pPr>
          <a:r>
            <a:rPr lang="en-US" baseline="0"/>
            <a:t>Dog Food It</a:t>
          </a:r>
          <a:endParaRPr lang="en-US"/>
        </a:p>
      </dgm:t>
    </dgm:pt>
    <dgm:pt modelId="{31814AF1-D956-4348-A2DF-ADF87067D78B}" type="parTrans" cxnId="{190CA5AD-CBC2-4825-A7E5-BB6ECF4D46C1}">
      <dgm:prSet/>
      <dgm:spPr/>
      <dgm:t>
        <a:bodyPr/>
        <a:lstStyle/>
        <a:p>
          <a:endParaRPr lang="en-US"/>
        </a:p>
      </dgm:t>
    </dgm:pt>
    <dgm:pt modelId="{5451CBA2-5E01-45B2-9A75-82CE365336C7}" type="sibTrans" cxnId="{190CA5AD-CBC2-4825-A7E5-BB6ECF4D46C1}">
      <dgm:prSet/>
      <dgm:spPr/>
      <dgm:t>
        <a:bodyPr/>
        <a:lstStyle/>
        <a:p>
          <a:endParaRPr lang="en-US"/>
        </a:p>
      </dgm:t>
    </dgm:pt>
    <dgm:pt modelId="{0FF4F61F-9581-4D2C-8FA2-4F35D525B3AF}">
      <dgm:prSet/>
      <dgm:spPr/>
      <dgm:t>
        <a:bodyPr/>
        <a:lstStyle/>
        <a:p>
          <a:pPr>
            <a:lnSpc>
              <a:spcPct val="100000"/>
            </a:lnSpc>
          </a:pPr>
          <a:r>
            <a:rPr lang="en-US" baseline="0"/>
            <a:t>Practice what you preach</a:t>
          </a:r>
          <a:endParaRPr lang="en-US"/>
        </a:p>
      </dgm:t>
    </dgm:pt>
    <dgm:pt modelId="{FD8FFFB5-AAA1-4074-9B3A-B6ED13F93689}" type="parTrans" cxnId="{9C267BC9-88B9-4BCE-9565-B8B08123ECC1}">
      <dgm:prSet/>
      <dgm:spPr/>
      <dgm:t>
        <a:bodyPr/>
        <a:lstStyle/>
        <a:p>
          <a:endParaRPr lang="en-US"/>
        </a:p>
      </dgm:t>
    </dgm:pt>
    <dgm:pt modelId="{1A54CF28-AB46-43D1-B3D5-452D3A6FF379}" type="sibTrans" cxnId="{9C267BC9-88B9-4BCE-9565-B8B08123ECC1}">
      <dgm:prSet/>
      <dgm:spPr/>
      <dgm:t>
        <a:bodyPr/>
        <a:lstStyle/>
        <a:p>
          <a:endParaRPr lang="en-US"/>
        </a:p>
      </dgm:t>
    </dgm:pt>
    <dgm:pt modelId="{AB7380BF-2ABD-49AC-9CAF-7729CA99B576}">
      <dgm:prSet/>
      <dgm:spPr/>
      <dgm:t>
        <a:bodyPr/>
        <a:lstStyle/>
        <a:p>
          <a:pPr>
            <a:lnSpc>
              <a:spcPct val="100000"/>
            </a:lnSpc>
          </a:pPr>
          <a:r>
            <a:rPr lang="en-US" baseline="0"/>
            <a:t>Find issues early</a:t>
          </a:r>
          <a:endParaRPr lang="en-US"/>
        </a:p>
      </dgm:t>
    </dgm:pt>
    <dgm:pt modelId="{49B631F8-C323-43B5-8326-CC8146C141A3}" type="parTrans" cxnId="{9BE742FB-58A6-48E5-B6D2-1BA754899A4A}">
      <dgm:prSet/>
      <dgm:spPr/>
      <dgm:t>
        <a:bodyPr/>
        <a:lstStyle/>
        <a:p>
          <a:endParaRPr lang="en-US"/>
        </a:p>
      </dgm:t>
    </dgm:pt>
    <dgm:pt modelId="{67992B6F-1BF9-490F-8E0E-FBB27CB5ADB6}" type="sibTrans" cxnId="{9BE742FB-58A6-48E5-B6D2-1BA754899A4A}">
      <dgm:prSet/>
      <dgm:spPr/>
      <dgm:t>
        <a:bodyPr/>
        <a:lstStyle/>
        <a:p>
          <a:endParaRPr lang="en-US"/>
        </a:p>
      </dgm:t>
    </dgm:pt>
    <dgm:pt modelId="{B3E77943-B669-43D0-808B-BACF6D1D457E}">
      <dgm:prSet/>
      <dgm:spPr/>
      <dgm:t>
        <a:bodyPr/>
        <a:lstStyle/>
        <a:p>
          <a:pPr>
            <a:lnSpc>
              <a:spcPct val="100000"/>
            </a:lnSpc>
          </a:pPr>
          <a:r>
            <a:rPr lang="en-US" baseline="0"/>
            <a:t>MVPs are your Friend</a:t>
          </a:r>
          <a:endParaRPr lang="en-US"/>
        </a:p>
      </dgm:t>
    </dgm:pt>
    <dgm:pt modelId="{777E5426-B55A-40C6-A910-62234C69A091}" type="parTrans" cxnId="{019B49E4-8E26-49B3-9BC9-A2F4F4232F7A}">
      <dgm:prSet/>
      <dgm:spPr/>
      <dgm:t>
        <a:bodyPr/>
        <a:lstStyle/>
        <a:p>
          <a:endParaRPr lang="en-US"/>
        </a:p>
      </dgm:t>
    </dgm:pt>
    <dgm:pt modelId="{8FBD7238-A29E-45D8-A6D0-BBA8FC2A1B1F}" type="sibTrans" cxnId="{019B49E4-8E26-49B3-9BC9-A2F4F4232F7A}">
      <dgm:prSet/>
      <dgm:spPr/>
      <dgm:t>
        <a:bodyPr/>
        <a:lstStyle/>
        <a:p>
          <a:endParaRPr lang="en-US"/>
        </a:p>
      </dgm:t>
    </dgm:pt>
    <dgm:pt modelId="{529985EC-15E6-4F79-BEFD-D530FB7B6969}">
      <dgm:prSet/>
      <dgm:spPr/>
      <dgm:t>
        <a:bodyPr/>
        <a:lstStyle/>
        <a:p>
          <a:pPr>
            <a:lnSpc>
              <a:spcPct val="100000"/>
            </a:lnSpc>
          </a:pPr>
          <a:r>
            <a:rPr lang="en-US" baseline="0"/>
            <a:t>Crawl walk run</a:t>
          </a:r>
          <a:endParaRPr lang="en-US"/>
        </a:p>
      </dgm:t>
    </dgm:pt>
    <dgm:pt modelId="{9E8BE5C2-BCCF-4DB8-A550-3DB15576E851}" type="parTrans" cxnId="{65A6756E-939F-4086-89B4-F18B03415174}">
      <dgm:prSet/>
      <dgm:spPr/>
      <dgm:t>
        <a:bodyPr/>
        <a:lstStyle/>
        <a:p>
          <a:endParaRPr lang="en-US"/>
        </a:p>
      </dgm:t>
    </dgm:pt>
    <dgm:pt modelId="{FF09F2F9-AA73-4786-B1FA-4832693233A5}" type="sibTrans" cxnId="{65A6756E-939F-4086-89B4-F18B03415174}">
      <dgm:prSet/>
      <dgm:spPr/>
      <dgm:t>
        <a:bodyPr/>
        <a:lstStyle/>
        <a:p>
          <a:endParaRPr lang="en-US"/>
        </a:p>
      </dgm:t>
    </dgm:pt>
    <dgm:pt modelId="{9A327BDF-4B12-4C7B-A2DC-803ABA1FF2C0}" type="pres">
      <dgm:prSet presAssocID="{8820D460-08FA-41A3-AFFB-74BB0C094013}" presName="Name0" presStyleCnt="0">
        <dgm:presLayoutVars>
          <dgm:dir/>
          <dgm:animLvl val="lvl"/>
          <dgm:resizeHandles val="exact"/>
        </dgm:presLayoutVars>
      </dgm:prSet>
      <dgm:spPr/>
    </dgm:pt>
    <dgm:pt modelId="{EF06CCAD-A8EF-4E9B-8B48-2D9EDDCC829C}" type="pres">
      <dgm:prSet presAssocID="{B3E77943-B669-43D0-808B-BACF6D1D457E}" presName="boxAndChildren" presStyleCnt="0"/>
      <dgm:spPr/>
    </dgm:pt>
    <dgm:pt modelId="{21640F2B-C7A8-4A5C-B308-1F7E529A698F}" type="pres">
      <dgm:prSet presAssocID="{B3E77943-B669-43D0-808B-BACF6D1D457E}" presName="parentTextBox" presStyleLbl="alignNode1" presStyleIdx="0" presStyleCnt="4"/>
      <dgm:spPr/>
    </dgm:pt>
    <dgm:pt modelId="{AE04775A-D816-4406-AA6C-043D49423CE4}" type="pres">
      <dgm:prSet presAssocID="{B3E77943-B669-43D0-808B-BACF6D1D457E}" presName="descendantBox" presStyleLbl="bgAccFollowNode1" presStyleIdx="0" presStyleCnt="4"/>
      <dgm:spPr/>
    </dgm:pt>
    <dgm:pt modelId="{A37AE343-EF4F-4DA4-BCA4-2717C2C1286B}" type="pres">
      <dgm:prSet presAssocID="{5451CBA2-5E01-45B2-9A75-82CE365336C7}" presName="sp" presStyleCnt="0"/>
      <dgm:spPr/>
    </dgm:pt>
    <dgm:pt modelId="{F88CB051-773C-4BD7-8318-B294DDB82925}" type="pres">
      <dgm:prSet presAssocID="{3FCF6383-4887-4262-918B-3A6B75C9AA6C}" presName="arrowAndChildren" presStyleCnt="0"/>
      <dgm:spPr/>
    </dgm:pt>
    <dgm:pt modelId="{798B2920-79B8-4787-B6FA-2B6F5311E87C}" type="pres">
      <dgm:prSet presAssocID="{3FCF6383-4887-4262-918B-3A6B75C9AA6C}" presName="parentTextArrow" presStyleLbl="node1" presStyleIdx="0" presStyleCnt="0"/>
      <dgm:spPr/>
    </dgm:pt>
    <dgm:pt modelId="{0AFEC70D-8DBF-4CEE-BA22-E840F040B075}" type="pres">
      <dgm:prSet presAssocID="{3FCF6383-4887-4262-918B-3A6B75C9AA6C}" presName="arrow" presStyleLbl="alignNode1" presStyleIdx="1" presStyleCnt="4"/>
      <dgm:spPr/>
    </dgm:pt>
    <dgm:pt modelId="{4F946EB0-AAA6-46F9-8D4C-DEF4E5C896F1}" type="pres">
      <dgm:prSet presAssocID="{3FCF6383-4887-4262-918B-3A6B75C9AA6C}" presName="descendantArrow" presStyleLbl="bgAccFollowNode1" presStyleIdx="1" presStyleCnt="4"/>
      <dgm:spPr/>
    </dgm:pt>
    <dgm:pt modelId="{D71D50D9-D346-4865-8701-EB1CB7D1CA99}" type="pres">
      <dgm:prSet presAssocID="{5AFA8871-5F5D-4057-94BD-90457B61730A}" presName="sp" presStyleCnt="0"/>
      <dgm:spPr/>
    </dgm:pt>
    <dgm:pt modelId="{53116103-9A2D-42A1-A5E0-CDA37172647C}" type="pres">
      <dgm:prSet presAssocID="{B63225D2-7298-4756-8347-59E845994AE0}" presName="arrowAndChildren" presStyleCnt="0"/>
      <dgm:spPr/>
    </dgm:pt>
    <dgm:pt modelId="{0614659A-C84F-47B4-854C-2872D4124326}" type="pres">
      <dgm:prSet presAssocID="{B63225D2-7298-4756-8347-59E845994AE0}" presName="parentTextArrow" presStyleLbl="node1" presStyleIdx="0" presStyleCnt="0"/>
      <dgm:spPr/>
    </dgm:pt>
    <dgm:pt modelId="{3ED6364B-E342-49D0-A826-E6CE927438FE}" type="pres">
      <dgm:prSet presAssocID="{B63225D2-7298-4756-8347-59E845994AE0}" presName="arrow" presStyleLbl="alignNode1" presStyleIdx="2" presStyleCnt="4"/>
      <dgm:spPr/>
    </dgm:pt>
    <dgm:pt modelId="{1B07F805-0CC4-4B72-936F-4E0A133E9ED7}" type="pres">
      <dgm:prSet presAssocID="{B63225D2-7298-4756-8347-59E845994AE0}" presName="descendantArrow" presStyleLbl="bgAccFollowNode1" presStyleIdx="2" presStyleCnt="4"/>
      <dgm:spPr/>
    </dgm:pt>
    <dgm:pt modelId="{E163F6A8-D08E-4D4F-8E2C-984B31AC46CA}" type="pres">
      <dgm:prSet presAssocID="{A2341DF0-8C89-4D5C-B8BE-669B6DAE26ED}" presName="sp" presStyleCnt="0"/>
      <dgm:spPr/>
    </dgm:pt>
    <dgm:pt modelId="{0CA5197E-8364-45F2-9285-F90C9673AB41}" type="pres">
      <dgm:prSet presAssocID="{703F75DC-9AB1-475C-9F5A-E3ECC5707CC6}" presName="arrowAndChildren" presStyleCnt="0"/>
      <dgm:spPr/>
    </dgm:pt>
    <dgm:pt modelId="{BE1E00BC-7952-427E-B868-2C605B44DC86}" type="pres">
      <dgm:prSet presAssocID="{703F75DC-9AB1-475C-9F5A-E3ECC5707CC6}" presName="parentTextArrow" presStyleLbl="node1" presStyleIdx="0" presStyleCnt="0"/>
      <dgm:spPr/>
    </dgm:pt>
    <dgm:pt modelId="{2188CCF4-1D2E-4D7E-9F6D-EFDFD5AF62FF}" type="pres">
      <dgm:prSet presAssocID="{703F75DC-9AB1-475C-9F5A-E3ECC5707CC6}" presName="arrow" presStyleLbl="alignNode1" presStyleIdx="3" presStyleCnt="4"/>
      <dgm:spPr/>
    </dgm:pt>
    <dgm:pt modelId="{3143B185-5D2D-4881-B646-EF6BA28A77FE}" type="pres">
      <dgm:prSet presAssocID="{703F75DC-9AB1-475C-9F5A-E3ECC5707CC6}" presName="descendantArrow" presStyleLbl="bgAccFollowNode1" presStyleIdx="3" presStyleCnt="4"/>
      <dgm:spPr/>
    </dgm:pt>
  </dgm:ptLst>
  <dgm:cxnLst>
    <dgm:cxn modelId="{E59A0902-2EA7-4D97-9243-19D63D74E199}" type="presOf" srcId="{71A2F6D8-770C-4019-A49C-0B85AB8BF02F}" destId="{1B07F805-0CC4-4B72-936F-4E0A133E9ED7}" srcOrd="0" destOrd="0" presId="urn:microsoft.com/office/officeart/2016/7/layout/VerticalDownArrowProcess"/>
    <dgm:cxn modelId="{BE2CB90B-792D-4CDD-84E0-7D1EF8F8CBC3}" type="presOf" srcId="{529985EC-15E6-4F79-BEFD-D530FB7B6969}" destId="{AE04775A-D816-4406-AA6C-043D49423CE4}" srcOrd="0" destOrd="0" presId="urn:microsoft.com/office/officeart/2016/7/layout/VerticalDownArrowProcess"/>
    <dgm:cxn modelId="{5A033D12-A111-4151-BA79-A9C6A7D6465C}" type="presOf" srcId="{0FF4F61F-9581-4D2C-8FA2-4F35D525B3AF}" destId="{4F946EB0-AAA6-46F9-8D4C-DEF4E5C896F1}" srcOrd="0" destOrd="0" presId="urn:microsoft.com/office/officeart/2016/7/layout/VerticalDownArrowProcess"/>
    <dgm:cxn modelId="{4496D233-470C-4F18-A6DA-82AAB0BC96DB}" type="presOf" srcId="{B3E77943-B669-43D0-808B-BACF6D1D457E}" destId="{21640F2B-C7A8-4A5C-B308-1F7E529A698F}" srcOrd="0" destOrd="0" presId="urn:microsoft.com/office/officeart/2016/7/layout/VerticalDownArrowProcess"/>
    <dgm:cxn modelId="{E8A5053A-50E5-4F62-BAD1-2E66052C0CA3}" type="presOf" srcId="{20CA2A53-C7D6-4AE8-BFE9-3395092855D9}" destId="{3143B185-5D2D-4881-B646-EF6BA28A77FE}" srcOrd="0" destOrd="0" presId="urn:microsoft.com/office/officeart/2016/7/layout/VerticalDownArrowProcess"/>
    <dgm:cxn modelId="{887DF73F-7FFF-441E-A7A1-B6E69AEE14E5}" type="presOf" srcId="{8820D460-08FA-41A3-AFFB-74BB0C094013}" destId="{9A327BDF-4B12-4C7B-A2DC-803ABA1FF2C0}" srcOrd="0" destOrd="0" presId="urn:microsoft.com/office/officeart/2016/7/layout/VerticalDownArrowProcess"/>
    <dgm:cxn modelId="{EDD8BA5D-C107-4152-AD33-D824DC44DA2B}" type="presOf" srcId="{703F75DC-9AB1-475C-9F5A-E3ECC5707CC6}" destId="{2188CCF4-1D2E-4D7E-9F6D-EFDFD5AF62FF}" srcOrd="1" destOrd="0" presId="urn:microsoft.com/office/officeart/2016/7/layout/VerticalDownArrowProcess"/>
    <dgm:cxn modelId="{0687995E-0C44-465E-A855-5DB1E846848A}" type="presOf" srcId="{B63225D2-7298-4756-8347-59E845994AE0}" destId="{3ED6364B-E342-49D0-A826-E6CE927438FE}" srcOrd="1" destOrd="0" presId="urn:microsoft.com/office/officeart/2016/7/layout/VerticalDownArrowProcess"/>
    <dgm:cxn modelId="{656C3B62-D160-4266-9E3E-C90D0D837ED3}" srcId="{8820D460-08FA-41A3-AFFB-74BB0C094013}" destId="{703F75DC-9AB1-475C-9F5A-E3ECC5707CC6}" srcOrd="0" destOrd="0" parTransId="{E935E69F-118D-4462-808D-17C36BEB7850}" sibTransId="{A2341DF0-8C89-4D5C-B8BE-669B6DAE26ED}"/>
    <dgm:cxn modelId="{65A6756E-939F-4086-89B4-F18B03415174}" srcId="{B3E77943-B669-43D0-808B-BACF6D1D457E}" destId="{529985EC-15E6-4F79-BEFD-D530FB7B6969}" srcOrd="0" destOrd="0" parTransId="{9E8BE5C2-BCCF-4DB8-A550-3DB15576E851}" sibTransId="{FF09F2F9-AA73-4786-B1FA-4832693233A5}"/>
    <dgm:cxn modelId="{1AF16A50-CDFF-4A85-B195-4720BF947C49}" srcId="{703F75DC-9AB1-475C-9F5A-E3ECC5707CC6}" destId="{F22AF90E-564A-49D4-AF19-E04832AAD692}" srcOrd="1" destOrd="0" parTransId="{CEB420C6-2A93-4A58-9DB3-EC3DF6B06734}" sibTransId="{C63D1A55-6AE6-4B37-A52A-5FC0B825C591}"/>
    <dgm:cxn modelId="{6B3DB278-6285-4757-A88C-51D3F972DAC4}" srcId="{B63225D2-7298-4756-8347-59E845994AE0}" destId="{71A2F6D8-770C-4019-A49C-0B85AB8BF02F}" srcOrd="0" destOrd="0" parTransId="{607E4462-DF50-49B2-8A20-7B8670EA546C}" sibTransId="{4AFD3C3C-72D9-41C8-9E9E-A91FF28F23CB}"/>
    <dgm:cxn modelId="{A8B6927C-92E3-46CF-9443-2EDBB3F8430F}" srcId="{B63225D2-7298-4756-8347-59E845994AE0}" destId="{14BED71E-086D-43D8-923F-561008C3C473}" srcOrd="1" destOrd="0" parTransId="{B3C742D5-B3A4-4FE7-92BF-42991015499B}" sibTransId="{00D13983-E900-4219-8BBD-1CE403DF8F3F}"/>
    <dgm:cxn modelId="{18E5AA8C-B3B4-4059-9F5D-0538F24909A4}" type="presOf" srcId="{F22AF90E-564A-49D4-AF19-E04832AAD692}" destId="{3143B185-5D2D-4881-B646-EF6BA28A77FE}" srcOrd="0" destOrd="1" presId="urn:microsoft.com/office/officeart/2016/7/layout/VerticalDownArrowProcess"/>
    <dgm:cxn modelId="{ACDA409E-B7B3-47D0-9232-3A74A61AE84B}" type="presOf" srcId="{3FCF6383-4887-4262-918B-3A6B75C9AA6C}" destId="{798B2920-79B8-4787-B6FA-2B6F5311E87C}" srcOrd="0" destOrd="0" presId="urn:microsoft.com/office/officeart/2016/7/layout/VerticalDownArrowProcess"/>
    <dgm:cxn modelId="{190CA5AD-CBC2-4825-A7E5-BB6ECF4D46C1}" srcId="{8820D460-08FA-41A3-AFFB-74BB0C094013}" destId="{3FCF6383-4887-4262-918B-3A6B75C9AA6C}" srcOrd="2" destOrd="0" parTransId="{31814AF1-D956-4348-A2DF-ADF87067D78B}" sibTransId="{5451CBA2-5E01-45B2-9A75-82CE365336C7}"/>
    <dgm:cxn modelId="{17EA22C6-E2F8-4762-9893-036A83CC9B7C}" srcId="{8820D460-08FA-41A3-AFFB-74BB0C094013}" destId="{B63225D2-7298-4756-8347-59E845994AE0}" srcOrd="1" destOrd="0" parTransId="{4DFD4CCC-A12F-4014-8450-9FC61A8511E4}" sibTransId="{5AFA8871-5F5D-4057-94BD-90457B61730A}"/>
    <dgm:cxn modelId="{9C267BC9-88B9-4BCE-9565-B8B08123ECC1}" srcId="{3FCF6383-4887-4262-918B-3A6B75C9AA6C}" destId="{0FF4F61F-9581-4D2C-8FA2-4F35D525B3AF}" srcOrd="0" destOrd="0" parTransId="{FD8FFFB5-AAA1-4074-9B3A-B6ED13F93689}" sibTransId="{1A54CF28-AB46-43D1-B3D5-452D3A6FF379}"/>
    <dgm:cxn modelId="{2F86EACB-8747-4C2F-AE12-28A827F16474}" srcId="{703F75DC-9AB1-475C-9F5A-E3ECC5707CC6}" destId="{20CA2A53-C7D6-4AE8-BFE9-3395092855D9}" srcOrd="0" destOrd="0" parTransId="{A0A850CE-9C19-4669-B2B9-4D3F9FAC7F1D}" sibTransId="{7E048C4A-9499-451E-9B0A-1FC052BD338D}"/>
    <dgm:cxn modelId="{6DF6D5D1-33AB-464E-96CA-B88194F1FB21}" type="presOf" srcId="{14BED71E-086D-43D8-923F-561008C3C473}" destId="{1B07F805-0CC4-4B72-936F-4E0A133E9ED7}" srcOrd="0" destOrd="1" presId="urn:microsoft.com/office/officeart/2016/7/layout/VerticalDownArrowProcess"/>
    <dgm:cxn modelId="{C316E3DD-F1B9-40D0-8A83-180803BDDBEA}" type="presOf" srcId="{3FCF6383-4887-4262-918B-3A6B75C9AA6C}" destId="{0AFEC70D-8DBF-4CEE-BA22-E840F040B075}" srcOrd="1" destOrd="0" presId="urn:microsoft.com/office/officeart/2016/7/layout/VerticalDownArrowProcess"/>
    <dgm:cxn modelId="{019B49E4-8E26-49B3-9BC9-A2F4F4232F7A}" srcId="{8820D460-08FA-41A3-AFFB-74BB0C094013}" destId="{B3E77943-B669-43D0-808B-BACF6D1D457E}" srcOrd="3" destOrd="0" parTransId="{777E5426-B55A-40C6-A910-62234C69A091}" sibTransId="{8FBD7238-A29E-45D8-A6D0-BBA8FC2A1B1F}"/>
    <dgm:cxn modelId="{C738CAE9-407F-48E8-8478-C6C10BA086EA}" type="presOf" srcId="{B63225D2-7298-4756-8347-59E845994AE0}" destId="{0614659A-C84F-47B4-854C-2872D4124326}" srcOrd="0" destOrd="0" presId="urn:microsoft.com/office/officeart/2016/7/layout/VerticalDownArrowProcess"/>
    <dgm:cxn modelId="{0EAF21EC-CB6F-40A4-A971-2EBC3F5DC339}" type="presOf" srcId="{703F75DC-9AB1-475C-9F5A-E3ECC5707CC6}" destId="{BE1E00BC-7952-427E-B868-2C605B44DC86}" srcOrd="0" destOrd="0" presId="urn:microsoft.com/office/officeart/2016/7/layout/VerticalDownArrowProcess"/>
    <dgm:cxn modelId="{9BE742FB-58A6-48E5-B6D2-1BA754899A4A}" srcId="{3FCF6383-4887-4262-918B-3A6B75C9AA6C}" destId="{AB7380BF-2ABD-49AC-9CAF-7729CA99B576}" srcOrd="1" destOrd="0" parTransId="{49B631F8-C323-43B5-8326-CC8146C141A3}" sibTransId="{67992B6F-1BF9-490F-8E0E-FBB27CB5ADB6}"/>
    <dgm:cxn modelId="{A2D1F1FD-6E92-4073-BC6A-993A66EBD2BD}" type="presOf" srcId="{AB7380BF-2ABD-49AC-9CAF-7729CA99B576}" destId="{4F946EB0-AAA6-46F9-8D4C-DEF4E5C896F1}" srcOrd="0" destOrd="1" presId="urn:microsoft.com/office/officeart/2016/7/layout/VerticalDownArrowProcess"/>
    <dgm:cxn modelId="{41608F1B-0559-4F0E-89E8-9568B332AE6B}" type="presParOf" srcId="{9A327BDF-4B12-4C7B-A2DC-803ABA1FF2C0}" destId="{EF06CCAD-A8EF-4E9B-8B48-2D9EDDCC829C}" srcOrd="0" destOrd="0" presId="urn:microsoft.com/office/officeart/2016/7/layout/VerticalDownArrowProcess"/>
    <dgm:cxn modelId="{7A70DFE9-2CB3-4ED6-BE0F-D38C123A4D49}" type="presParOf" srcId="{EF06CCAD-A8EF-4E9B-8B48-2D9EDDCC829C}" destId="{21640F2B-C7A8-4A5C-B308-1F7E529A698F}" srcOrd="0" destOrd="0" presId="urn:microsoft.com/office/officeart/2016/7/layout/VerticalDownArrowProcess"/>
    <dgm:cxn modelId="{5433BDC2-B44C-4526-A760-6EF3EBD60A54}" type="presParOf" srcId="{EF06CCAD-A8EF-4E9B-8B48-2D9EDDCC829C}" destId="{AE04775A-D816-4406-AA6C-043D49423CE4}" srcOrd="1" destOrd="0" presId="urn:microsoft.com/office/officeart/2016/7/layout/VerticalDownArrowProcess"/>
    <dgm:cxn modelId="{95D4DD2C-A7EF-42FB-8D96-62AC68BF587B}" type="presParOf" srcId="{9A327BDF-4B12-4C7B-A2DC-803ABA1FF2C0}" destId="{A37AE343-EF4F-4DA4-BCA4-2717C2C1286B}" srcOrd="1" destOrd="0" presId="urn:microsoft.com/office/officeart/2016/7/layout/VerticalDownArrowProcess"/>
    <dgm:cxn modelId="{23F44F41-103D-4AA5-9BA9-9FE971698DB5}" type="presParOf" srcId="{9A327BDF-4B12-4C7B-A2DC-803ABA1FF2C0}" destId="{F88CB051-773C-4BD7-8318-B294DDB82925}" srcOrd="2" destOrd="0" presId="urn:microsoft.com/office/officeart/2016/7/layout/VerticalDownArrowProcess"/>
    <dgm:cxn modelId="{105E0083-4C49-41BF-817A-E6C3BD9AE12D}" type="presParOf" srcId="{F88CB051-773C-4BD7-8318-B294DDB82925}" destId="{798B2920-79B8-4787-B6FA-2B6F5311E87C}" srcOrd="0" destOrd="0" presId="urn:microsoft.com/office/officeart/2016/7/layout/VerticalDownArrowProcess"/>
    <dgm:cxn modelId="{A1D69369-B7E7-4E1B-9935-F5A07A97E21A}" type="presParOf" srcId="{F88CB051-773C-4BD7-8318-B294DDB82925}" destId="{0AFEC70D-8DBF-4CEE-BA22-E840F040B075}" srcOrd="1" destOrd="0" presId="urn:microsoft.com/office/officeart/2016/7/layout/VerticalDownArrowProcess"/>
    <dgm:cxn modelId="{7A22B433-C4DB-4C1D-9F96-CF33CFB3B368}" type="presParOf" srcId="{F88CB051-773C-4BD7-8318-B294DDB82925}" destId="{4F946EB0-AAA6-46F9-8D4C-DEF4E5C896F1}" srcOrd="2" destOrd="0" presId="urn:microsoft.com/office/officeart/2016/7/layout/VerticalDownArrowProcess"/>
    <dgm:cxn modelId="{3757F5C4-6A2C-4BE9-A7AA-E93D5F49DE4E}" type="presParOf" srcId="{9A327BDF-4B12-4C7B-A2DC-803ABA1FF2C0}" destId="{D71D50D9-D346-4865-8701-EB1CB7D1CA99}" srcOrd="3" destOrd="0" presId="urn:microsoft.com/office/officeart/2016/7/layout/VerticalDownArrowProcess"/>
    <dgm:cxn modelId="{DD02B1E2-613C-40B8-A5A6-DA1900175F06}" type="presParOf" srcId="{9A327BDF-4B12-4C7B-A2DC-803ABA1FF2C0}" destId="{53116103-9A2D-42A1-A5E0-CDA37172647C}" srcOrd="4" destOrd="0" presId="urn:microsoft.com/office/officeart/2016/7/layout/VerticalDownArrowProcess"/>
    <dgm:cxn modelId="{4E5BB8BA-5243-4ECE-9C39-F4A21BB12545}" type="presParOf" srcId="{53116103-9A2D-42A1-A5E0-CDA37172647C}" destId="{0614659A-C84F-47B4-854C-2872D4124326}" srcOrd="0" destOrd="0" presId="urn:microsoft.com/office/officeart/2016/7/layout/VerticalDownArrowProcess"/>
    <dgm:cxn modelId="{72B7CA77-99A8-4E14-A8E7-C12F86E41AAB}" type="presParOf" srcId="{53116103-9A2D-42A1-A5E0-CDA37172647C}" destId="{3ED6364B-E342-49D0-A826-E6CE927438FE}" srcOrd="1" destOrd="0" presId="urn:microsoft.com/office/officeart/2016/7/layout/VerticalDownArrowProcess"/>
    <dgm:cxn modelId="{35BD62DC-DE13-4DE8-8281-DBFD4C128DC9}" type="presParOf" srcId="{53116103-9A2D-42A1-A5E0-CDA37172647C}" destId="{1B07F805-0CC4-4B72-936F-4E0A133E9ED7}" srcOrd="2" destOrd="0" presId="urn:microsoft.com/office/officeart/2016/7/layout/VerticalDownArrowProcess"/>
    <dgm:cxn modelId="{80720BD5-43DF-4561-930B-128412457D15}" type="presParOf" srcId="{9A327BDF-4B12-4C7B-A2DC-803ABA1FF2C0}" destId="{E163F6A8-D08E-4D4F-8E2C-984B31AC46CA}" srcOrd="5" destOrd="0" presId="urn:microsoft.com/office/officeart/2016/7/layout/VerticalDownArrowProcess"/>
    <dgm:cxn modelId="{BA97471C-F34E-4404-A95E-0D1A595A1867}" type="presParOf" srcId="{9A327BDF-4B12-4C7B-A2DC-803ABA1FF2C0}" destId="{0CA5197E-8364-45F2-9285-F90C9673AB41}" srcOrd="6" destOrd="0" presId="urn:microsoft.com/office/officeart/2016/7/layout/VerticalDownArrowProcess"/>
    <dgm:cxn modelId="{57DD418E-EA8E-49BC-B52B-D5B07E711F14}" type="presParOf" srcId="{0CA5197E-8364-45F2-9285-F90C9673AB41}" destId="{BE1E00BC-7952-427E-B868-2C605B44DC86}" srcOrd="0" destOrd="0" presId="urn:microsoft.com/office/officeart/2016/7/layout/VerticalDownArrowProcess"/>
    <dgm:cxn modelId="{D92A7DC2-7CBF-4BA8-928A-F9BB80141DC2}" type="presParOf" srcId="{0CA5197E-8364-45F2-9285-F90C9673AB41}" destId="{2188CCF4-1D2E-4D7E-9F6D-EFDFD5AF62FF}" srcOrd="1" destOrd="0" presId="urn:microsoft.com/office/officeart/2016/7/layout/VerticalDownArrowProcess"/>
    <dgm:cxn modelId="{C853AE23-0F5F-4DB3-83BA-129C3B4BD984}" type="presParOf" srcId="{0CA5197E-8364-45F2-9285-F90C9673AB41}" destId="{3143B185-5D2D-4881-B646-EF6BA28A77FE}"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8AD406-275B-4DEB-9DE5-5B99BF595F9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B42C7DC-A408-45C1-995C-B99E28A32190}">
      <dgm:prSet/>
      <dgm:spPr/>
      <dgm:t>
        <a:bodyPr/>
        <a:lstStyle/>
        <a:p>
          <a:r>
            <a:rPr lang="en-US"/>
            <a:t>Software Configuration Management (1950s - )</a:t>
          </a:r>
        </a:p>
      </dgm:t>
    </dgm:pt>
    <dgm:pt modelId="{21666D85-A94B-4539-A5F0-0EF03E629974}" type="parTrans" cxnId="{E5F9E57F-3FE4-4109-A920-4AD867812763}">
      <dgm:prSet/>
      <dgm:spPr/>
      <dgm:t>
        <a:bodyPr/>
        <a:lstStyle/>
        <a:p>
          <a:endParaRPr lang="en-US"/>
        </a:p>
      </dgm:t>
    </dgm:pt>
    <dgm:pt modelId="{640B255E-1368-45A9-9965-90352008D995}" type="sibTrans" cxnId="{E5F9E57F-3FE4-4109-A920-4AD867812763}">
      <dgm:prSet/>
      <dgm:spPr/>
      <dgm:t>
        <a:bodyPr/>
        <a:lstStyle/>
        <a:p>
          <a:endParaRPr lang="en-US"/>
        </a:p>
      </dgm:t>
    </dgm:pt>
    <dgm:pt modelId="{09412DC4-D250-46A1-86B8-3F48E487215E}">
      <dgm:prSet/>
      <dgm:spPr/>
      <dgm:t>
        <a:bodyPr/>
        <a:lstStyle/>
        <a:p>
          <a:r>
            <a:rPr lang="en-US"/>
            <a:t>Covers revision control, change management to software, baseline configurations.</a:t>
          </a:r>
        </a:p>
      </dgm:t>
    </dgm:pt>
    <dgm:pt modelId="{3AFD5CE8-CD95-4CDE-93C4-49B612680311}" type="parTrans" cxnId="{CC9F3294-229E-4879-8BCD-22EDF932FEF6}">
      <dgm:prSet/>
      <dgm:spPr/>
      <dgm:t>
        <a:bodyPr/>
        <a:lstStyle/>
        <a:p>
          <a:endParaRPr lang="en-US"/>
        </a:p>
      </dgm:t>
    </dgm:pt>
    <dgm:pt modelId="{AC3AF319-10B0-4906-A0C6-0336C9868088}" type="sibTrans" cxnId="{CC9F3294-229E-4879-8BCD-22EDF932FEF6}">
      <dgm:prSet/>
      <dgm:spPr/>
      <dgm:t>
        <a:bodyPr/>
        <a:lstStyle/>
        <a:p>
          <a:endParaRPr lang="en-US"/>
        </a:p>
      </dgm:t>
    </dgm:pt>
    <dgm:pt modelId="{5DD6C1F5-0EF2-4C2F-ADEF-D6DFC7F55CCB}">
      <dgm:prSet/>
      <dgm:spPr/>
      <dgm:t>
        <a:bodyPr/>
        <a:lstStyle/>
        <a:p>
          <a:r>
            <a:rPr lang="en-US"/>
            <a:t>Key features of Process Management, Build Management, Configuration Control</a:t>
          </a:r>
        </a:p>
      </dgm:t>
    </dgm:pt>
    <dgm:pt modelId="{811E8F94-986E-46BD-93C0-2F43AF447D8A}" type="parTrans" cxnId="{0ED7E3C7-7CF7-41A7-82EF-16BFB949FD0B}">
      <dgm:prSet/>
      <dgm:spPr/>
      <dgm:t>
        <a:bodyPr/>
        <a:lstStyle/>
        <a:p>
          <a:endParaRPr lang="en-US"/>
        </a:p>
      </dgm:t>
    </dgm:pt>
    <dgm:pt modelId="{42F18C38-7579-43D9-9B8B-EB78B2474D95}" type="sibTrans" cxnId="{0ED7E3C7-7CF7-41A7-82EF-16BFB949FD0B}">
      <dgm:prSet/>
      <dgm:spPr/>
      <dgm:t>
        <a:bodyPr/>
        <a:lstStyle/>
        <a:p>
          <a:endParaRPr lang="en-US"/>
        </a:p>
      </dgm:t>
    </dgm:pt>
    <dgm:pt modelId="{8A49B38C-2F05-4865-8000-B158DA6AB336}">
      <dgm:prSet/>
      <dgm:spPr/>
      <dgm:t>
        <a:bodyPr/>
        <a:lstStyle/>
        <a:p>
          <a:r>
            <a:rPr lang="en-US"/>
            <a:t>Mid 80s brought Revision Control Systems (RCS)</a:t>
          </a:r>
        </a:p>
      </dgm:t>
    </dgm:pt>
    <dgm:pt modelId="{87149C51-5CBB-4058-984F-C9D648A9E677}" type="parTrans" cxnId="{8EDAE500-9342-4658-82ED-E90E1023D5DB}">
      <dgm:prSet/>
      <dgm:spPr/>
      <dgm:t>
        <a:bodyPr/>
        <a:lstStyle/>
        <a:p>
          <a:endParaRPr lang="en-US"/>
        </a:p>
      </dgm:t>
    </dgm:pt>
    <dgm:pt modelId="{39D4D75F-B01B-401D-9298-7F09032B61FB}" type="sibTrans" cxnId="{8EDAE500-9342-4658-82ED-E90E1023D5DB}">
      <dgm:prSet/>
      <dgm:spPr/>
      <dgm:t>
        <a:bodyPr/>
        <a:lstStyle/>
        <a:p>
          <a:endParaRPr lang="en-US"/>
        </a:p>
      </dgm:t>
    </dgm:pt>
    <dgm:pt modelId="{0D01A44B-91EF-4FCB-832D-BC7029115B48}">
      <dgm:prSet/>
      <dgm:spPr/>
      <dgm:t>
        <a:bodyPr/>
        <a:lstStyle/>
        <a:p>
          <a:r>
            <a:rPr lang="en-US"/>
            <a:t>1980s CMM to 1990 CMMI</a:t>
          </a:r>
        </a:p>
      </dgm:t>
    </dgm:pt>
    <dgm:pt modelId="{9656D02F-50D1-4E67-8EE1-0314FA75BB74}" type="parTrans" cxnId="{740C6C5F-1956-406F-B11B-24306D9B14D8}">
      <dgm:prSet/>
      <dgm:spPr/>
      <dgm:t>
        <a:bodyPr/>
        <a:lstStyle/>
        <a:p>
          <a:endParaRPr lang="en-US"/>
        </a:p>
      </dgm:t>
    </dgm:pt>
    <dgm:pt modelId="{6456DA8C-F5C4-4905-AF83-3927D58B65C3}" type="sibTrans" cxnId="{740C6C5F-1956-406F-B11B-24306D9B14D8}">
      <dgm:prSet/>
      <dgm:spPr/>
      <dgm:t>
        <a:bodyPr/>
        <a:lstStyle/>
        <a:p>
          <a:endParaRPr lang="en-US"/>
        </a:p>
      </dgm:t>
    </dgm:pt>
    <dgm:pt modelId="{C05DF188-3A74-40AD-889B-75FF783976CF}">
      <dgm:prSet/>
      <dgm:spPr/>
      <dgm:t>
        <a:bodyPr/>
        <a:lstStyle/>
        <a:p>
          <a:r>
            <a:rPr lang="en-US"/>
            <a:t>1990s Atria {IBM} ClearCase</a:t>
          </a:r>
        </a:p>
      </dgm:t>
    </dgm:pt>
    <dgm:pt modelId="{E390DF9B-C8E3-49D9-BC85-C818C06A9B30}" type="parTrans" cxnId="{72600F6F-DFC8-4907-A415-A0997FAE10CD}">
      <dgm:prSet/>
      <dgm:spPr/>
      <dgm:t>
        <a:bodyPr/>
        <a:lstStyle/>
        <a:p>
          <a:endParaRPr lang="en-US"/>
        </a:p>
      </dgm:t>
    </dgm:pt>
    <dgm:pt modelId="{B0FDDD2C-792C-42F4-99A3-AC1DD9CCCE00}" type="sibTrans" cxnId="{72600F6F-DFC8-4907-A415-A0997FAE10CD}">
      <dgm:prSet/>
      <dgm:spPr/>
      <dgm:t>
        <a:bodyPr/>
        <a:lstStyle/>
        <a:p>
          <a:endParaRPr lang="en-US"/>
        </a:p>
      </dgm:t>
    </dgm:pt>
    <dgm:pt modelId="{2A27FF7B-61CF-4B29-BDFA-0FC0753D51EF}" type="pres">
      <dgm:prSet presAssocID="{EE8AD406-275B-4DEB-9DE5-5B99BF595F95}" presName="linear" presStyleCnt="0">
        <dgm:presLayoutVars>
          <dgm:animLvl val="lvl"/>
          <dgm:resizeHandles val="exact"/>
        </dgm:presLayoutVars>
      </dgm:prSet>
      <dgm:spPr/>
    </dgm:pt>
    <dgm:pt modelId="{A21A5D07-FB04-4F90-9BE0-5DDC98C34DFB}" type="pres">
      <dgm:prSet presAssocID="{CB42C7DC-A408-45C1-995C-B99E28A32190}" presName="parentText" presStyleLbl="node1" presStyleIdx="0" presStyleCnt="1">
        <dgm:presLayoutVars>
          <dgm:chMax val="0"/>
          <dgm:bulletEnabled val="1"/>
        </dgm:presLayoutVars>
      </dgm:prSet>
      <dgm:spPr/>
    </dgm:pt>
    <dgm:pt modelId="{824449E6-E41F-42A6-AC00-1A61AE8B7E24}" type="pres">
      <dgm:prSet presAssocID="{CB42C7DC-A408-45C1-995C-B99E28A32190}" presName="childText" presStyleLbl="revTx" presStyleIdx="0" presStyleCnt="1">
        <dgm:presLayoutVars>
          <dgm:bulletEnabled val="1"/>
        </dgm:presLayoutVars>
      </dgm:prSet>
      <dgm:spPr/>
    </dgm:pt>
  </dgm:ptLst>
  <dgm:cxnLst>
    <dgm:cxn modelId="{8EDAE500-9342-4658-82ED-E90E1023D5DB}" srcId="{CB42C7DC-A408-45C1-995C-B99E28A32190}" destId="{8A49B38C-2F05-4865-8000-B158DA6AB336}" srcOrd="2" destOrd="0" parTransId="{87149C51-5CBB-4058-984F-C9D648A9E677}" sibTransId="{39D4D75F-B01B-401D-9298-7F09032B61FB}"/>
    <dgm:cxn modelId="{A2914137-626A-455B-BC86-87647CC5CE6E}" type="presOf" srcId="{CB42C7DC-A408-45C1-995C-B99E28A32190}" destId="{A21A5D07-FB04-4F90-9BE0-5DDC98C34DFB}" srcOrd="0" destOrd="0" presId="urn:microsoft.com/office/officeart/2005/8/layout/vList2"/>
    <dgm:cxn modelId="{740C6C5F-1956-406F-B11B-24306D9B14D8}" srcId="{CB42C7DC-A408-45C1-995C-B99E28A32190}" destId="{0D01A44B-91EF-4FCB-832D-BC7029115B48}" srcOrd="3" destOrd="0" parTransId="{9656D02F-50D1-4E67-8EE1-0314FA75BB74}" sibTransId="{6456DA8C-F5C4-4905-AF83-3927D58B65C3}"/>
    <dgm:cxn modelId="{5687FC5F-DFFB-46C0-A079-F4FEF2470662}" type="presOf" srcId="{5DD6C1F5-0EF2-4C2F-ADEF-D6DFC7F55CCB}" destId="{824449E6-E41F-42A6-AC00-1A61AE8B7E24}" srcOrd="0" destOrd="1" presId="urn:microsoft.com/office/officeart/2005/8/layout/vList2"/>
    <dgm:cxn modelId="{914EA86D-3710-43EF-9B0F-7EA68A1CE59E}" type="presOf" srcId="{0D01A44B-91EF-4FCB-832D-BC7029115B48}" destId="{824449E6-E41F-42A6-AC00-1A61AE8B7E24}" srcOrd="0" destOrd="3" presId="urn:microsoft.com/office/officeart/2005/8/layout/vList2"/>
    <dgm:cxn modelId="{72600F6F-DFC8-4907-A415-A0997FAE10CD}" srcId="{CB42C7DC-A408-45C1-995C-B99E28A32190}" destId="{C05DF188-3A74-40AD-889B-75FF783976CF}" srcOrd="4" destOrd="0" parTransId="{E390DF9B-C8E3-49D9-BC85-C818C06A9B30}" sibTransId="{B0FDDD2C-792C-42F4-99A3-AC1DD9CCCE00}"/>
    <dgm:cxn modelId="{7F62A278-9993-4BF0-92C6-62D28AEBF2DA}" type="presOf" srcId="{C05DF188-3A74-40AD-889B-75FF783976CF}" destId="{824449E6-E41F-42A6-AC00-1A61AE8B7E24}" srcOrd="0" destOrd="4" presId="urn:microsoft.com/office/officeart/2005/8/layout/vList2"/>
    <dgm:cxn modelId="{E5F9E57F-3FE4-4109-A920-4AD867812763}" srcId="{EE8AD406-275B-4DEB-9DE5-5B99BF595F95}" destId="{CB42C7DC-A408-45C1-995C-B99E28A32190}" srcOrd="0" destOrd="0" parTransId="{21666D85-A94B-4539-A5F0-0EF03E629974}" sibTransId="{640B255E-1368-45A9-9965-90352008D995}"/>
    <dgm:cxn modelId="{CC9F3294-229E-4879-8BCD-22EDF932FEF6}" srcId="{CB42C7DC-A408-45C1-995C-B99E28A32190}" destId="{09412DC4-D250-46A1-86B8-3F48E487215E}" srcOrd="0" destOrd="0" parTransId="{3AFD5CE8-CD95-4CDE-93C4-49B612680311}" sibTransId="{AC3AF319-10B0-4906-A0C6-0336C9868088}"/>
    <dgm:cxn modelId="{0ED7E3C7-7CF7-41A7-82EF-16BFB949FD0B}" srcId="{CB42C7DC-A408-45C1-995C-B99E28A32190}" destId="{5DD6C1F5-0EF2-4C2F-ADEF-D6DFC7F55CCB}" srcOrd="1" destOrd="0" parTransId="{811E8F94-986E-46BD-93C0-2F43AF447D8A}" sibTransId="{42F18C38-7579-43D9-9B8B-EB78B2474D95}"/>
    <dgm:cxn modelId="{0B3033CE-6867-4C26-9FDA-7D58C6237748}" type="presOf" srcId="{09412DC4-D250-46A1-86B8-3F48E487215E}" destId="{824449E6-E41F-42A6-AC00-1A61AE8B7E24}" srcOrd="0" destOrd="0" presId="urn:microsoft.com/office/officeart/2005/8/layout/vList2"/>
    <dgm:cxn modelId="{91EB1BE4-5885-4A68-92D8-7E264CADE1DE}" type="presOf" srcId="{8A49B38C-2F05-4865-8000-B158DA6AB336}" destId="{824449E6-E41F-42A6-AC00-1A61AE8B7E24}" srcOrd="0" destOrd="2" presId="urn:microsoft.com/office/officeart/2005/8/layout/vList2"/>
    <dgm:cxn modelId="{B918ADF4-F299-40D9-B2E3-35753EA9C65A}" type="presOf" srcId="{EE8AD406-275B-4DEB-9DE5-5B99BF595F95}" destId="{2A27FF7B-61CF-4B29-BDFA-0FC0753D51EF}" srcOrd="0" destOrd="0" presId="urn:microsoft.com/office/officeart/2005/8/layout/vList2"/>
    <dgm:cxn modelId="{0B775C78-EB37-45AE-8BBD-651C070AB5F3}" type="presParOf" srcId="{2A27FF7B-61CF-4B29-BDFA-0FC0753D51EF}" destId="{A21A5D07-FB04-4F90-9BE0-5DDC98C34DFB}" srcOrd="0" destOrd="0" presId="urn:microsoft.com/office/officeart/2005/8/layout/vList2"/>
    <dgm:cxn modelId="{DB2B1329-8926-49B3-8A67-EFC5B88EB2D3}" type="presParOf" srcId="{2A27FF7B-61CF-4B29-BDFA-0FC0753D51EF}" destId="{824449E6-E41F-42A6-AC00-1A61AE8B7E24}"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26CADE-C9A6-4245-B21E-1CFD2EA2FA3A}" type="doc">
      <dgm:prSet loTypeId="urn:microsoft.com/office/officeart/2009/3/layout/PieProcess" loCatId="list" qsTypeId="urn:microsoft.com/office/officeart/2005/8/quickstyle/simple1" qsCatId="simple" csTypeId="urn:microsoft.com/office/officeart/2005/8/colors/accent1_2" csCatId="accent1" phldr="1"/>
      <dgm:spPr/>
      <dgm:t>
        <a:bodyPr/>
        <a:lstStyle/>
        <a:p>
          <a:endParaRPr lang="en-US"/>
        </a:p>
      </dgm:t>
    </dgm:pt>
    <dgm:pt modelId="{8B17812C-EA04-463B-B5A6-C83400B2BA06}">
      <dgm:prSet phldrT="[Text]"/>
      <dgm:spPr/>
      <dgm:t>
        <a:bodyPr/>
        <a:lstStyle/>
        <a:p>
          <a:r>
            <a:rPr lang="en-US" dirty="0"/>
            <a:t>Test</a:t>
          </a:r>
        </a:p>
      </dgm:t>
    </dgm:pt>
    <dgm:pt modelId="{C82B647B-D18C-49F5-B9CD-EA6C522C3B4B}" type="parTrans" cxnId="{9EC427D8-8F58-4190-A4EA-32DE79E0E59C}">
      <dgm:prSet/>
      <dgm:spPr/>
      <dgm:t>
        <a:bodyPr/>
        <a:lstStyle/>
        <a:p>
          <a:endParaRPr lang="en-US"/>
        </a:p>
      </dgm:t>
    </dgm:pt>
    <dgm:pt modelId="{9C5078E0-3572-4DED-8590-A047FBCDCCE6}" type="sibTrans" cxnId="{9EC427D8-8F58-4190-A4EA-32DE79E0E59C}">
      <dgm:prSet/>
      <dgm:spPr/>
      <dgm:t>
        <a:bodyPr/>
        <a:lstStyle/>
        <a:p>
          <a:endParaRPr lang="en-US"/>
        </a:p>
      </dgm:t>
    </dgm:pt>
    <dgm:pt modelId="{065B281D-B108-4EAE-A675-9C6C350F8E53}">
      <dgm:prSet phldrT="[Text]"/>
      <dgm:spPr/>
      <dgm:t>
        <a:bodyPr/>
        <a:lstStyle/>
        <a:p>
          <a:r>
            <a:rPr lang="en-US" dirty="0"/>
            <a:t>Deploy</a:t>
          </a:r>
        </a:p>
      </dgm:t>
    </dgm:pt>
    <dgm:pt modelId="{6F615BAF-4B82-419A-9540-C0F9F1BE10F3}" type="parTrans" cxnId="{C55C2303-79D2-4609-9213-A5D82843C2B3}">
      <dgm:prSet/>
      <dgm:spPr/>
      <dgm:t>
        <a:bodyPr/>
        <a:lstStyle/>
        <a:p>
          <a:endParaRPr lang="en-US"/>
        </a:p>
      </dgm:t>
    </dgm:pt>
    <dgm:pt modelId="{6CA80E76-5E4C-4F59-A616-908263E589D7}" type="sibTrans" cxnId="{C55C2303-79D2-4609-9213-A5D82843C2B3}">
      <dgm:prSet/>
      <dgm:spPr/>
      <dgm:t>
        <a:bodyPr/>
        <a:lstStyle/>
        <a:p>
          <a:endParaRPr lang="en-US"/>
        </a:p>
      </dgm:t>
    </dgm:pt>
    <dgm:pt modelId="{B0550B8D-FCC7-459F-8022-28A7290A5C1D}">
      <dgm:prSet phldrT="[Text]"/>
      <dgm:spPr/>
      <dgm:t>
        <a:bodyPr/>
        <a:lstStyle/>
        <a:p>
          <a:r>
            <a:rPr lang="en-US" dirty="0"/>
            <a:t>Track</a:t>
          </a:r>
        </a:p>
        <a:p>
          <a:r>
            <a:rPr lang="en-US" dirty="0"/>
            <a:t>CCB</a:t>
          </a:r>
        </a:p>
        <a:p>
          <a:r>
            <a:rPr lang="en-US" dirty="0"/>
            <a:t>Deploy</a:t>
          </a:r>
        </a:p>
        <a:p>
          <a:r>
            <a:rPr lang="en-US" dirty="0"/>
            <a:t>Monitor</a:t>
          </a:r>
        </a:p>
      </dgm:t>
    </dgm:pt>
    <dgm:pt modelId="{F1D4A46D-AF34-44AE-BF12-36E9BA362403}" type="parTrans" cxnId="{6B1D17A2-B281-4ED7-998F-EB6861138D6F}">
      <dgm:prSet/>
      <dgm:spPr/>
      <dgm:t>
        <a:bodyPr/>
        <a:lstStyle/>
        <a:p>
          <a:endParaRPr lang="en-US"/>
        </a:p>
      </dgm:t>
    </dgm:pt>
    <dgm:pt modelId="{E2E5CFD9-9ECC-4083-AAE2-B69329EB6641}" type="sibTrans" cxnId="{6B1D17A2-B281-4ED7-998F-EB6861138D6F}">
      <dgm:prSet/>
      <dgm:spPr/>
      <dgm:t>
        <a:bodyPr/>
        <a:lstStyle/>
        <a:p>
          <a:endParaRPr lang="en-US"/>
        </a:p>
      </dgm:t>
    </dgm:pt>
    <dgm:pt modelId="{F17F56CC-42C9-43E8-A8AB-B06D974A0DA9}">
      <dgm:prSet phldrT="[Text]"/>
      <dgm:spPr/>
      <dgm:t>
        <a:bodyPr/>
        <a:lstStyle/>
        <a:p>
          <a:r>
            <a:rPr lang="en-US" dirty="0"/>
            <a:t>Integration</a:t>
          </a:r>
        </a:p>
        <a:p>
          <a:r>
            <a:rPr lang="en-US" dirty="0"/>
            <a:t>Regression</a:t>
          </a:r>
        </a:p>
        <a:p>
          <a:r>
            <a:rPr lang="en-US" dirty="0"/>
            <a:t>Performance</a:t>
          </a:r>
        </a:p>
      </dgm:t>
    </dgm:pt>
    <dgm:pt modelId="{8C09BEA9-6155-4252-B956-76546F61B837}" type="sibTrans" cxnId="{36117EF2-C929-49D5-BFDD-B2243A762C92}">
      <dgm:prSet/>
      <dgm:spPr/>
      <dgm:t>
        <a:bodyPr/>
        <a:lstStyle/>
        <a:p>
          <a:endParaRPr lang="en-US"/>
        </a:p>
      </dgm:t>
    </dgm:pt>
    <dgm:pt modelId="{A420EE9F-9673-4D02-8042-3ABFD6BD878A}" type="parTrans" cxnId="{36117EF2-C929-49D5-BFDD-B2243A762C92}">
      <dgm:prSet/>
      <dgm:spPr/>
      <dgm:t>
        <a:bodyPr/>
        <a:lstStyle/>
        <a:p>
          <a:endParaRPr lang="en-US"/>
        </a:p>
      </dgm:t>
    </dgm:pt>
    <dgm:pt modelId="{68B324C1-3E1D-4596-811F-65872EA16917}">
      <dgm:prSet phldrT="[Text]"/>
      <dgm:spPr/>
      <dgm:t>
        <a:bodyPr/>
        <a:lstStyle/>
        <a:p>
          <a:r>
            <a:rPr lang="en-US" dirty="0"/>
            <a:t>Dev</a:t>
          </a:r>
        </a:p>
      </dgm:t>
    </dgm:pt>
    <dgm:pt modelId="{3DC27CF0-28E9-43FD-AB74-5F856C8CF467}" type="sibTrans" cxnId="{7257615E-CC31-4F52-85E4-1C0D4F3F500D}">
      <dgm:prSet/>
      <dgm:spPr/>
      <dgm:t>
        <a:bodyPr/>
        <a:lstStyle/>
        <a:p>
          <a:endParaRPr lang="en-US"/>
        </a:p>
      </dgm:t>
    </dgm:pt>
    <dgm:pt modelId="{92A286CC-8641-4BBB-BB61-CAFC339E89DD}" type="parTrans" cxnId="{7257615E-CC31-4F52-85E4-1C0D4F3F500D}">
      <dgm:prSet/>
      <dgm:spPr/>
      <dgm:t>
        <a:bodyPr/>
        <a:lstStyle/>
        <a:p>
          <a:endParaRPr lang="en-US"/>
        </a:p>
      </dgm:t>
    </dgm:pt>
    <dgm:pt modelId="{3A9E120E-203C-4055-8A90-F55A9B6EB68A}">
      <dgm:prSet phldrT="[Text]"/>
      <dgm:spPr/>
      <dgm:t>
        <a:bodyPr/>
        <a:lstStyle/>
        <a:p>
          <a:r>
            <a:rPr lang="en-US" dirty="0"/>
            <a:t>Features</a:t>
          </a:r>
        </a:p>
        <a:p>
          <a:r>
            <a:rPr lang="en-US" dirty="0"/>
            <a:t>Bugs</a:t>
          </a:r>
        </a:p>
        <a:p>
          <a:r>
            <a:rPr lang="en-US" dirty="0"/>
            <a:t>Debt</a:t>
          </a:r>
        </a:p>
      </dgm:t>
    </dgm:pt>
    <dgm:pt modelId="{497D8082-9CBB-42D0-BA0C-ADE9BCF6B919}" type="sibTrans" cxnId="{59CE3E2F-F72F-4A99-80F0-5430544E7B95}">
      <dgm:prSet/>
      <dgm:spPr/>
      <dgm:t>
        <a:bodyPr/>
        <a:lstStyle/>
        <a:p>
          <a:endParaRPr lang="en-US"/>
        </a:p>
      </dgm:t>
    </dgm:pt>
    <dgm:pt modelId="{ACA5A1D0-C9AA-41DC-92C3-0E19AD81F593}" type="parTrans" cxnId="{59CE3E2F-F72F-4A99-80F0-5430544E7B95}">
      <dgm:prSet/>
      <dgm:spPr/>
      <dgm:t>
        <a:bodyPr/>
        <a:lstStyle/>
        <a:p>
          <a:endParaRPr lang="en-US"/>
        </a:p>
      </dgm:t>
    </dgm:pt>
    <dgm:pt modelId="{46DE667D-6B5B-427B-82B5-F8A05349CAB7}" type="pres">
      <dgm:prSet presAssocID="{C826CADE-C9A6-4245-B21E-1CFD2EA2FA3A}" presName="Name0" presStyleCnt="0">
        <dgm:presLayoutVars>
          <dgm:chMax val="7"/>
          <dgm:chPref val="7"/>
          <dgm:dir/>
          <dgm:animOne val="branch"/>
          <dgm:animLvl val="lvl"/>
        </dgm:presLayoutVars>
      </dgm:prSet>
      <dgm:spPr/>
    </dgm:pt>
    <dgm:pt modelId="{541A5EFC-2640-43EC-B8D7-E5190A1C4E49}" type="pres">
      <dgm:prSet presAssocID="{68B324C1-3E1D-4596-811F-65872EA16917}" presName="ParentComposite" presStyleCnt="0"/>
      <dgm:spPr/>
    </dgm:pt>
    <dgm:pt modelId="{265EDF6E-7291-4603-AC31-2F46E1F80C48}" type="pres">
      <dgm:prSet presAssocID="{68B324C1-3E1D-4596-811F-65872EA16917}" presName="Chord" presStyleLbl="bgShp" presStyleIdx="0" presStyleCnt="3"/>
      <dgm:spPr/>
    </dgm:pt>
    <dgm:pt modelId="{DED918EF-DA66-4E7D-A49F-7944394A5E1C}" type="pres">
      <dgm:prSet presAssocID="{68B324C1-3E1D-4596-811F-65872EA16917}" presName="Pie" presStyleLbl="alignNode1" presStyleIdx="0" presStyleCnt="3"/>
      <dgm:spPr/>
    </dgm:pt>
    <dgm:pt modelId="{A3E356DE-E632-48DF-8949-709D187BDC66}" type="pres">
      <dgm:prSet presAssocID="{68B324C1-3E1D-4596-811F-65872EA16917}" presName="Parent" presStyleLbl="revTx" presStyleIdx="0" presStyleCnt="6">
        <dgm:presLayoutVars>
          <dgm:chMax val="1"/>
          <dgm:chPref val="1"/>
          <dgm:bulletEnabled val="1"/>
        </dgm:presLayoutVars>
      </dgm:prSet>
      <dgm:spPr/>
    </dgm:pt>
    <dgm:pt modelId="{FBF7166E-3CD2-430A-A5D9-6D080AC92E72}" type="pres">
      <dgm:prSet presAssocID="{497D8082-9CBB-42D0-BA0C-ADE9BCF6B919}" presName="negSibTrans" presStyleCnt="0"/>
      <dgm:spPr/>
    </dgm:pt>
    <dgm:pt modelId="{4599D9D9-7D58-4DC1-B376-81748AC2FDB9}" type="pres">
      <dgm:prSet presAssocID="{68B324C1-3E1D-4596-811F-65872EA16917}" presName="composite" presStyleCnt="0"/>
      <dgm:spPr/>
    </dgm:pt>
    <dgm:pt modelId="{A9D45731-FCD2-4A38-81C6-2E18571063FC}" type="pres">
      <dgm:prSet presAssocID="{68B324C1-3E1D-4596-811F-65872EA16917}" presName="Child" presStyleLbl="revTx" presStyleIdx="1" presStyleCnt="6" custScaleY="99513" custLinFactNeighborX="840">
        <dgm:presLayoutVars>
          <dgm:chMax val="0"/>
          <dgm:chPref val="0"/>
          <dgm:bulletEnabled val="1"/>
        </dgm:presLayoutVars>
      </dgm:prSet>
      <dgm:spPr/>
    </dgm:pt>
    <dgm:pt modelId="{54A53E1C-4182-4717-BE50-CAB576722EB2}" type="pres">
      <dgm:prSet presAssocID="{3DC27CF0-28E9-43FD-AB74-5F856C8CF467}" presName="sibTrans" presStyleCnt="0"/>
      <dgm:spPr/>
    </dgm:pt>
    <dgm:pt modelId="{CEA936B6-0406-4AB3-AF1C-6A893F3D9EF6}" type="pres">
      <dgm:prSet presAssocID="{8B17812C-EA04-463B-B5A6-C83400B2BA06}" presName="ParentComposite" presStyleCnt="0"/>
      <dgm:spPr/>
    </dgm:pt>
    <dgm:pt modelId="{21D76759-FC66-410D-95FC-F0BE67852BC5}" type="pres">
      <dgm:prSet presAssocID="{8B17812C-EA04-463B-B5A6-C83400B2BA06}" presName="Chord" presStyleLbl="bgShp" presStyleIdx="1" presStyleCnt="3"/>
      <dgm:spPr/>
    </dgm:pt>
    <dgm:pt modelId="{5F43CC75-A13D-486C-A770-E36D641DD62C}" type="pres">
      <dgm:prSet presAssocID="{8B17812C-EA04-463B-B5A6-C83400B2BA06}" presName="Pie" presStyleLbl="alignNode1" presStyleIdx="1" presStyleCnt="3"/>
      <dgm:spPr/>
    </dgm:pt>
    <dgm:pt modelId="{A2B1D1CE-B952-4A65-893A-A235AAC02EB6}" type="pres">
      <dgm:prSet presAssocID="{8B17812C-EA04-463B-B5A6-C83400B2BA06}" presName="Parent" presStyleLbl="revTx" presStyleIdx="2" presStyleCnt="6">
        <dgm:presLayoutVars>
          <dgm:chMax val="1"/>
          <dgm:chPref val="1"/>
          <dgm:bulletEnabled val="1"/>
        </dgm:presLayoutVars>
      </dgm:prSet>
      <dgm:spPr/>
    </dgm:pt>
    <dgm:pt modelId="{57476B8D-E631-4411-AF57-1D2AD0415589}" type="pres">
      <dgm:prSet presAssocID="{8C09BEA9-6155-4252-B956-76546F61B837}" presName="negSibTrans" presStyleCnt="0"/>
      <dgm:spPr/>
    </dgm:pt>
    <dgm:pt modelId="{CF0DCAEF-BD08-4017-AC36-11E663BE8E6C}" type="pres">
      <dgm:prSet presAssocID="{8B17812C-EA04-463B-B5A6-C83400B2BA06}" presName="composite" presStyleCnt="0"/>
      <dgm:spPr/>
    </dgm:pt>
    <dgm:pt modelId="{F4F3DA42-AB22-429B-96A0-ED991C7934C0}" type="pres">
      <dgm:prSet presAssocID="{8B17812C-EA04-463B-B5A6-C83400B2BA06}" presName="Child" presStyleLbl="revTx" presStyleIdx="3" presStyleCnt="6">
        <dgm:presLayoutVars>
          <dgm:chMax val="0"/>
          <dgm:chPref val="0"/>
          <dgm:bulletEnabled val="1"/>
        </dgm:presLayoutVars>
      </dgm:prSet>
      <dgm:spPr/>
    </dgm:pt>
    <dgm:pt modelId="{C2C11DBB-B4E2-44AC-8E85-5ED7A60BC8E2}" type="pres">
      <dgm:prSet presAssocID="{9C5078E0-3572-4DED-8590-A047FBCDCCE6}" presName="sibTrans" presStyleCnt="0"/>
      <dgm:spPr/>
    </dgm:pt>
    <dgm:pt modelId="{4D722EE0-AF20-41A6-929A-97526F0A637F}" type="pres">
      <dgm:prSet presAssocID="{065B281D-B108-4EAE-A675-9C6C350F8E53}" presName="ParentComposite" presStyleCnt="0"/>
      <dgm:spPr/>
    </dgm:pt>
    <dgm:pt modelId="{15B27C0A-B7BB-47F6-9F46-998D9C53152E}" type="pres">
      <dgm:prSet presAssocID="{065B281D-B108-4EAE-A675-9C6C350F8E53}" presName="Chord" presStyleLbl="bgShp" presStyleIdx="2" presStyleCnt="3"/>
      <dgm:spPr/>
    </dgm:pt>
    <dgm:pt modelId="{67269CEC-A233-4B63-B6C2-F1FCD5AF1F4C}" type="pres">
      <dgm:prSet presAssocID="{065B281D-B108-4EAE-A675-9C6C350F8E53}" presName="Pie" presStyleLbl="alignNode1" presStyleIdx="2" presStyleCnt="3"/>
      <dgm:spPr/>
    </dgm:pt>
    <dgm:pt modelId="{212B305B-0182-407E-820B-48F65B13F102}" type="pres">
      <dgm:prSet presAssocID="{065B281D-B108-4EAE-A675-9C6C350F8E53}" presName="Parent" presStyleLbl="revTx" presStyleIdx="4" presStyleCnt="6">
        <dgm:presLayoutVars>
          <dgm:chMax val="1"/>
          <dgm:chPref val="1"/>
          <dgm:bulletEnabled val="1"/>
        </dgm:presLayoutVars>
      </dgm:prSet>
      <dgm:spPr/>
    </dgm:pt>
    <dgm:pt modelId="{4AAE3742-0DC4-4634-8867-0586C21037FE}" type="pres">
      <dgm:prSet presAssocID="{E2E5CFD9-9ECC-4083-AAE2-B69329EB6641}" presName="negSibTrans" presStyleCnt="0"/>
      <dgm:spPr/>
    </dgm:pt>
    <dgm:pt modelId="{24E501C4-7809-42CA-B7C2-9308704AECB2}" type="pres">
      <dgm:prSet presAssocID="{065B281D-B108-4EAE-A675-9C6C350F8E53}" presName="composite" presStyleCnt="0"/>
      <dgm:spPr/>
    </dgm:pt>
    <dgm:pt modelId="{55AB01CC-DE3A-42B2-8658-97EA9D2C0C7E}" type="pres">
      <dgm:prSet presAssocID="{065B281D-B108-4EAE-A675-9C6C350F8E53}" presName="Child" presStyleLbl="revTx" presStyleIdx="5" presStyleCnt="6">
        <dgm:presLayoutVars>
          <dgm:chMax val="0"/>
          <dgm:chPref val="0"/>
          <dgm:bulletEnabled val="1"/>
        </dgm:presLayoutVars>
      </dgm:prSet>
      <dgm:spPr/>
    </dgm:pt>
  </dgm:ptLst>
  <dgm:cxnLst>
    <dgm:cxn modelId="{C55C2303-79D2-4609-9213-A5D82843C2B3}" srcId="{C826CADE-C9A6-4245-B21E-1CFD2EA2FA3A}" destId="{065B281D-B108-4EAE-A675-9C6C350F8E53}" srcOrd="2" destOrd="0" parTransId="{6F615BAF-4B82-419A-9540-C0F9F1BE10F3}" sibTransId="{6CA80E76-5E4C-4F59-A616-908263E589D7}"/>
    <dgm:cxn modelId="{3DBE2109-AED7-417F-99B1-9C2AE26EE8E3}" type="presOf" srcId="{C826CADE-C9A6-4245-B21E-1CFD2EA2FA3A}" destId="{46DE667D-6B5B-427B-82B5-F8A05349CAB7}" srcOrd="0" destOrd="0" presId="urn:microsoft.com/office/officeart/2009/3/layout/PieProcess"/>
    <dgm:cxn modelId="{59CE3E2F-F72F-4A99-80F0-5430544E7B95}" srcId="{68B324C1-3E1D-4596-811F-65872EA16917}" destId="{3A9E120E-203C-4055-8A90-F55A9B6EB68A}" srcOrd="0" destOrd="0" parTransId="{ACA5A1D0-C9AA-41DC-92C3-0E19AD81F593}" sibTransId="{497D8082-9CBB-42D0-BA0C-ADE9BCF6B919}"/>
    <dgm:cxn modelId="{0F7C8C32-CF06-4692-A39C-6AD6BD985681}" type="presOf" srcId="{3A9E120E-203C-4055-8A90-F55A9B6EB68A}" destId="{A9D45731-FCD2-4A38-81C6-2E18571063FC}" srcOrd="0" destOrd="0" presId="urn:microsoft.com/office/officeart/2009/3/layout/PieProcess"/>
    <dgm:cxn modelId="{7257615E-CC31-4F52-85E4-1C0D4F3F500D}" srcId="{C826CADE-C9A6-4245-B21E-1CFD2EA2FA3A}" destId="{68B324C1-3E1D-4596-811F-65872EA16917}" srcOrd="0" destOrd="0" parTransId="{92A286CC-8641-4BBB-BB61-CAFC339E89DD}" sibTransId="{3DC27CF0-28E9-43FD-AB74-5F856C8CF467}"/>
    <dgm:cxn modelId="{08AC396A-D3D3-472A-88AB-A13374A8CF75}" type="presOf" srcId="{F17F56CC-42C9-43E8-A8AB-B06D974A0DA9}" destId="{F4F3DA42-AB22-429B-96A0-ED991C7934C0}" srcOrd="0" destOrd="0" presId="urn:microsoft.com/office/officeart/2009/3/layout/PieProcess"/>
    <dgm:cxn modelId="{6B1D17A2-B281-4ED7-998F-EB6861138D6F}" srcId="{065B281D-B108-4EAE-A675-9C6C350F8E53}" destId="{B0550B8D-FCC7-459F-8022-28A7290A5C1D}" srcOrd="0" destOrd="0" parTransId="{F1D4A46D-AF34-44AE-BF12-36E9BA362403}" sibTransId="{E2E5CFD9-9ECC-4083-AAE2-B69329EB6641}"/>
    <dgm:cxn modelId="{2AE1FCA5-DE68-4C67-91CB-6D4C0C8E7664}" type="presOf" srcId="{68B324C1-3E1D-4596-811F-65872EA16917}" destId="{A3E356DE-E632-48DF-8949-709D187BDC66}" srcOrd="0" destOrd="0" presId="urn:microsoft.com/office/officeart/2009/3/layout/PieProcess"/>
    <dgm:cxn modelId="{1A2C2FA6-524D-4EB3-8918-6A87F365E354}" type="presOf" srcId="{B0550B8D-FCC7-459F-8022-28A7290A5C1D}" destId="{55AB01CC-DE3A-42B2-8658-97EA9D2C0C7E}" srcOrd="0" destOrd="0" presId="urn:microsoft.com/office/officeart/2009/3/layout/PieProcess"/>
    <dgm:cxn modelId="{FB29A3CB-DC87-42DE-8D97-AB27AD9FF6CB}" type="presOf" srcId="{065B281D-B108-4EAE-A675-9C6C350F8E53}" destId="{212B305B-0182-407E-820B-48F65B13F102}" srcOrd="0" destOrd="0" presId="urn:microsoft.com/office/officeart/2009/3/layout/PieProcess"/>
    <dgm:cxn modelId="{9EC427D8-8F58-4190-A4EA-32DE79E0E59C}" srcId="{C826CADE-C9A6-4245-B21E-1CFD2EA2FA3A}" destId="{8B17812C-EA04-463B-B5A6-C83400B2BA06}" srcOrd="1" destOrd="0" parTransId="{C82B647B-D18C-49F5-B9CD-EA6C522C3B4B}" sibTransId="{9C5078E0-3572-4DED-8590-A047FBCDCCE6}"/>
    <dgm:cxn modelId="{36117EF2-C929-49D5-BFDD-B2243A762C92}" srcId="{8B17812C-EA04-463B-B5A6-C83400B2BA06}" destId="{F17F56CC-42C9-43E8-A8AB-B06D974A0DA9}" srcOrd="0" destOrd="0" parTransId="{A420EE9F-9673-4D02-8042-3ABFD6BD878A}" sibTransId="{8C09BEA9-6155-4252-B956-76546F61B837}"/>
    <dgm:cxn modelId="{E0DF2BF5-1296-4AE4-BBF2-BE6F5320D706}" type="presOf" srcId="{8B17812C-EA04-463B-B5A6-C83400B2BA06}" destId="{A2B1D1CE-B952-4A65-893A-A235AAC02EB6}" srcOrd="0" destOrd="0" presId="urn:microsoft.com/office/officeart/2009/3/layout/PieProcess"/>
    <dgm:cxn modelId="{B79DE373-39DD-401A-954E-E0146385D157}" type="presParOf" srcId="{46DE667D-6B5B-427B-82B5-F8A05349CAB7}" destId="{541A5EFC-2640-43EC-B8D7-E5190A1C4E49}" srcOrd="0" destOrd="0" presId="urn:microsoft.com/office/officeart/2009/3/layout/PieProcess"/>
    <dgm:cxn modelId="{EA44DD6B-9B74-454C-905D-7FCEC1E8F9DD}" type="presParOf" srcId="{541A5EFC-2640-43EC-B8D7-E5190A1C4E49}" destId="{265EDF6E-7291-4603-AC31-2F46E1F80C48}" srcOrd="0" destOrd="0" presId="urn:microsoft.com/office/officeart/2009/3/layout/PieProcess"/>
    <dgm:cxn modelId="{0D6CF906-1F37-41CE-9B6D-C132ABEDCEC4}" type="presParOf" srcId="{541A5EFC-2640-43EC-B8D7-E5190A1C4E49}" destId="{DED918EF-DA66-4E7D-A49F-7944394A5E1C}" srcOrd="1" destOrd="0" presId="urn:microsoft.com/office/officeart/2009/3/layout/PieProcess"/>
    <dgm:cxn modelId="{0CC19EBE-678E-4470-BDE4-3D81AD41A773}" type="presParOf" srcId="{541A5EFC-2640-43EC-B8D7-E5190A1C4E49}" destId="{A3E356DE-E632-48DF-8949-709D187BDC66}" srcOrd="2" destOrd="0" presId="urn:microsoft.com/office/officeart/2009/3/layout/PieProcess"/>
    <dgm:cxn modelId="{9245001D-8C07-4D69-A914-A72893C4F04B}" type="presParOf" srcId="{46DE667D-6B5B-427B-82B5-F8A05349CAB7}" destId="{FBF7166E-3CD2-430A-A5D9-6D080AC92E72}" srcOrd="1" destOrd="0" presId="urn:microsoft.com/office/officeart/2009/3/layout/PieProcess"/>
    <dgm:cxn modelId="{F83D50CE-A341-4F06-B6E9-F17DB4328E48}" type="presParOf" srcId="{46DE667D-6B5B-427B-82B5-F8A05349CAB7}" destId="{4599D9D9-7D58-4DC1-B376-81748AC2FDB9}" srcOrd="2" destOrd="0" presId="urn:microsoft.com/office/officeart/2009/3/layout/PieProcess"/>
    <dgm:cxn modelId="{4BA3C578-8478-44D8-AAD1-65607F67B9D2}" type="presParOf" srcId="{4599D9D9-7D58-4DC1-B376-81748AC2FDB9}" destId="{A9D45731-FCD2-4A38-81C6-2E18571063FC}" srcOrd="0" destOrd="0" presId="urn:microsoft.com/office/officeart/2009/3/layout/PieProcess"/>
    <dgm:cxn modelId="{81BD8B11-969D-4097-99F2-F5941954B76B}" type="presParOf" srcId="{46DE667D-6B5B-427B-82B5-F8A05349CAB7}" destId="{54A53E1C-4182-4717-BE50-CAB576722EB2}" srcOrd="3" destOrd="0" presId="urn:microsoft.com/office/officeart/2009/3/layout/PieProcess"/>
    <dgm:cxn modelId="{3FD4398D-40D1-45C2-BA5C-0B0967B2D7DC}" type="presParOf" srcId="{46DE667D-6B5B-427B-82B5-F8A05349CAB7}" destId="{CEA936B6-0406-4AB3-AF1C-6A893F3D9EF6}" srcOrd="4" destOrd="0" presId="urn:microsoft.com/office/officeart/2009/3/layout/PieProcess"/>
    <dgm:cxn modelId="{E395B9B9-B0CD-4243-89EF-7A7FB98A6CA3}" type="presParOf" srcId="{CEA936B6-0406-4AB3-AF1C-6A893F3D9EF6}" destId="{21D76759-FC66-410D-95FC-F0BE67852BC5}" srcOrd="0" destOrd="0" presId="urn:microsoft.com/office/officeart/2009/3/layout/PieProcess"/>
    <dgm:cxn modelId="{3D162AB5-00C1-43A6-B0D8-15794F0BF3BE}" type="presParOf" srcId="{CEA936B6-0406-4AB3-AF1C-6A893F3D9EF6}" destId="{5F43CC75-A13D-486C-A770-E36D641DD62C}" srcOrd="1" destOrd="0" presId="urn:microsoft.com/office/officeart/2009/3/layout/PieProcess"/>
    <dgm:cxn modelId="{A79D84AB-9A9A-494C-8295-DA5FB3008047}" type="presParOf" srcId="{CEA936B6-0406-4AB3-AF1C-6A893F3D9EF6}" destId="{A2B1D1CE-B952-4A65-893A-A235AAC02EB6}" srcOrd="2" destOrd="0" presId="urn:microsoft.com/office/officeart/2009/3/layout/PieProcess"/>
    <dgm:cxn modelId="{A726741A-F228-4861-A58B-DBEB510EE1A6}" type="presParOf" srcId="{46DE667D-6B5B-427B-82B5-F8A05349CAB7}" destId="{57476B8D-E631-4411-AF57-1D2AD0415589}" srcOrd="5" destOrd="0" presId="urn:microsoft.com/office/officeart/2009/3/layout/PieProcess"/>
    <dgm:cxn modelId="{C267FB6B-D6EB-4BB8-B186-5E9FF8E7F888}" type="presParOf" srcId="{46DE667D-6B5B-427B-82B5-F8A05349CAB7}" destId="{CF0DCAEF-BD08-4017-AC36-11E663BE8E6C}" srcOrd="6" destOrd="0" presId="urn:microsoft.com/office/officeart/2009/3/layout/PieProcess"/>
    <dgm:cxn modelId="{BA6E79CA-3119-420B-8CA5-14BD74A0766E}" type="presParOf" srcId="{CF0DCAEF-BD08-4017-AC36-11E663BE8E6C}" destId="{F4F3DA42-AB22-429B-96A0-ED991C7934C0}" srcOrd="0" destOrd="0" presId="urn:microsoft.com/office/officeart/2009/3/layout/PieProcess"/>
    <dgm:cxn modelId="{F398402A-77FE-4BE6-BBDE-AC0840123AC5}" type="presParOf" srcId="{46DE667D-6B5B-427B-82B5-F8A05349CAB7}" destId="{C2C11DBB-B4E2-44AC-8E85-5ED7A60BC8E2}" srcOrd="7" destOrd="0" presId="urn:microsoft.com/office/officeart/2009/3/layout/PieProcess"/>
    <dgm:cxn modelId="{00C96D54-42B4-429E-9B04-0CA1F35FAB8A}" type="presParOf" srcId="{46DE667D-6B5B-427B-82B5-F8A05349CAB7}" destId="{4D722EE0-AF20-41A6-929A-97526F0A637F}" srcOrd="8" destOrd="0" presId="urn:microsoft.com/office/officeart/2009/3/layout/PieProcess"/>
    <dgm:cxn modelId="{9A98F3C4-2AA6-4A89-A298-EAA9984A4007}" type="presParOf" srcId="{4D722EE0-AF20-41A6-929A-97526F0A637F}" destId="{15B27C0A-B7BB-47F6-9F46-998D9C53152E}" srcOrd="0" destOrd="0" presId="urn:microsoft.com/office/officeart/2009/3/layout/PieProcess"/>
    <dgm:cxn modelId="{826A1D67-3D8D-44CA-9662-E371C691D4D8}" type="presParOf" srcId="{4D722EE0-AF20-41A6-929A-97526F0A637F}" destId="{67269CEC-A233-4B63-B6C2-F1FCD5AF1F4C}" srcOrd="1" destOrd="0" presId="urn:microsoft.com/office/officeart/2009/3/layout/PieProcess"/>
    <dgm:cxn modelId="{0ACE6012-5D73-4758-BA3B-3AE36E1E4594}" type="presParOf" srcId="{4D722EE0-AF20-41A6-929A-97526F0A637F}" destId="{212B305B-0182-407E-820B-48F65B13F102}" srcOrd="2" destOrd="0" presId="urn:microsoft.com/office/officeart/2009/3/layout/PieProcess"/>
    <dgm:cxn modelId="{28932025-710D-4CF5-9D3C-68010AC16836}" type="presParOf" srcId="{46DE667D-6B5B-427B-82B5-F8A05349CAB7}" destId="{4AAE3742-0DC4-4634-8867-0586C21037FE}" srcOrd="9" destOrd="0" presId="urn:microsoft.com/office/officeart/2009/3/layout/PieProcess"/>
    <dgm:cxn modelId="{1A48BA73-FC3D-40DB-9D03-64F0DDD02A86}" type="presParOf" srcId="{46DE667D-6B5B-427B-82B5-F8A05349CAB7}" destId="{24E501C4-7809-42CA-B7C2-9308704AECB2}" srcOrd="10" destOrd="0" presId="urn:microsoft.com/office/officeart/2009/3/layout/PieProcess"/>
    <dgm:cxn modelId="{BC613E31-F013-489B-8172-1200AD8221C9}" type="presParOf" srcId="{24E501C4-7809-42CA-B7C2-9308704AECB2}" destId="{55AB01CC-DE3A-42B2-8658-97EA9D2C0C7E}" srcOrd="0" destOrd="0" presId="urn:microsoft.com/office/officeart/2009/3/layout/Pi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26CADE-C9A6-4245-B21E-1CFD2EA2FA3A}" type="doc">
      <dgm:prSet loTypeId="urn:microsoft.com/office/officeart/2009/3/layout/PieProcess" loCatId="list" qsTypeId="urn:microsoft.com/office/officeart/2005/8/quickstyle/simple1" qsCatId="simple" csTypeId="urn:microsoft.com/office/officeart/2005/8/colors/accent1_2" csCatId="accent1" phldr="1"/>
      <dgm:spPr/>
      <dgm:t>
        <a:bodyPr/>
        <a:lstStyle/>
        <a:p>
          <a:endParaRPr lang="en-US"/>
        </a:p>
      </dgm:t>
    </dgm:pt>
    <dgm:pt modelId="{8B17812C-EA04-463B-B5A6-C83400B2BA06}">
      <dgm:prSet phldrT="[Text]"/>
      <dgm:spPr/>
      <dgm:t>
        <a:bodyPr/>
        <a:lstStyle/>
        <a:p>
          <a:r>
            <a:rPr lang="en-US" dirty="0"/>
            <a:t>DevOps</a:t>
          </a:r>
        </a:p>
      </dgm:t>
    </dgm:pt>
    <dgm:pt modelId="{C82B647B-D18C-49F5-B9CD-EA6C522C3B4B}" type="parTrans" cxnId="{9EC427D8-8F58-4190-A4EA-32DE79E0E59C}">
      <dgm:prSet/>
      <dgm:spPr/>
      <dgm:t>
        <a:bodyPr/>
        <a:lstStyle/>
        <a:p>
          <a:endParaRPr lang="en-US"/>
        </a:p>
      </dgm:t>
    </dgm:pt>
    <dgm:pt modelId="{9C5078E0-3572-4DED-8590-A047FBCDCCE6}" type="sibTrans" cxnId="{9EC427D8-8F58-4190-A4EA-32DE79E0E59C}">
      <dgm:prSet/>
      <dgm:spPr/>
      <dgm:t>
        <a:bodyPr/>
        <a:lstStyle/>
        <a:p>
          <a:endParaRPr lang="en-US"/>
        </a:p>
      </dgm:t>
    </dgm:pt>
    <dgm:pt modelId="{065B281D-B108-4EAE-A675-9C6C350F8E53}">
      <dgm:prSet phldrT="[Text]"/>
      <dgm:spPr/>
      <dgm:t>
        <a:bodyPr/>
        <a:lstStyle/>
        <a:p>
          <a:r>
            <a:rPr lang="en-US" dirty="0"/>
            <a:t>Operations</a:t>
          </a:r>
        </a:p>
      </dgm:t>
    </dgm:pt>
    <dgm:pt modelId="{6F615BAF-4B82-419A-9540-C0F9F1BE10F3}" type="parTrans" cxnId="{C55C2303-79D2-4609-9213-A5D82843C2B3}">
      <dgm:prSet/>
      <dgm:spPr/>
      <dgm:t>
        <a:bodyPr/>
        <a:lstStyle/>
        <a:p>
          <a:endParaRPr lang="en-US"/>
        </a:p>
      </dgm:t>
    </dgm:pt>
    <dgm:pt modelId="{6CA80E76-5E4C-4F59-A616-908263E589D7}" type="sibTrans" cxnId="{C55C2303-79D2-4609-9213-A5D82843C2B3}">
      <dgm:prSet/>
      <dgm:spPr/>
      <dgm:t>
        <a:bodyPr/>
        <a:lstStyle/>
        <a:p>
          <a:endParaRPr lang="en-US"/>
        </a:p>
      </dgm:t>
    </dgm:pt>
    <dgm:pt modelId="{B0550B8D-FCC7-459F-8022-28A7290A5C1D}">
      <dgm:prSet phldrT="[Text]"/>
      <dgm:spPr/>
      <dgm:t>
        <a:bodyPr/>
        <a:lstStyle/>
        <a:p>
          <a:r>
            <a:rPr lang="en-US" dirty="0" err="1"/>
            <a:t>IaC</a:t>
          </a:r>
          <a:endParaRPr lang="en-US" dirty="0"/>
        </a:p>
        <a:p>
          <a:r>
            <a:rPr lang="en-US" dirty="0"/>
            <a:t>Scaling</a:t>
          </a:r>
        </a:p>
        <a:p>
          <a:r>
            <a:rPr lang="en-US" dirty="0"/>
            <a:t>Logging</a:t>
          </a:r>
        </a:p>
        <a:p>
          <a:r>
            <a:rPr lang="en-US" dirty="0"/>
            <a:t>Monitor</a:t>
          </a:r>
        </a:p>
        <a:p>
          <a:r>
            <a:rPr lang="en-US" dirty="0"/>
            <a:t>Cost Optimization</a:t>
          </a:r>
        </a:p>
      </dgm:t>
    </dgm:pt>
    <dgm:pt modelId="{F1D4A46D-AF34-44AE-BF12-36E9BA362403}" type="parTrans" cxnId="{6B1D17A2-B281-4ED7-998F-EB6861138D6F}">
      <dgm:prSet/>
      <dgm:spPr/>
      <dgm:t>
        <a:bodyPr/>
        <a:lstStyle/>
        <a:p>
          <a:endParaRPr lang="en-US"/>
        </a:p>
      </dgm:t>
    </dgm:pt>
    <dgm:pt modelId="{E2E5CFD9-9ECC-4083-AAE2-B69329EB6641}" type="sibTrans" cxnId="{6B1D17A2-B281-4ED7-998F-EB6861138D6F}">
      <dgm:prSet/>
      <dgm:spPr/>
      <dgm:t>
        <a:bodyPr/>
        <a:lstStyle/>
        <a:p>
          <a:endParaRPr lang="en-US"/>
        </a:p>
      </dgm:t>
    </dgm:pt>
    <dgm:pt modelId="{F17F56CC-42C9-43E8-A8AB-B06D974A0DA9}">
      <dgm:prSet phldrT="[Text]"/>
      <dgm:spPr/>
      <dgm:t>
        <a:bodyPr/>
        <a:lstStyle/>
        <a:p>
          <a:r>
            <a:rPr lang="en-US" dirty="0"/>
            <a:t>CICD systems</a:t>
          </a:r>
        </a:p>
        <a:p>
          <a:r>
            <a:rPr lang="en-US" dirty="0"/>
            <a:t>Deployment enhancements</a:t>
          </a:r>
        </a:p>
        <a:p>
          <a:r>
            <a:rPr lang="en-US" dirty="0"/>
            <a:t>Constraints</a:t>
          </a:r>
        </a:p>
        <a:p>
          <a:r>
            <a:rPr lang="en-US" dirty="0"/>
            <a:t>Tooling</a:t>
          </a:r>
        </a:p>
        <a:p>
          <a:r>
            <a:rPr lang="en-US" dirty="0" err="1"/>
            <a:t>Ticketting</a:t>
          </a:r>
          <a:endParaRPr lang="en-US" dirty="0"/>
        </a:p>
      </dgm:t>
    </dgm:pt>
    <dgm:pt modelId="{8C09BEA9-6155-4252-B956-76546F61B837}" type="sibTrans" cxnId="{36117EF2-C929-49D5-BFDD-B2243A762C92}">
      <dgm:prSet/>
      <dgm:spPr/>
      <dgm:t>
        <a:bodyPr/>
        <a:lstStyle/>
        <a:p>
          <a:endParaRPr lang="en-US"/>
        </a:p>
      </dgm:t>
    </dgm:pt>
    <dgm:pt modelId="{A420EE9F-9673-4D02-8042-3ABFD6BD878A}" type="parTrans" cxnId="{36117EF2-C929-49D5-BFDD-B2243A762C92}">
      <dgm:prSet/>
      <dgm:spPr/>
      <dgm:t>
        <a:bodyPr/>
        <a:lstStyle/>
        <a:p>
          <a:endParaRPr lang="en-US"/>
        </a:p>
      </dgm:t>
    </dgm:pt>
    <dgm:pt modelId="{68B324C1-3E1D-4596-811F-65872EA16917}">
      <dgm:prSet phldrT="[Text]"/>
      <dgm:spPr/>
      <dgm:t>
        <a:bodyPr/>
        <a:lstStyle/>
        <a:p>
          <a:r>
            <a:rPr lang="en-US" dirty="0"/>
            <a:t>Dev</a:t>
          </a:r>
        </a:p>
      </dgm:t>
    </dgm:pt>
    <dgm:pt modelId="{3DC27CF0-28E9-43FD-AB74-5F856C8CF467}" type="sibTrans" cxnId="{7257615E-CC31-4F52-85E4-1C0D4F3F500D}">
      <dgm:prSet/>
      <dgm:spPr/>
      <dgm:t>
        <a:bodyPr/>
        <a:lstStyle/>
        <a:p>
          <a:endParaRPr lang="en-US"/>
        </a:p>
      </dgm:t>
    </dgm:pt>
    <dgm:pt modelId="{92A286CC-8641-4BBB-BB61-CAFC339E89DD}" type="parTrans" cxnId="{7257615E-CC31-4F52-85E4-1C0D4F3F500D}">
      <dgm:prSet/>
      <dgm:spPr/>
      <dgm:t>
        <a:bodyPr/>
        <a:lstStyle/>
        <a:p>
          <a:endParaRPr lang="en-US"/>
        </a:p>
      </dgm:t>
    </dgm:pt>
    <dgm:pt modelId="{3A9E120E-203C-4055-8A90-F55A9B6EB68A}">
      <dgm:prSet phldrT="[Text]"/>
      <dgm:spPr/>
      <dgm:t>
        <a:bodyPr/>
        <a:lstStyle/>
        <a:p>
          <a:r>
            <a:rPr lang="en-US" dirty="0"/>
            <a:t>Features</a:t>
          </a:r>
        </a:p>
        <a:p>
          <a:r>
            <a:rPr lang="en-US" dirty="0"/>
            <a:t>Bugs</a:t>
          </a:r>
        </a:p>
        <a:p>
          <a:r>
            <a:rPr lang="en-US" dirty="0"/>
            <a:t>Debt</a:t>
          </a:r>
        </a:p>
        <a:p>
          <a:r>
            <a:rPr lang="en-US" b="0" dirty="0"/>
            <a:t>Integration</a:t>
          </a:r>
        </a:p>
        <a:p>
          <a:r>
            <a:rPr lang="en-US" b="0" dirty="0"/>
            <a:t>Unit</a:t>
          </a:r>
        </a:p>
      </dgm:t>
    </dgm:pt>
    <dgm:pt modelId="{497D8082-9CBB-42D0-BA0C-ADE9BCF6B919}" type="sibTrans" cxnId="{59CE3E2F-F72F-4A99-80F0-5430544E7B95}">
      <dgm:prSet/>
      <dgm:spPr/>
      <dgm:t>
        <a:bodyPr/>
        <a:lstStyle/>
        <a:p>
          <a:endParaRPr lang="en-US"/>
        </a:p>
      </dgm:t>
    </dgm:pt>
    <dgm:pt modelId="{ACA5A1D0-C9AA-41DC-92C3-0E19AD81F593}" type="parTrans" cxnId="{59CE3E2F-F72F-4A99-80F0-5430544E7B95}">
      <dgm:prSet/>
      <dgm:spPr/>
      <dgm:t>
        <a:bodyPr/>
        <a:lstStyle/>
        <a:p>
          <a:endParaRPr lang="en-US"/>
        </a:p>
      </dgm:t>
    </dgm:pt>
    <dgm:pt modelId="{46DE667D-6B5B-427B-82B5-F8A05349CAB7}" type="pres">
      <dgm:prSet presAssocID="{C826CADE-C9A6-4245-B21E-1CFD2EA2FA3A}" presName="Name0" presStyleCnt="0">
        <dgm:presLayoutVars>
          <dgm:chMax val="7"/>
          <dgm:chPref val="7"/>
          <dgm:dir/>
          <dgm:animOne val="branch"/>
          <dgm:animLvl val="lvl"/>
        </dgm:presLayoutVars>
      </dgm:prSet>
      <dgm:spPr/>
    </dgm:pt>
    <dgm:pt modelId="{541A5EFC-2640-43EC-B8D7-E5190A1C4E49}" type="pres">
      <dgm:prSet presAssocID="{68B324C1-3E1D-4596-811F-65872EA16917}" presName="ParentComposite" presStyleCnt="0"/>
      <dgm:spPr/>
    </dgm:pt>
    <dgm:pt modelId="{265EDF6E-7291-4603-AC31-2F46E1F80C48}" type="pres">
      <dgm:prSet presAssocID="{68B324C1-3E1D-4596-811F-65872EA16917}" presName="Chord" presStyleLbl="bgShp" presStyleIdx="0" presStyleCnt="3"/>
      <dgm:spPr/>
    </dgm:pt>
    <dgm:pt modelId="{DED918EF-DA66-4E7D-A49F-7944394A5E1C}" type="pres">
      <dgm:prSet presAssocID="{68B324C1-3E1D-4596-811F-65872EA16917}" presName="Pie" presStyleLbl="alignNode1" presStyleIdx="0" presStyleCnt="3"/>
      <dgm:spPr/>
    </dgm:pt>
    <dgm:pt modelId="{A3E356DE-E632-48DF-8949-709D187BDC66}" type="pres">
      <dgm:prSet presAssocID="{68B324C1-3E1D-4596-811F-65872EA16917}" presName="Parent" presStyleLbl="revTx" presStyleIdx="0" presStyleCnt="6">
        <dgm:presLayoutVars>
          <dgm:chMax val="1"/>
          <dgm:chPref val="1"/>
          <dgm:bulletEnabled val="1"/>
        </dgm:presLayoutVars>
      </dgm:prSet>
      <dgm:spPr/>
    </dgm:pt>
    <dgm:pt modelId="{FBF7166E-3CD2-430A-A5D9-6D080AC92E72}" type="pres">
      <dgm:prSet presAssocID="{497D8082-9CBB-42D0-BA0C-ADE9BCF6B919}" presName="negSibTrans" presStyleCnt="0"/>
      <dgm:spPr/>
    </dgm:pt>
    <dgm:pt modelId="{4599D9D9-7D58-4DC1-B376-81748AC2FDB9}" type="pres">
      <dgm:prSet presAssocID="{68B324C1-3E1D-4596-811F-65872EA16917}" presName="composite" presStyleCnt="0"/>
      <dgm:spPr/>
    </dgm:pt>
    <dgm:pt modelId="{A9D45731-FCD2-4A38-81C6-2E18571063FC}" type="pres">
      <dgm:prSet presAssocID="{68B324C1-3E1D-4596-811F-65872EA16917}" presName="Child" presStyleLbl="revTx" presStyleIdx="1" presStyleCnt="6" custScaleY="99513" custLinFactNeighborX="840">
        <dgm:presLayoutVars>
          <dgm:chMax val="0"/>
          <dgm:chPref val="0"/>
          <dgm:bulletEnabled val="1"/>
        </dgm:presLayoutVars>
      </dgm:prSet>
      <dgm:spPr/>
    </dgm:pt>
    <dgm:pt modelId="{54A53E1C-4182-4717-BE50-CAB576722EB2}" type="pres">
      <dgm:prSet presAssocID="{3DC27CF0-28E9-43FD-AB74-5F856C8CF467}" presName="sibTrans" presStyleCnt="0"/>
      <dgm:spPr/>
    </dgm:pt>
    <dgm:pt modelId="{CEA936B6-0406-4AB3-AF1C-6A893F3D9EF6}" type="pres">
      <dgm:prSet presAssocID="{8B17812C-EA04-463B-B5A6-C83400B2BA06}" presName="ParentComposite" presStyleCnt="0"/>
      <dgm:spPr/>
    </dgm:pt>
    <dgm:pt modelId="{21D76759-FC66-410D-95FC-F0BE67852BC5}" type="pres">
      <dgm:prSet presAssocID="{8B17812C-EA04-463B-B5A6-C83400B2BA06}" presName="Chord" presStyleLbl="bgShp" presStyleIdx="1" presStyleCnt="3"/>
      <dgm:spPr/>
    </dgm:pt>
    <dgm:pt modelId="{5F43CC75-A13D-486C-A770-E36D641DD62C}" type="pres">
      <dgm:prSet presAssocID="{8B17812C-EA04-463B-B5A6-C83400B2BA06}" presName="Pie" presStyleLbl="alignNode1" presStyleIdx="1" presStyleCnt="3"/>
      <dgm:spPr>
        <a:ln>
          <a:solidFill>
            <a:srgbClr val="FF0000"/>
          </a:solidFill>
        </a:ln>
      </dgm:spPr>
    </dgm:pt>
    <dgm:pt modelId="{A2B1D1CE-B952-4A65-893A-A235AAC02EB6}" type="pres">
      <dgm:prSet presAssocID="{8B17812C-EA04-463B-B5A6-C83400B2BA06}" presName="Parent" presStyleLbl="revTx" presStyleIdx="2" presStyleCnt="6">
        <dgm:presLayoutVars>
          <dgm:chMax val="1"/>
          <dgm:chPref val="1"/>
          <dgm:bulletEnabled val="1"/>
        </dgm:presLayoutVars>
      </dgm:prSet>
      <dgm:spPr/>
    </dgm:pt>
    <dgm:pt modelId="{57476B8D-E631-4411-AF57-1D2AD0415589}" type="pres">
      <dgm:prSet presAssocID="{8C09BEA9-6155-4252-B956-76546F61B837}" presName="negSibTrans" presStyleCnt="0"/>
      <dgm:spPr/>
    </dgm:pt>
    <dgm:pt modelId="{CF0DCAEF-BD08-4017-AC36-11E663BE8E6C}" type="pres">
      <dgm:prSet presAssocID="{8B17812C-EA04-463B-B5A6-C83400B2BA06}" presName="composite" presStyleCnt="0"/>
      <dgm:spPr/>
    </dgm:pt>
    <dgm:pt modelId="{F4F3DA42-AB22-429B-96A0-ED991C7934C0}" type="pres">
      <dgm:prSet presAssocID="{8B17812C-EA04-463B-B5A6-C83400B2BA06}" presName="Child" presStyleLbl="revTx" presStyleIdx="3" presStyleCnt="6">
        <dgm:presLayoutVars>
          <dgm:chMax val="0"/>
          <dgm:chPref val="0"/>
          <dgm:bulletEnabled val="1"/>
        </dgm:presLayoutVars>
      </dgm:prSet>
      <dgm:spPr/>
    </dgm:pt>
    <dgm:pt modelId="{C2C11DBB-B4E2-44AC-8E85-5ED7A60BC8E2}" type="pres">
      <dgm:prSet presAssocID="{9C5078E0-3572-4DED-8590-A047FBCDCCE6}" presName="sibTrans" presStyleCnt="0"/>
      <dgm:spPr/>
    </dgm:pt>
    <dgm:pt modelId="{4D722EE0-AF20-41A6-929A-97526F0A637F}" type="pres">
      <dgm:prSet presAssocID="{065B281D-B108-4EAE-A675-9C6C350F8E53}" presName="ParentComposite" presStyleCnt="0"/>
      <dgm:spPr/>
    </dgm:pt>
    <dgm:pt modelId="{15B27C0A-B7BB-47F6-9F46-998D9C53152E}" type="pres">
      <dgm:prSet presAssocID="{065B281D-B108-4EAE-A675-9C6C350F8E53}" presName="Chord" presStyleLbl="bgShp" presStyleIdx="2" presStyleCnt="3"/>
      <dgm:spPr/>
    </dgm:pt>
    <dgm:pt modelId="{67269CEC-A233-4B63-B6C2-F1FCD5AF1F4C}" type="pres">
      <dgm:prSet presAssocID="{065B281D-B108-4EAE-A675-9C6C350F8E53}" presName="Pie" presStyleLbl="alignNode1" presStyleIdx="2" presStyleCnt="3"/>
      <dgm:spPr/>
    </dgm:pt>
    <dgm:pt modelId="{212B305B-0182-407E-820B-48F65B13F102}" type="pres">
      <dgm:prSet presAssocID="{065B281D-B108-4EAE-A675-9C6C350F8E53}" presName="Parent" presStyleLbl="revTx" presStyleIdx="4" presStyleCnt="6">
        <dgm:presLayoutVars>
          <dgm:chMax val="1"/>
          <dgm:chPref val="1"/>
          <dgm:bulletEnabled val="1"/>
        </dgm:presLayoutVars>
      </dgm:prSet>
      <dgm:spPr/>
    </dgm:pt>
    <dgm:pt modelId="{4AAE3742-0DC4-4634-8867-0586C21037FE}" type="pres">
      <dgm:prSet presAssocID="{E2E5CFD9-9ECC-4083-AAE2-B69329EB6641}" presName="negSibTrans" presStyleCnt="0"/>
      <dgm:spPr/>
    </dgm:pt>
    <dgm:pt modelId="{24E501C4-7809-42CA-B7C2-9308704AECB2}" type="pres">
      <dgm:prSet presAssocID="{065B281D-B108-4EAE-A675-9C6C350F8E53}" presName="composite" presStyleCnt="0"/>
      <dgm:spPr/>
    </dgm:pt>
    <dgm:pt modelId="{55AB01CC-DE3A-42B2-8658-97EA9D2C0C7E}" type="pres">
      <dgm:prSet presAssocID="{065B281D-B108-4EAE-A675-9C6C350F8E53}" presName="Child" presStyleLbl="revTx" presStyleIdx="5" presStyleCnt="6">
        <dgm:presLayoutVars>
          <dgm:chMax val="0"/>
          <dgm:chPref val="0"/>
          <dgm:bulletEnabled val="1"/>
        </dgm:presLayoutVars>
      </dgm:prSet>
      <dgm:spPr/>
    </dgm:pt>
  </dgm:ptLst>
  <dgm:cxnLst>
    <dgm:cxn modelId="{C55C2303-79D2-4609-9213-A5D82843C2B3}" srcId="{C826CADE-C9A6-4245-B21E-1CFD2EA2FA3A}" destId="{065B281D-B108-4EAE-A675-9C6C350F8E53}" srcOrd="2" destOrd="0" parTransId="{6F615BAF-4B82-419A-9540-C0F9F1BE10F3}" sibTransId="{6CA80E76-5E4C-4F59-A616-908263E589D7}"/>
    <dgm:cxn modelId="{3DBE2109-AED7-417F-99B1-9C2AE26EE8E3}" type="presOf" srcId="{C826CADE-C9A6-4245-B21E-1CFD2EA2FA3A}" destId="{46DE667D-6B5B-427B-82B5-F8A05349CAB7}" srcOrd="0" destOrd="0" presId="urn:microsoft.com/office/officeart/2009/3/layout/PieProcess"/>
    <dgm:cxn modelId="{59CE3E2F-F72F-4A99-80F0-5430544E7B95}" srcId="{68B324C1-3E1D-4596-811F-65872EA16917}" destId="{3A9E120E-203C-4055-8A90-F55A9B6EB68A}" srcOrd="0" destOrd="0" parTransId="{ACA5A1D0-C9AA-41DC-92C3-0E19AD81F593}" sibTransId="{497D8082-9CBB-42D0-BA0C-ADE9BCF6B919}"/>
    <dgm:cxn modelId="{0F7C8C32-CF06-4692-A39C-6AD6BD985681}" type="presOf" srcId="{3A9E120E-203C-4055-8A90-F55A9B6EB68A}" destId="{A9D45731-FCD2-4A38-81C6-2E18571063FC}" srcOrd="0" destOrd="0" presId="urn:microsoft.com/office/officeart/2009/3/layout/PieProcess"/>
    <dgm:cxn modelId="{7257615E-CC31-4F52-85E4-1C0D4F3F500D}" srcId="{C826CADE-C9A6-4245-B21E-1CFD2EA2FA3A}" destId="{68B324C1-3E1D-4596-811F-65872EA16917}" srcOrd="0" destOrd="0" parTransId="{92A286CC-8641-4BBB-BB61-CAFC339E89DD}" sibTransId="{3DC27CF0-28E9-43FD-AB74-5F856C8CF467}"/>
    <dgm:cxn modelId="{08AC396A-D3D3-472A-88AB-A13374A8CF75}" type="presOf" srcId="{F17F56CC-42C9-43E8-A8AB-B06D974A0DA9}" destId="{F4F3DA42-AB22-429B-96A0-ED991C7934C0}" srcOrd="0" destOrd="0" presId="urn:microsoft.com/office/officeart/2009/3/layout/PieProcess"/>
    <dgm:cxn modelId="{6B1D17A2-B281-4ED7-998F-EB6861138D6F}" srcId="{065B281D-B108-4EAE-A675-9C6C350F8E53}" destId="{B0550B8D-FCC7-459F-8022-28A7290A5C1D}" srcOrd="0" destOrd="0" parTransId="{F1D4A46D-AF34-44AE-BF12-36E9BA362403}" sibTransId="{E2E5CFD9-9ECC-4083-AAE2-B69329EB6641}"/>
    <dgm:cxn modelId="{2AE1FCA5-DE68-4C67-91CB-6D4C0C8E7664}" type="presOf" srcId="{68B324C1-3E1D-4596-811F-65872EA16917}" destId="{A3E356DE-E632-48DF-8949-709D187BDC66}" srcOrd="0" destOrd="0" presId="urn:microsoft.com/office/officeart/2009/3/layout/PieProcess"/>
    <dgm:cxn modelId="{1A2C2FA6-524D-4EB3-8918-6A87F365E354}" type="presOf" srcId="{B0550B8D-FCC7-459F-8022-28A7290A5C1D}" destId="{55AB01CC-DE3A-42B2-8658-97EA9D2C0C7E}" srcOrd="0" destOrd="0" presId="urn:microsoft.com/office/officeart/2009/3/layout/PieProcess"/>
    <dgm:cxn modelId="{FB29A3CB-DC87-42DE-8D97-AB27AD9FF6CB}" type="presOf" srcId="{065B281D-B108-4EAE-A675-9C6C350F8E53}" destId="{212B305B-0182-407E-820B-48F65B13F102}" srcOrd="0" destOrd="0" presId="urn:microsoft.com/office/officeart/2009/3/layout/PieProcess"/>
    <dgm:cxn modelId="{9EC427D8-8F58-4190-A4EA-32DE79E0E59C}" srcId="{C826CADE-C9A6-4245-B21E-1CFD2EA2FA3A}" destId="{8B17812C-EA04-463B-B5A6-C83400B2BA06}" srcOrd="1" destOrd="0" parTransId="{C82B647B-D18C-49F5-B9CD-EA6C522C3B4B}" sibTransId="{9C5078E0-3572-4DED-8590-A047FBCDCCE6}"/>
    <dgm:cxn modelId="{36117EF2-C929-49D5-BFDD-B2243A762C92}" srcId="{8B17812C-EA04-463B-B5A6-C83400B2BA06}" destId="{F17F56CC-42C9-43E8-A8AB-B06D974A0DA9}" srcOrd="0" destOrd="0" parTransId="{A420EE9F-9673-4D02-8042-3ABFD6BD878A}" sibTransId="{8C09BEA9-6155-4252-B956-76546F61B837}"/>
    <dgm:cxn modelId="{E0DF2BF5-1296-4AE4-BBF2-BE6F5320D706}" type="presOf" srcId="{8B17812C-EA04-463B-B5A6-C83400B2BA06}" destId="{A2B1D1CE-B952-4A65-893A-A235AAC02EB6}" srcOrd="0" destOrd="0" presId="urn:microsoft.com/office/officeart/2009/3/layout/PieProcess"/>
    <dgm:cxn modelId="{B79DE373-39DD-401A-954E-E0146385D157}" type="presParOf" srcId="{46DE667D-6B5B-427B-82B5-F8A05349CAB7}" destId="{541A5EFC-2640-43EC-B8D7-E5190A1C4E49}" srcOrd="0" destOrd="0" presId="urn:microsoft.com/office/officeart/2009/3/layout/PieProcess"/>
    <dgm:cxn modelId="{EA44DD6B-9B74-454C-905D-7FCEC1E8F9DD}" type="presParOf" srcId="{541A5EFC-2640-43EC-B8D7-E5190A1C4E49}" destId="{265EDF6E-7291-4603-AC31-2F46E1F80C48}" srcOrd="0" destOrd="0" presId="urn:microsoft.com/office/officeart/2009/3/layout/PieProcess"/>
    <dgm:cxn modelId="{0D6CF906-1F37-41CE-9B6D-C132ABEDCEC4}" type="presParOf" srcId="{541A5EFC-2640-43EC-B8D7-E5190A1C4E49}" destId="{DED918EF-DA66-4E7D-A49F-7944394A5E1C}" srcOrd="1" destOrd="0" presId="urn:microsoft.com/office/officeart/2009/3/layout/PieProcess"/>
    <dgm:cxn modelId="{0CC19EBE-678E-4470-BDE4-3D81AD41A773}" type="presParOf" srcId="{541A5EFC-2640-43EC-B8D7-E5190A1C4E49}" destId="{A3E356DE-E632-48DF-8949-709D187BDC66}" srcOrd="2" destOrd="0" presId="urn:microsoft.com/office/officeart/2009/3/layout/PieProcess"/>
    <dgm:cxn modelId="{9245001D-8C07-4D69-A914-A72893C4F04B}" type="presParOf" srcId="{46DE667D-6B5B-427B-82B5-F8A05349CAB7}" destId="{FBF7166E-3CD2-430A-A5D9-6D080AC92E72}" srcOrd="1" destOrd="0" presId="urn:microsoft.com/office/officeart/2009/3/layout/PieProcess"/>
    <dgm:cxn modelId="{F83D50CE-A341-4F06-B6E9-F17DB4328E48}" type="presParOf" srcId="{46DE667D-6B5B-427B-82B5-F8A05349CAB7}" destId="{4599D9D9-7D58-4DC1-B376-81748AC2FDB9}" srcOrd="2" destOrd="0" presId="urn:microsoft.com/office/officeart/2009/3/layout/PieProcess"/>
    <dgm:cxn modelId="{4BA3C578-8478-44D8-AAD1-65607F67B9D2}" type="presParOf" srcId="{4599D9D9-7D58-4DC1-B376-81748AC2FDB9}" destId="{A9D45731-FCD2-4A38-81C6-2E18571063FC}" srcOrd="0" destOrd="0" presId="urn:microsoft.com/office/officeart/2009/3/layout/PieProcess"/>
    <dgm:cxn modelId="{81BD8B11-969D-4097-99F2-F5941954B76B}" type="presParOf" srcId="{46DE667D-6B5B-427B-82B5-F8A05349CAB7}" destId="{54A53E1C-4182-4717-BE50-CAB576722EB2}" srcOrd="3" destOrd="0" presId="urn:microsoft.com/office/officeart/2009/3/layout/PieProcess"/>
    <dgm:cxn modelId="{3FD4398D-40D1-45C2-BA5C-0B0967B2D7DC}" type="presParOf" srcId="{46DE667D-6B5B-427B-82B5-F8A05349CAB7}" destId="{CEA936B6-0406-4AB3-AF1C-6A893F3D9EF6}" srcOrd="4" destOrd="0" presId="urn:microsoft.com/office/officeart/2009/3/layout/PieProcess"/>
    <dgm:cxn modelId="{E395B9B9-B0CD-4243-89EF-7A7FB98A6CA3}" type="presParOf" srcId="{CEA936B6-0406-4AB3-AF1C-6A893F3D9EF6}" destId="{21D76759-FC66-410D-95FC-F0BE67852BC5}" srcOrd="0" destOrd="0" presId="urn:microsoft.com/office/officeart/2009/3/layout/PieProcess"/>
    <dgm:cxn modelId="{3D162AB5-00C1-43A6-B0D8-15794F0BF3BE}" type="presParOf" srcId="{CEA936B6-0406-4AB3-AF1C-6A893F3D9EF6}" destId="{5F43CC75-A13D-486C-A770-E36D641DD62C}" srcOrd="1" destOrd="0" presId="urn:microsoft.com/office/officeart/2009/3/layout/PieProcess"/>
    <dgm:cxn modelId="{A79D84AB-9A9A-494C-8295-DA5FB3008047}" type="presParOf" srcId="{CEA936B6-0406-4AB3-AF1C-6A893F3D9EF6}" destId="{A2B1D1CE-B952-4A65-893A-A235AAC02EB6}" srcOrd="2" destOrd="0" presId="urn:microsoft.com/office/officeart/2009/3/layout/PieProcess"/>
    <dgm:cxn modelId="{A726741A-F228-4861-A58B-DBEB510EE1A6}" type="presParOf" srcId="{46DE667D-6B5B-427B-82B5-F8A05349CAB7}" destId="{57476B8D-E631-4411-AF57-1D2AD0415589}" srcOrd="5" destOrd="0" presId="urn:microsoft.com/office/officeart/2009/3/layout/PieProcess"/>
    <dgm:cxn modelId="{C267FB6B-D6EB-4BB8-B186-5E9FF8E7F888}" type="presParOf" srcId="{46DE667D-6B5B-427B-82B5-F8A05349CAB7}" destId="{CF0DCAEF-BD08-4017-AC36-11E663BE8E6C}" srcOrd="6" destOrd="0" presId="urn:microsoft.com/office/officeart/2009/3/layout/PieProcess"/>
    <dgm:cxn modelId="{BA6E79CA-3119-420B-8CA5-14BD74A0766E}" type="presParOf" srcId="{CF0DCAEF-BD08-4017-AC36-11E663BE8E6C}" destId="{F4F3DA42-AB22-429B-96A0-ED991C7934C0}" srcOrd="0" destOrd="0" presId="urn:microsoft.com/office/officeart/2009/3/layout/PieProcess"/>
    <dgm:cxn modelId="{F398402A-77FE-4BE6-BBDE-AC0840123AC5}" type="presParOf" srcId="{46DE667D-6B5B-427B-82B5-F8A05349CAB7}" destId="{C2C11DBB-B4E2-44AC-8E85-5ED7A60BC8E2}" srcOrd="7" destOrd="0" presId="urn:microsoft.com/office/officeart/2009/3/layout/PieProcess"/>
    <dgm:cxn modelId="{00C96D54-42B4-429E-9B04-0CA1F35FAB8A}" type="presParOf" srcId="{46DE667D-6B5B-427B-82B5-F8A05349CAB7}" destId="{4D722EE0-AF20-41A6-929A-97526F0A637F}" srcOrd="8" destOrd="0" presId="urn:microsoft.com/office/officeart/2009/3/layout/PieProcess"/>
    <dgm:cxn modelId="{9A98F3C4-2AA6-4A89-A298-EAA9984A4007}" type="presParOf" srcId="{4D722EE0-AF20-41A6-929A-97526F0A637F}" destId="{15B27C0A-B7BB-47F6-9F46-998D9C53152E}" srcOrd="0" destOrd="0" presId="urn:microsoft.com/office/officeart/2009/3/layout/PieProcess"/>
    <dgm:cxn modelId="{826A1D67-3D8D-44CA-9662-E371C691D4D8}" type="presParOf" srcId="{4D722EE0-AF20-41A6-929A-97526F0A637F}" destId="{67269CEC-A233-4B63-B6C2-F1FCD5AF1F4C}" srcOrd="1" destOrd="0" presId="urn:microsoft.com/office/officeart/2009/3/layout/PieProcess"/>
    <dgm:cxn modelId="{0ACE6012-5D73-4758-BA3B-3AE36E1E4594}" type="presParOf" srcId="{4D722EE0-AF20-41A6-929A-97526F0A637F}" destId="{212B305B-0182-407E-820B-48F65B13F102}" srcOrd="2" destOrd="0" presId="urn:microsoft.com/office/officeart/2009/3/layout/PieProcess"/>
    <dgm:cxn modelId="{28932025-710D-4CF5-9D3C-68010AC16836}" type="presParOf" srcId="{46DE667D-6B5B-427B-82B5-F8A05349CAB7}" destId="{4AAE3742-0DC4-4634-8867-0586C21037FE}" srcOrd="9" destOrd="0" presId="urn:microsoft.com/office/officeart/2009/3/layout/PieProcess"/>
    <dgm:cxn modelId="{1A48BA73-FC3D-40DB-9D03-64F0DDD02A86}" type="presParOf" srcId="{46DE667D-6B5B-427B-82B5-F8A05349CAB7}" destId="{24E501C4-7809-42CA-B7C2-9308704AECB2}" srcOrd="10" destOrd="0" presId="urn:microsoft.com/office/officeart/2009/3/layout/PieProcess"/>
    <dgm:cxn modelId="{BC613E31-F013-489B-8172-1200AD8221C9}" type="presParOf" srcId="{24E501C4-7809-42CA-B7C2-9308704AECB2}" destId="{55AB01CC-DE3A-42B2-8658-97EA9D2C0C7E}" srcOrd="0" destOrd="0" presId="urn:microsoft.com/office/officeart/2009/3/layout/Pi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C09DE2-A3F8-4B6F-9C14-01A1A4C8D9C9}"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68DC01D2-E4BE-470F-B54D-93428AB8B402}">
      <dgm:prSet/>
      <dgm:spPr/>
      <dgm:t>
        <a:bodyPr/>
        <a:lstStyle/>
        <a:p>
          <a:r>
            <a:rPr lang="en-US" baseline="0"/>
            <a:t>Unification of DevOps practices into a single consistent flow using GIT and YAML.</a:t>
          </a:r>
          <a:endParaRPr lang="en-US"/>
        </a:p>
      </dgm:t>
    </dgm:pt>
    <dgm:pt modelId="{2BD3C1C2-6907-4179-9379-A684645977BF}" type="parTrans" cxnId="{57445D4C-CE33-43BD-8900-5265F03162FA}">
      <dgm:prSet/>
      <dgm:spPr/>
      <dgm:t>
        <a:bodyPr/>
        <a:lstStyle/>
        <a:p>
          <a:endParaRPr lang="en-US"/>
        </a:p>
      </dgm:t>
    </dgm:pt>
    <dgm:pt modelId="{347D2BFD-7C9C-48D0-AD3E-531216514F8A}" type="sibTrans" cxnId="{57445D4C-CE33-43BD-8900-5265F03162FA}">
      <dgm:prSet/>
      <dgm:spPr/>
      <dgm:t>
        <a:bodyPr/>
        <a:lstStyle/>
        <a:p>
          <a:endParaRPr lang="en-US"/>
        </a:p>
      </dgm:t>
    </dgm:pt>
    <dgm:pt modelId="{2729665C-26A6-42C3-AF5B-B83A8B43E7DD}">
      <dgm:prSet/>
      <dgm:spPr/>
      <dgm:t>
        <a:bodyPr/>
        <a:lstStyle/>
        <a:p>
          <a:r>
            <a:rPr lang="en-US" baseline="0"/>
            <a:t>The reduction of disparate suites while avoiding vendor lock-in.</a:t>
          </a:r>
          <a:endParaRPr lang="en-US"/>
        </a:p>
      </dgm:t>
    </dgm:pt>
    <dgm:pt modelId="{5BDB34F3-20B7-4A64-ABEE-56EB2CF7117A}" type="parTrans" cxnId="{6706C482-1C48-4DB4-B316-03638770E5BC}">
      <dgm:prSet/>
      <dgm:spPr/>
      <dgm:t>
        <a:bodyPr/>
        <a:lstStyle/>
        <a:p>
          <a:endParaRPr lang="en-US"/>
        </a:p>
      </dgm:t>
    </dgm:pt>
    <dgm:pt modelId="{723BF749-4755-44A7-BD5C-2BE205038CC5}" type="sibTrans" cxnId="{6706C482-1C48-4DB4-B316-03638770E5BC}">
      <dgm:prSet/>
      <dgm:spPr/>
      <dgm:t>
        <a:bodyPr/>
        <a:lstStyle/>
        <a:p>
          <a:endParaRPr lang="en-US"/>
        </a:p>
      </dgm:t>
    </dgm:pt>
    <dgm:pt modelId="{1882C741-309D-44DA-9B3B-D715E8226D76}">
      <dgm:prSet/>
      <dgm:spPr/>
      <dgm:t>
        <a:bodyPr/>
        <a:lstStyle/>
        <a:p>
          <a:r>
            <a:rPr lang="en-US" baseline="0" dirty="0"/>
            <a:t>Addressing infrastructure and application code in a unified revision control system (GIT)</a:t>
          </a:r>
          <a:endParaRPr lang="en-US" dirty="0"/>
        </a:p>
      </dgm:t>
    </dgm:pt>
    <dgm:pt modelId="{5F977B76-E62B-4561-AF65-EA5CF78C53FC}" type="parTrans" cxnId="{D528AB47-0A4B-426A-ADF4-D9BF48E9B3D4}">
      <dgm:prSet/>
      <dgm:spPr/>
      <dgm:t>
        <a:bodyPr/>
        <a:lstStyle/>
        <a:p>
          <a:endParaRPr lang="en-US"/>
        </a:p>
      </dgm:t>
    </dgm:pt>
    <dgm:pt modelId="{E820D75E-064D-4FFC-8647-FEA87A702E34}" type="sibTrans" cxnId="{D528AB47-0A4B-426A-ADF4-D9BF48E9B3D4}">
      <dgm:prSet/>
      <dgm:spPr/>
      <dgm:t>
        <a:bodyPr/>
        <a:lstStyle/>
        <a:p>
          <a:endParaRPr lang="en-US"/>
        </a:p>
      </dgm:t>
    </dgm:pt>
    <dgm:pt modelId="{BBF0B834-BE40-4417-B402-E03C7D50C04B}" type="pres">
      <dgm:prSet presAssocID="{4DC09DE2-A3F8-4B6F-9C14-01A1A4C8D9C9}" presName="vert0" presStyleCnt="0">
        <dgm:presLayoutVars>
          <dgm:dir/>
          <dgm:animOne val="branch"/>
          <dgm:animLvl val="lvl"/>
        </dgm:presLayoutVars>
      </dgm:prSet>
      <dgm:spPr/>
    </dgm:pt>
    <dgm:pt modelId="{FF8BFA6C-9BE7-4346-8DB7-F12167AEED7A}" type="pres">
      <dgm:prSet presAssocID="{68DC01D2-E4BE-470F-B54D-93428AB8B402}" presName="thickLine" presStyleLbl="alignNode1" presStyleIdx="0" presStyleCnt="3"/>
      <dgm:spPr/>
    </dgm:pt>
    <dgm:pt modelId="{2565268D-D2D3-43CE-8383-3AF1417A4B63}" type="pres">
      <dgm:prSet presAssocID="{68DC01D2-E4BE-470F-B54D-93428AB8B402}" presName="horz1" presStyleCnt="0"/>
      <dgm:spPr/>
    </dgm:pt>
    <dgm:pt modelId="{843D48F5-F838-4273-ADAA-7BF3E48354CC}" type="pres">
      <dgm:prSet presAssocID="{68DC01D2-E4BE-470F-B54D-93428AB8B402}" presName="tx1" presStyleLbl="revTx" presStyleIdx="0" presStyleCnt="3"/>
      <dgm:spPr/>
    </dgm:pt>
    <dgm:pt modelId="{1635C284-E579-4A69-8C03-2713769992A8}" type="pres">
      <dgm:prSet presAssocID="{68DC01D2-E4BE-470F-B54D-93428AB8B402}" presName="vert1" presStyleCnt="0"/>
      <dgm:spPr/>
    </dgm:pt>
    <dgm:pt modelId="{61720D7B-2E27-42BC-988C-5FA42506CD85}" type="pres">
      <dgm:prSet presAssocID="{2729665C-26A6-42C3-AF5B-B83A8B43E7DD}" presName="thickLine" presStyleLbl="alignNode1" presStyleIdx="1" presStyleCnt="3"/>
      <dgm:spPr/>
    </dgm:pt>
    <dgm:pt modelId="{DA30A883-8756-43CB-8AD9-D8920D3D02CF}" type="pres">
      <dgm:prSet presAssocID="{2729665C-26A6-42C3-AF5B-B83A8B43E7DD}" presName="horz1" presStyleCnt="0"/>
      <dgm:spPr/>
    </dgm:pt>
    <dgm:pt modelId="{E782664C-EA24-45D5-97F6-69578A3C5776}" type="pres">
      <dgm:prSet presAssocID="{2729665C-26A6-42C3-AF5B-B83A8B43E7DD}" presName="tx1" presStyleLbl="revTx" presStyleIdx="1" presStyleCnt="3"/>
      <dgm:spPr/>
    </dgm:pt>
    <dgm:pt modelId="{FBD78ED8-611B-4654-A992-6F02AD27F32C}" type="pres">
      <dgm:prSet presAssocID="{2729665C-26A6-42C3-AF5B-B83A8B43E7DD}" presName="vert1" presStyleCnt="0"/>
      <dgm:spPr/>
    </dgm:pt>
    <dgm:pt modelId="{DC035DA6-56E7-4DDA-86F0-D933EEC862E7}" type="pres">
      <dgm:prSet presAssocID="{1882C741-309D-44DA-9B3B-D715E8226D76}" presName="thickLine" presStyleLbl="alignNode1" presStyleIdx="2" presStyleCnt="3"/>
      <dgm:spPr/>
    </dgm:pt>
    <dgm:pt modelId="{F456CD00-F1C8-4944-A335-FDD24216FD52}" type="pres">
      <dgm:prSet presAssocID="{1882C741-309D-44DA-9B3B-D715E8226D76}" presName="horz1" presStyleCnt="0"/>
      <dgm:spPr/>
    </dgm:pt>
    <dgm:pt modelId="{FB266E99-6AFE-4023-BCE1-F1BE7555BD58}" type="pres">
      <dgm:prSet presAssocID="{1882C741-309D-44DA-9B3B-D715E8226D76}" presName="tx1" presStyleLbl="revTx" presStyleIdx="2" presStyleCnt="3"/>
      <dgm:spPr/>
    </dgm:pt>
    <dgm:pt modelId="{DF22F901-A205-477E-84FA-5A99679FA190}" type="pres">
      <dgm:prSet presAssocID="{1882C741-309D-44DA-9B3B-D715E8226D76}" presName="vert1" presStyleCnt="0"/>
      <dgm:spPr/>
    </dgm:pt>
  </dgm:ptLst>
  <dgm:cxnLst>
    <dgm:cxn modelId="{8B99B441-D20A-4ABD-A91C-51E5DB18BEC8}" type="presOf" srcId="{2729665C-26A6-42C3-AF5B-B83A8B43E7DD}" destId="{E782664C-EA24-45D5-97F6-69578A3C5776}" srcOrd="0" destOrd="0" presId="urn:microsoft.com/office/officeart/2008/layout/LinedList"/>
    <dgm:cxn modelId="{D528AB47-0A4B-426A-ADF4-D9BF48E9B3D4}" srcId="{4DC09DE2-A3F8-4B6F-9C14-01A1A4C8D9C9}" destId="{1882C741-309D-44DA-9B3B-D715E8226D76}" srcOrd="2" destOrd="0" parTransId="{5F977B76-E62B-4561-AF65-EA5CF78C53FC}" sibTransId="{E820D75E-064D-4FFC-8647-FEA87A702E34}"/>
    <dgm:cxn modelId="{57445D4C-CE33-43BD-8900-5265F03162FA}" srcId="{4DC09DE2-A3F8-4B6F-9C14-01A1A4C8D9C9}" destId="{68DC01D2-E4BE-470F-B54D-93428AB8B402}" srcOrd="0" destOrd="0" parTransId="{2BD3C1C2-6907-4179-9379-A684645977BF}" sibTransId="{347D2BFD-7C9C-48D0-AD3E-531216514F8A}"/>
    <dgm:cxn modelId="{9E755870-38A3-48AF-AE75-2B2AEB7646BC}" type="presOf" srcId="{1882C741-309D-44DA-9B3B-D715E8226D76}" destId="{FB266E99-6AFE-4023-BCE1-F1BE7555BD58}" srcOrd="0" destOrd="0" presId="urn:microsoft.com/office/officeart/2008/layout/LinedList"/>
    <dgm:cxn modelId="{6706C482-1C48-4DB4-B316-03638770E5BC}" srcId="{4DC09DE2-A3F8-4B6F-9C14-01A1A4C8D9C9}" destId="{2729665C-26A6-42C3-AF5B-B83A8B43E7DD}" srcOrd="1" destOrd="0" parTransId="{5BDB34F3-20B7-4A64-ABEE-56EB2CF7117A}" sibTransId="{723BF749-4755-44A7-BD5C-2BE205038CC5}"/>
    <dgm:cxn modelId="{30ECA7CE-C522-4EE4-8989-7C0C142BC44C}" type="presOf" srcId="{68DC01D2-E4BE-470F-B54D-93428AB8B402}" destId="{843D48F5-F838-4273-ADAA-7BF3E48354CC}" srcOrd="0" destOrd="0" presId="urn:microsoft.com/office/officeart/2008/layout/LinedList"/>
    <dgm:cxn modelId="{8C9684D0-568F-44D4-815E-379CB97EF2FA}" type="presOf" srcId="{4DC09DE2-A3F8-4B6F-9C14-01A1A4C8D9C9}" destId="{BBF0B834-BE40-4417-B402-E03C7D50C04B}" srcOrd="0" destOrd="0" presId="urn:microsoft.com/office/officeart/2008/layout/LinedList"/>
    <dgm:cxn modelId="{3B2693EA-6707-4876-ABF3-2B8D9497ABFD}" type="presParOf" srcId="{BBF0B834-BE40-4417-B402-E03C7D50C04B}" destId="{FF8BFA6C-9BE7-4346-8DB7-F12167AEED7A}" srcOrd="0" destOrd="0" presId="urn:microsoft.com/office/officeart/2008/layout/LinedList"/>
    <dgm:cxn modelId="{CDD41CA3-91E3-421B-AF25-41C4A69FAF78}" type="presParOf" srcId="{BBF0B834-BE40-4417-B402-E03C7D50C04B}" destId="{2565268D-D2D3-43CE-8383-3AF1417A4B63}" srcOrd="1" destOrd="0" presId="urn:microsoft.com/office/officeart/2008/layout/LinedList"/>
    <dgm:cxn modelId="{B717E3F6-1147-4341-830C-A438E8F11D6C}" type="presParOf" srcId="{2565268D-D2D3-43CE-8383-3AF1417A4B63}" destId="{843D48F5-F838-4273-ADAA-7BF3E48354CC}" srcOrd="0" destOrd="0" presId="urn:microsoft.com/office/officeart/2008/layout/LinedList"/>
    <dgm:cxn modelId="{6DC262E1-2631-4DE4-BE0C-25030B8C09B1}" type="presParOf" srcId="{2565268D-D2D3-43CE-8383-3AF1417A4B63}" destId="{1635C284-E579-4A69-8C03-2713769992A8}" srcOrd="1" destOrd="0" presId="urn:microsoft.com/office/officeart/2008/layout/LinedList"/>
    <dgm:cxn modelId="{47FCA4D2-6252-4CE1-BA34-0D1108121D5B}" type="presParOf" srcId="{BBF0B834-BE40-4417-B402-E03C7D50C04B}" destId="{61720D7B-2E27-42BC-988C-5FA42506CD85}" srcOrd="2" destOrd="0" presId="urn:microsoft.com/office/officeart/2008/layout/LinedList"/>
    <dgm:cxn modelId="{2180E526-2F7B-4619-8B48-BDC6D075E024}" type="presParOf" srcId="{BBF0B834-BE40-4417-B402-E03C7D50C04B}" destId="{DA30A883-8756-43CB-8AD9-D8920D3D02CF}" srcOrd="3" destOrd="0" presId="urn:microsoft.com/office/officeart/2008/layout/LinedList"/>
    <dgm:cxn modelId="{D10073C7-509E-4B85-BE1C-AAAE25606BAB}" type="presParOf" srcId="{DA30A883-8756-43CB-8AD9-D8920D3D02CF}" destId="{E782664C-EA24-45D5-97F6-69578A3C5776}" srcOrd="0" destOrd="0" presId="urn:microsoft.com/office/officeart/2008/layout/LinedList"/>
    <dgm:cxn modelId="{3F405E16-9584-4CF9-A73E-68336F9499A4}" type="presParOf" srcId="{DA30A883-8756-43CB-8AD9-D8920D3D02CF}" destId="{FBD78ED8-611B-4654-A992-6F02AD27F32C}" srcOrd="1" destOrd="0" presId="urn:microsoft.com/office/officeart/2008/layout/LinedList"/>
    <dgm:cxn modelId="{F2FC2A03-1FF8-4CB5-81BB-68ABE4DB6BC0}" type="presParOf" srcId="{BBF0B834-BE40-4417-B402-E03C7D50C04B}" destId="{DC035DA6-56E7-4DDA-86F0-D933EEC862E7}" srcOrd="4" destOrd="0" presId="urn:microsoft.com/office/officeart/2008/layout/LinedList"/>
    <dgm:cxn modelId="{198F7A60-E3EA-46A1-889F-42586DC2E712}" type="presParOf" srcId="{BBF0B834-BE40-4417-B402-E03C7D50C04B}" destId="{F456CD00-F1C8-4944-A335-FDD24216FD52}" srcOrd="5" destOrd="0" presId="urn:microsoft.com/office/officeart/2008/layout/LinedList"/>
    <dgm:cxn modelId="{54ACD10A-6238-4AE7-A3C2-DC379B45B0D8}" type="presParOf" srcId="{F456CD00-F1C8-4944-A335-FDD24216FD52}" destId="{FB266E99-6AFE-4023-BCE1-F1BE7555BD58}" srcOrd="0" destOrd="0" presId="urn:microsoft.com/office/officeart/2008/layout/LinedList"/>
    <dgm:cxn modelId="{455F3C7D-C60F-4B7F-A60D-F2102BEFB7AD}" type="presParOf" srcId="{F456CD00-F1C8-4944-A335-FDD24216FD52}" destId="{DF22F901-A205-477E-84FA-5A99679FA190}"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F7845A8-9C32-460F-9950-FDE89064DF81}" type="doc">
      <dgm:prSet loTypeId="urn:microsoft.com/office/officeart/2018/2/layout/IconLabelList" loCatId="icon" qsTypeId="urn:microsoft.com/office/officeart/2005/8/quickstyle/simple1" qsCatId="simple" csTypeId="urn:microsoft.com/office/officeart/2005/8/colors/accent3_5" csCatId="accent3" phldr="1"/>
      <dgm:spPr/>
      <dgm:t>
        <a:bodyPr/>
        <a:lstStyle/>
        <a:p>
          <a:endParaRPr lang="en-US"/>
        </a:p>
      </dgm:t>
    </dgm:pt>
    <dgm:pt modelId="{64534FC1-BFA0-40F6-9F90-861CC13B9328}">
      <dgm:prSet phldrT="[Text]"/>
      <dgm:spPr/>
      <dgm:t>
        <a:bodyPr/>
        <a:lstStyle/>
        <a:p>
          <a:pPr>
            <a:lnSpc>
              <a:spcPct val="100000"/>
            </a:lnSpc>
          </a:pPr>
          <a:r>
            <a:rPr lang="en-US"/>
            <a:t>Code</a:t>
          </a:r>
        </a:p>
      </dgm:t>
    </dgm:pt>
    <dgm:pt modelId="{E38DBA38-1887-40F8-852F-960201044CAC}" type="parTrans" cxnId="{A930B2D1-0347-4AB9-BC7A-86EF77884685}">
      <dgm:prSet/>
      <dgm:spPr/>
      <dgm:t>
        <a:bodyPr/>
        <a:lstStyle/>
        <a:p>
          <a:endParaRPr lang="en-US"/>
        </a:p>
      </dgm:t>
    </dgm:pt>
    <dgm:pt modelId="{FC803722-70FA-491F-AD26-575B8310DB08}" type="sibTrans" cxnId="{A930B2D1-0347-4AB9-BC7A-86EF77884685}">
      <dgm:prSet/>
      <dgm:spPr/>
      <dgm:t>
        <a:bodyPr/>
        <a:lstStyle/>
        <a:p>
          <a:endParaRPr lang="en-US"/>
        </a:p>
      </dgm:t>
    </dgm:pt>
    <dgm:pt modelId="{2F36CFA8-149B-4CEF-9152-484EB14B3622}">
      <dgm:prSet phldrT="[Text]"/>
      <dgm:spPr/>
      <dgm:t>
        <a:bodyPr/>
        <a:lstStyle/>
        <a:p>
          <a:pPr>
            <a:lnSpc>
              <a:spcPct val="100000"/>
            </a:lnSpc>
          </a:pPr>
          <a:r>
            <a:rPr lang="en-US"/>
            <a:t>Build</a:t>
          </a:r>
        </a:p>
      </dgm:t>
    </dgm:pt>
    <dgm:pt modelId="{E3607DB1-2256-44F0-8443-50185B4F69FF}" type="parTrans" cxnId="{4A04B1EB-65C2-4199-99C3-48A64235B52D}">
      <dgm:prSet/>
      <dgm:spPr/>
      <dgm:t>
        <a:bodyPr/>
        <a:lstStyle/>
        <a:p>
          <a:endParaRPr lang="en-US"/>
        </a:p>
      </dgm:t>
    </dgm:pt>
    <dgm:pt modelId="{F06025CD-E6A2-4411-BDCB-DC58EC6FF420}" type="sibTrans" cxnId="{4A04B1EB-65C2-4199-99C3-48A64235B52D}">
      <dgm:prSet/>
      <dgm:spPr/>
      <dgm:t>
        <a:bodyPr/>
        <a:lstStyle/>
        <a:p>
          <a:endParaRPr lang="en-US"/>
        </a:p>
      </dgm:t>
    </dgm:pt>
    <dgm:pt modelId="{D4D7B8B3-4772-4CEB-894D-74CA696A6C1B}">
      <dgm:prSet phldrT="[Text]"/>
      <dgm:spPr/>
      <dgm:t>
        <a:bodyPr/>
        <a:lstStyle/>
        <a:p>
          <a:pPr>
            <a:lnSpc>
              <a:spcPct val="100000"/>
            </a:lnSpc>
          </a:pPr>
          <a:r>
            <a:rPr lang="en-US"/>
            <a:t>Test</a:t>
          </a:r>
        </a:p>
      </dgm:t>
    </dgm:pt>
    <dgm:pt modelId="{7D129AD9-B564-467A-AE1B-3B41C40971EB}" type="parTrans" cxnId="{427BD7BA-57FF-4B7F-A86B-ABCADBA0B1A0}">
      <dgm:prSet/>
      <dgm:spPr/>
      <dgm:t>
        <a:bodyPr/>
        <a:lstStyle/>
        <a:p>
          <a:endParaRPr lang="en-US"/>
        </a:p>
      </dgm:t>
    </dgm:pt>
    <dgm:pt modelId="{C6760E25-A4AD-4454-AB02-39E5CCD47963}" type="sibTrans" cxnId="{427BD7BA-57FF-4B7F-A86B-ABCADBA0B1A0}">
      <dgm:prSet/>
      <dgm:spPr/>
      <dgm:t>
        <a:bodyPr/>
        <a:lstStyle/>
        <a:p>
          <a:endParaRPr lang="en-US"/>
        </a:p>
      </dgm:t>
    </dgm:pt>
    <dgm:pt modelId="{02E474EF-AE6E-497F-A7D9-EFD65A799F95}">
      <dgm:prSet phldrT="[Text]"/>
      <dgm:spPr/>
      <dgm:t>
        <a:bodyPr/>
        <a:lstStyle/>
        <a:p>
          <a:pPr>
            <a:lnSpc>
              <a:spcPct val="100000"/>
            </a:lnSpc>
          </a:pPr>
          <a:r>
            <a:rPr lang="en-US"/>
            <a:t>Release</a:t>
          </a:r>
        </a:p>
      </dgm:t>
    </dgm:pt>
    <dgm:pt modelId="{3375DEB8-1FDB-4A6D-AD5C-E9AEE85FE82A}" type="parTrans" cxnId="{26CAD0B2-EA1A-4EC4-BA52-47730F90FC85}">
      <dgm:prSet/>
      <dgm:spPr/>
      <dgm:t>
        <a:bodyPr/>
        <a:lstStyle/>
        <a:p>
          <a:endParaRPr lang="en-US"/>
        </a:p>
      </dgm:t>
    </dgm:pt>
    <dgm:pt modelId="{B8E15959-209A-4EAE-8276-D670D4D890E5}" type="sibTrans" cxnId="{26CAD0B2-EA1A-4EC4-BA52-47730F90FC85}">
      <dgm:prSet/>
      <dgm:spPr/>
      <dgm:t>
        <a:bodyPr/>
        <a:lstStyle/>
        <a:p>
          <a:endParaRPr lang="en-US"/>
        </a:p>
      </dgm:t>
    </dgm:pt>
    <dgm:pt modelId="{6D84C3E8-08AC-42E3-A40F-04D150F30A93}">
      <dgm:prSet phldrT="[Text]"/>
      <dgm:spPr/>
      <dgm:t>
        <a:bodyPr/>
        <a:lstStyle/>
        <a:p>
          <a:pPr>
            <a:lnSpc>
              <a:spcPct val="100000"/>
            </a:lnSpc>
          </a:pPr>
          <a:r>
            <a:rPr lang="en-US"/>
            <a:t>Operate</a:t>
          </a:r>
        </a:p>
      </dgm:t>
    </dgm:pt>
    <dgm:pt modelId="{A6DA457E-62A3-4B96-89FE-9123A1C9F284}" type="parTrans" cxnId="{49213412-8795-4093-A2A1-2D4626B1CDCD}">
      <dgm:prSet/>
      <dgm:spPr/>
      <dgm:t>
        <a:bodyPr/>
        <a:lstStyle/>
        <a:p>
          <a:endParaRPr lang="en-US"/>
        </a:p>
      </dgm:t>
    </dgm:pt>
    <dgm:pt modelId="{B011D7FC-E2BA-44CA-8A47-398D8BF081B2}" type="sibTrans" cxnId="{49213412-8795-4093-A2A1-2D4626B1CDCD}">
      <dgm:prSet/>
      <dgm:spPr/>
      <dgm:t>
        <a:bodyPr/>
        <a:lstStyle/>
        <a:p>
          <a:endParaRPr lang="en-US"/>
        </a:p>
      </dgm:t>
    </dgm:pt>
    <dgm:pt modelId="{73305BC0-6B20-48E1-90EB-AAB7141CD346}">
      <dgm:prSet phldrT="[Text]"/>
      <dgm:spPr/>
      <dgm:t>
        <a:bodyPr/>
        <a:lstStyle/>
        <a:p>
          <a:pPr>
            <a:lnSpc>
              <a:spcPct val="100000"/>
            </a:lnSpc>
          </a:pPr>
          <a:r>
            <a:rPr lang="en-US"/>
            <a:t>Deploy</a:t>
          </a:r>
        </a:p>
      </dgm:t>
    </dgm:pt>
    <dgm:pt modelId="{A6E73364-438F-41DB-8474-E7699A59154D}" type="parTrans" cxnId="{25A5F7AA-46D6-4969-B8B6-D5EFC2A7336C}">
      <dgm:prSet/>
      <dgm:spPr/>
      <dgm:t>
        <a:bodyPr/>
        <a:lstStyle/>
        <a:p>
          <a:endParaRPr lang="en-US"/>
        </a:p>
      </dgm:t>
    </dgm:pt>
    <dgm:pt modelId="{10F9275B-B9C1-49D0-8A3D-33C64308A858}" type="sibTrans" cxnId="{25A5F7AA-46D6-4969-B8B6-D5EFC2A7336C}">
      <dgm:prSet/>
      <dgm:spPr/>
      <dgm:t>
        <a:bodyPr/>
        <a:lstStyle/>
        <a:p>
          <a:endParaRPr lang="en-US"/>
        </a:p>
      </dgm:t>
    </dgm:pt>
    <dgm:pt modelId="{24E693CC-D3A6-4E52-984F-75AE4FBB1D19}">
      <dgm:prSet phldrT="[Text]"/>
      <dgm:spPr/>
      <dgm:t>
        <a:bodyPr/>
        <a:lstStyle/>
        <a:p>
          <a:pPr>
            <a:lnSpc>
              <a:spcPct val="100000"/>
            </a:lnSpc>
          </a:pPr>
          <a:r>
            <a:rPr lang="en-US"/>
            <a:t>Monitor</a:t>
          </a:r>
        </a:p>
      </dgm:t>
    </dgm:pt>
    <dgm:pt modelId="{7DB64DE6-6CC5-4AB3-91EA-2DB499FC2E22}" type="parTrans" cxnId="{44CD7F60-4C05-4F9D-8CCB-7C92CB4D65A4}">
      <dgm:prSet/>
      <dgm:spPr/>
      <dgm:t>
        <a:bodyPr/>
        <a:lstStyle/>
        <a:p>
          <a:endParaRPr lang="en-US"/>
        </a:p>
      </dgm:t>
    </dgm:pt>
    <dgm:pt modelId="{1E57BD9D-E11A-41E9-909C-065285AF576B}" type="sibTrans" cxnId="{44CD7F60-4C05-4F9D-8CCB-7C92CB4D65A4}">
      <dgm:prSet/>
      <dgm:spPr/>
      <dgm:t>
        <a:bodyPr/>
        <a:lstStyle/>
        <a:p>
          <a:endParaRPr lang="en-US"/>
        </a:p>
      </dgm:t>
    </dgm:pt>
    <dgm:pt modelId="{01BC8A94-3143-4194-BBF8-C59EB96F7E47}">
      <dgm:prSet phldrT="[Text]"/>
      <dgm:spPr/>
      <dgm:t>
        <a:bodyPr/>
        <a:lstStyle/>
        <a:p>
          <a:pPr>
            <a:lnSpc>
              <a:spcPct val="100000"/>
            </a:lnSpc>
          </a:pPr>
          <a:r>
            <a:rPr lang="en-US"/>
            <a:t>Plan</a:t>
          </a:r>
        </a:p>
      </dgm:t>
    </dgm:pt>
    <dgm:pt modelId="{7F13440F-3234-41A4-A511-43C8B8E7F6E9}" type="parTrans" cxnId="{80DE5722-56FB-47E2-A000-F24A46BEBF96}">
      <dgm:prSet/>
      <dgm:spPr/>
      <dgm:t>
        <a:bodyPr/>
        <a:lstStyle/>
        <a:p>
          <a:endParaRPr lang="en-US"/>
        </a:p>
      </dgm:t>
    </dgm:pt>
    <dgm:pt modelId="{CB3E4DF7-6FF0-43AC-B76D-44C88F8B284C}" type="sibTrans" cxnId="{80DE5722-56FB-47E2-A000-F24A46BEBF96}">
      <dgm:prSet/>
      <dgm:spPr/>
      <dgm:t>
        <a:bodyPr/>
        <a:lstStyle/>
        <a:p>
          <a:endParaRPr lang="en-US"/>
        </a:p>
      </dgm:t>
    </dgm:pt>
    <dgm:pt modelId="{1472D790-B7F2-4CCD-AC40-CA9F8B4E16F2}" type="pres">
      <dgm:prSet presAssocID="{1F7845A8-9C32-460F-9950-FDE89064DF81}" presName="root" presStyleCnt="0">
        <dgm:presLayoutVars>
          <dgm:dir/>
          <dgm:resizeHandles val="exact"/>
        </dgm:presLayoutVars>
      </dgm:prSet>
      <dgm:spPr/>
    </dgm:pt>
    <dgm:pt modelId="{0032102B-A0D7-4B3F-9A04-45A22C981D8F}" type="pres">
      <dgm:prSet presAssocID="{64534FC1-BFA0-40F6-9F90-861CC13B9328}" presName="compNode" presStyleCnt="0"/>
      <dgm:spPr/>
    </dgm:pt>
    <dgm:pt modelId="{5B0CBDAD-342A-473E-86C5-9DD4992AAE86}" type="pres">
      <dgm:prSet presAssocID="{64534FC1-BFA0-40F6-9F90-861CC13B9328}"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rcode"/>
        </a:ext>
      </dgm:extLst>
    </dgm:pt>
    <dgm:pt modelId="{53BA2E62-F02E-46D8-8CB6-70A39CE3F7A6}" type="pres">
      <dgm:prSet presAssocID="{64534FC1-BFA0-40F6-9F90-861CC13B9328}" presName="spaceRect" presStyleCnt="0"/>
      <dgm:spPr/>
    </dgm:pt>
    <dgm:pt modelId="{BC99E04B-1DB4-41AF-A155-461F1ED1B2BF}" type="pres">
      <dgm:prSet presAssocID="{64534FC1-BFA0-40F6-9F90-861CC13B9328}" presName="textRect" presStyleLbl="revTx" presStyleIdx="0" presStyleCnt="8">
        <dgm:presLayoutVars>
          <dgm:chMax val="1"/>
          <dgm:chPref val="1"/>
        </dgm:presLayoutVars>
      </dgm:prSet>
      <dgm:spPr/>
    </dgm:pt>
    <dgm:pt modelId="{5B0C319E-5662-469F-9296-B49AA67CF474}" type="pres">
      <dgm:prSet presAssocID="{FC803722-70FA-491F-AD26-575B8310DB08}" presName="sibTrans" presStyleCnt="0"/>
      <dgm:spPr/>
    </dgm:pt>
    <dgm:pt modelId="{3B2700EB-E656-4AAE-836B-0B42368C504E}" type="pres">
      <dgm:prSet presAssocID="{2F36CFA8-149B-4CEF-9152-484EB14B3622}" presName="compNode" presStyleCnt="0"/>
      <dgm:spPr/>
    </dgm:pt>
    <dgm:pt modelId="{F5E5F1A4-8B60-4504-85C3-BC7EC0892989}" type="pres">
      <dgm:prSet presAssocID="{2F36CFA8-149B-4CEF-9152-484EB14B3622}"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aw blade"/>
        </a:ext>
      </dgm:extLst>
    </dgm:pt>
    <dgm:pt modelId="{F6E7B349-E0EF-45FE-81B7-2959DE5D52CC}" type="pres">
      <dgm:prSet presAssocID="{2F36CFA8-149B-4CEF-9152-484EB14B3622}" presName="spaceRect" presStyleCnt="0"/>
      <dgm:spPr/>
    </dgm:pt>
    <dgm:pt modelId="{D2A20259-49A8-4E1B-AC54-6EF7C94C2531}" type="pres">
      <dgm:prSet presAssocID="{2F36CFA8-149B-4CEF-9152-484EB14B3622}" presName="textRect" presStyleLbl="revTx" presStyleIdx="1" presStyleCnt="8">
        <dgm:presLayoutVars>
          <dgm:chMax val="1"/>
          <dgm:chPref val="1"/>
        </dgm:presLayoutVars>
      </dgm:prSet>
      <dgm:spPr/>
    </dgm:pt>
    <dgm:pt modelId="{8E925274-A377-4052-84C0-27798518B2A6}" type="pres">
      <dgm:prSet presAssocID="{F06025CD-E6A2-4411-BDCB-DC58EC6FF420}" presName="sibTrans" presStyleCnt="0"/>
      <dgm:spPr/>
    </dgm:pt>
    <dgm:pt modelId="{7DB4E87C-8FC1-42A7-988F-C98B3D01D2A1}" type="pres">
      <dgm:prSet presAssocID="{D4D7B8B3-4772-4CEB-894D-74CA696A6C1B}" presName="compNode" presStyleCnt="0"/>
      <dgm:spPr/>
    </dgm:pt>
    <dgm:pt modelId="{DE977FB5-6A9F-4BB8-BF75-D54E9F64FD96}" type="pres">
      <dgm:prSet presAssocID="{D4D7B8B3-4772-4CEB-894D-74CA696A6C1B}"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 List"/>
        </a:ext>
      </dgm:extLst>
    </dgm:pt>
    <dgm:pt modelId="{8B6FD14E-88DE-46DF-A1BE-DA33F7D87924}" type="pres">
      <dgm:prSet presAssocID="{D4D7B8B3-4772-4CEB-894D-74CA696A6C1B}" presName="spaceRect" presStyleCnt="0"/>
      <dgm:spPr/>
    </dgm:pt>
    <dgm:pt modelId="{C2C04FEB-D162-45AA-9E81-7884626C1E99}" type="pres">
      <dgm:prSet presAssocID="{D4D7B8B3-4772-4CEB-894D-74CA696A6C1B}" presName="textRect" presStyleLbl="revTx" presStyleIdx="2" presStyleCnt="8">
        <dgm:presLayoutVars>
          <dgm:chMax val="1"/>
          <dgm:chPref val="1"/>
        </dgm:presLayoutVars>
      </dgm:prSet>
      <dgm:spPr/>
    </dgm:pt>
    <dgm:pt modelId="{C8A87437-0267-4C7B-8942-172A1AF1C6F9}" type="pres">
      <dgm:prSet presAssocID="{C6760E25-A4AD-4454-AB02-39E5CCD47963}" presName="sibTrans" presStyleCnt="0"/>
      <dgm:spPr/>
    </dgm:pt>
    <dgm:pt modelId="{C0B925FC-0FDA-4D43-BED2-CC832865DD59}" type="pres">
      <dgm:prSet presAssocID="{02E474EF-AE6E-497F-A7D9-EFD65A799F95}" presName="compNode" presStyleCnt="0"/>
      <dgm:spPr/>
    </dgm:pt>
    <dgm:pt modelId="{951A3722-0962-43D6-8580-B62F55341621}" type="pres">
      <dgm:prSet presAssocID="{02E474EF-AE6E-497F-A7D9-EFD65A799F95}"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laybook"/>
        </a:ext>
      </dgm:extLst>
    </dgm:pt>
    <dgm:pt modelId="{0C5A181B-C287-47DA-9418-EA7262A9721A}" type="pres">
      <dgm:prSet presAssocID="{02E474EF-AE6E-497F-A7D9-EFD65A799F95}" presName="spaceRect" presStyleCnt="0"/>
      <dgm:spPr/>
    </dgm:pt>
    <dgm:pt modelId="{A0B72FA3-965C-4256-BFAB-78AD8870D0BD}" type="pres">
      <dgm:prSet presAssocID="{02E474EF-AE6E-497F-A7D9-EFD65A799F95}" presName="textRect" presStyleLbl="revTx" presStyleIdx="3" presStyleCnt="8">
        <dgm:presLayoutVars>
          <dgm:chMax val="1"/>
          <dgm:chPref val="1"/>
        </dgm:presLayoutVars>
      </dgm:prSet>
      <dgm:spPr/>
    </dgm:pt>
    <dgm:pt modelId="{C16F153E-D95C-47C4-AE2B-939F475DA30F}" type="pres">
      <dgm:prSet presAssocID="{B8E15959-209A-4EAE-8276-D670D4D890E5}" presName="sibTrans" presStyleCnt="0"/>
      <dgm:spPr/>
    </dgm:pt>
    <dgm:pt modelId="{EF578AC1-B701-44BC-9D20-EBBFF12389C2}" type="pres">
      <dgm:prSet presAssocID="{73305BC0-6B20-48E1-90EB-AAB7141CD346}" presName="compNode" presStyleCnt="0"/>
      <dgm:spPr/>
    </dgm:pt>
    <dgm:pt modelId="{78C591F5-B4D6-4F88-BD1A-BE1BBAA9B538}" type="pres">
      <dgm:prSet presAssocID="{73305BC0-6B20-48E1-90EB-AAB7141CD346}"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Gears"/>
        </a:ext>
      </dgm:extLst>
    </dgm:pt>
    <dgm:pt modelId="{AD1584B0-2969-4F09-B21E-8F9FB6317CCA}" type="pres">
      <dgm:prSet presAssocID="{73305BC0-6B20-48E1-90EB-AAB7141CD346}" presName="spaceRect" presStyleCnt="0"/>
      <dgm:spPr/>
    </dgm:pt>
    <dgm:pt modelId="{4151750E-1CE1-4C73-A7EE-886C151BDCCF}" type="pres">
      <dgm:prSet presAssocID="{73305BC0-6B20-48E1-90EB-AAB7141CD346}" presName="textRect" presStyleLbl="revTx" presStyleIdx="4" presStyleCnt="8">
        <dgm:presLayoutVars>
          <dgm:chMax val="1"/>
          <dgm:chPref val="1"/>
        </dgm:presLayoutVars>
      </dgm:prSet>
      <dgm:spPr/>
    </dgm:pt>
    <dgm:pt modelId="{3094DB43-98B4-45DF-9CA9-7BF0865887D6}" type="pres">
      <dgm:prSet presAssocID="{10F9275B-B9C1-49D0-8A3D-33C64308A858}" presName="sibTrans" presStyleCnt="0"/>
      <dgm:spPr/>
    </dgm:pt>
    <dgm:pt modelId="{7266E969-21B0-491F-93AC-DEACD77A3E43}" type="pres">
      <dgm:prSet presAssocID="{6D84C3E8-08AC-42E3-A40F-04D150F30A93}" presName="compNode" presStyleCnt="0"/>
      <dgm:spPr/>
    </dgm:pt>
    <dgm:pt modelId="{371C1F9F-F0B6-493E-B376-1F2DE8299A83}" type="pres">
      <dgm:prSet presAssocID="{6D84C3E8-08AC-42E3-A40F-04D150F30A93}"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User"/>
        </a:ext>
      </dgm:extLst>
    </dgm:pt>
    <dgm:pt modelId="{8847342A-703F-4688-BFD7-FB28A34CACED}" type="pres">
      <dgm:prSet presAssocID="{6D84C3E8-08AC-42E3-A40F-04D150F30A93}" presName="spaceRect" presStyleCnt="0"/>
      <dgm:spPr/>
    </dgm:pt>
    <dgm:pt modelId="{C83A3F36-18BD-4C82-BFE2-EB32B8B88DBB}" type="pres">
      <dgm:prSet presAssocID="{6D84C3E8-08AC-42E3-A40F-04D150F30A93}" presName="textRect" presStyleLbl="revTx" presStyleIdx="5" presStyleCnt="8">
        <dgm:presLayoutVars>
          <dgm:chMax val="1"/>
          <dgm:chPref val="1"/>
        </dgm:presLayoutVars>
      </dgm:prSet>
      <dgm:spPr/>
    </dgm:pt>
    <dgm:pt modelId="{75483B55-A1FB-4694-B4FA-61948587177F}" type="pres">
      <dgm:prSet presAssocID="{B011D7FC-E2BA-44CA-8A47-398D8BF081B2}" presName="sibTrans" presStyleCnt="0"/>
      <dgm:spPr/>
    </dgm:pt>
    <dgm:pt modelId="{EC06E982-8571-4A7C-9029-AD1D68C94BC3}" type="pres">
      <dgm:prSet presAssocID="{24E693CC-D3A6-4E52-984F-75AE4FBB1D19}" presName="compNode" presStyleCnt="0"/>
      <dgm:spPr/>
    </dgm:pt>
    <dgm:pt modelId="{097AED68-03D2-4155-9AED-5390F6EBF5A4}" type="pres">
      <dgm:prSet presAssocID="{24E693CC-D3A6-4E52-984F-75AE4FBB1D19}"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Television"/>
        </a:ext>
      </dgm:extLst>
    </dgm:pt>
    <dgm:pt modelId="{DEC5E53F-B714-4AEC-ADB1-594AB52097FA}" type="pres">
      <dgm:prSet presAssocID="{24E693CC-D3A6-4E52-984F-75AE4FBB1D19}" presName="spaceRect" presStyleCnt="0"/>
      <dgm:spPr/>
    </dgm:pt>
    <dgm:pt modelId="{F61CD29C-0641-48CF-BB74-5BE12BB9360B}" type="pres">
      <dgm:prSet presAssocID="{24E693CC-D3A6-4E52-984F-75AE4FBB1D19}" presName="textRect" presStyleLbl="revTx" presStyleIdx="6" presStyleCnt="8">
        <dgm:presLayoutVars>
          <dgm:chMax val="1"/>
          <dgm:chPref val="1"/>
        </dgm:presLayoutVars>
      </dgm:prSet>
      <dgm:spPr/>
    </dgm:pt>
    <dgm:pt modelId="{E85B3410-F0F1-4628-B1CD-F1C64D6C2FFD}" type="pres">
      <dgm:prSet presAssocID="{1E57BD9D-E11A-41E9-909C-065285AF576B}" presName="sibTrans" presStyleCnt="0"/>
      <dgm:spPr/>
    </dgm:pt>
    <dgm:pt modelId="{E3D0CCCD-0A31-478A-88F1-8FDBA5D3B314}" type="pres">
      <dgm:prSet presAssocID="{01BC8A94-3143-4194-BBF8-C59EB96F7E47}" presName="compNode" presStyleCnt="0"/>
      <dgm:spPr/>
    </dgm:pt>
    <dgm:pt modelId="{953507F1-AA8C-419D-8651-7A25550C6234}" type="pres">
      <dgm:prSet presAssocID="{01BC8A94-3143-4194-BBF8-C59EB96F7E47}"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dgm:spPr>
      <dgm:extLst>
        <a:ext uri="{E40237B7-FDA0-4F09-8148-C483321AD2D9}">
          <dgm14:cNvPr xmlns:dgm14="http://schemas.microsoft.com/office/drawing/2010/diagram" id="0" name="" descr="List"/>
        </a:ext>
      </dgm:extLst>
    </dgm:pt>
    <dgm:pt modelId="{E01069E1-6D7F-461A-9396-3732632D5B38}" type="pres">
      <dgm:prSet presAssocID="{01BC8A94-3143-4194-BBF8-C59EB96F7E47}" presName="spaceRect" presStyleCnt="0"/>
      <dgm:spPr/>
    </dgm:pt>
    <dgm:pt modelId="{C9FBA98B-966F-4F8E-BD98-6045E0F71319}" type="pres">
      <dgm:prSet presAssocID="{01BC8A94-3143-4194-BBF8-C59EB96F7E47}" presName="textRect" presStyleLbl="revTx" presStyleIdx="7" presStyleCnt="8">
        <dgm:presLayoutVars>
          <dgm:chMax val="1"/>
          <dgm:chPref val="1"/>
        </dgm:presLayoutVars>
      </dgm:prSet>
      <dgm:spPr/>
    </dgm:pt>
  </dgm:ptLst>
  <dgm:cxnLst>
    <dgm:cxn modelId="{49213412-8795-4093-A2A1-2D4626B1CDCD}" srcId="{1F7845A8-9C32-460F-9950-FDE89064DF81}" destId="{6D84C3E8-08AC-42E3-A40F-04D150F30A93}" srcOrd="5" destOrd="0" parTransId="{A6DA457E-62A3-4B96-89FE-9123A1C9F284}" sibTransId="{B011D7FC-E2BA-44CA-8A47-398D8BF081B2}"/>
    <dgm:cxn modelId="{80DE5722-56FB-47E2-A000-F24A46BEBF96}" srcId="{1F7845A8-9C32-460F-9950-FDE89064DF81}" destId="{01BC8A94-3143-4194-BBF8-C59EB96F7E47}" srcOrd="7" destOrd="0" parTransId="{7F13440F-3234-41A4-A511-43C8B8E7F6E9}" sibTransId="{CB3E4DF7-6FF0-43AC-B76D-44C88F8B284C}"/>
    <dgm:cxn modelId="{A9084B24-2616-4FA8-9A46-59B492ED7D6C}" type="presOf" srcId="{D4D7B8B3-4772-4CEB-894D-74CA696A6C1B}" destId="{C2C04FEB-D162-45AA-9E81-7884626C1E99}" srcOrd="0" destOrd="0" presId="urn:microsoft.com/office/officeart/2018/2/layout/IconLabelList"/>
    <dgm:cxn modelId="{03B7E825-1EF7-42F8-9EF0-A0A98E894ED2}" type="presOf" srcId="{1F7845A8-9C32-460F-9950-FDE89064DF81}" destId="{1472D790-B7F2-4CCD-AC40-CA9F8B4E16F2}" srcOrd="0" destOrd="0" presId="urn:microsoft.com/office/officeart/2018/2/layout/IconLabelList"/>
    <dgm:cxn modelId="{002C9C37-0BC5-4277-B5E0-FB5237130123}" type="presOf" srcId="{73305BC0-6B20-48E1-90EB-AAB7141CD346}" destId="{4151750E-1CE1-4C73-A7EE-886C151BDCCF}" srcOrd="0" destOrd="0" presId="urn:microsoft.com/office/officeart/2018/2/layout/IconLabelList"/>
    <dgm:cxn modelId="{44CD7F60-4C05-4F9D-8CCB-7C92CB4D65A4}" srcId="{1F7845A8-9C32-460F-9950-FDE89064DF81}" destId="{24E693CC-D3A6-4E52-984F-75AE4FBB1D19}" srcOrd="6" destOrd="0" parTransId="{7DB64DE6-6CC5-4AB3-91EA-2DB499FC2E22}" sibTransId="{1E57BD9D-E11A-41E9-909C-065285AF576B}"/>
    <dgm:cxn modelId="{49706B68-F270-4B64-AAC3-AF16386F9CE1}" type="presOf" srcId="{6D84C3E8-08AC-42E3-A40F-04D150F30A93}" destId="{C83A3F36-18BD-4C82-BFE2-EB32B8B88DBB}" srcOrd="0" destOrd="0" presId="urn:microsoft.com/office/officeart/2018/2/layout/IconLabelList"/>
    <dgm:cxn modelId="{4DA26B74-4CDE-437C-9776-26FF5047247E}" type="presOf" srcId="{64534FC1-BFA0-40F6-9F90-861CC13B9328}" destId="{BC99E04B-1DB4-41AF-A155-461F1ED1B2BF}" srcOrd="0" destOrd="0" presId="urn:microsoft.com/office/officeart/2018/2/layout/IconLabelList"/>
    <dgm:cxn modelId="{25A5F7AA-46D6-4969-B8B6-D5EFC2A7336C}" srcId="{1F7845A8-9C32-460F-9950-FDE89064DF81}" destId="{73305BC0-6B20-48E1-90EB-AAB7141CD346}" srcOrd="4" destOrd="0" parTransId="{A6E73364-438F-41DB-8474-E7699A59154D}" sibTransId="{10F9275B-B9C1-49D0-8A3D-33C64308A858}"/>
    <dgm:cxn modelId="{26CAD0B2-EA1A-4EC4-BA52-47730F90FC85}" srcId="{1F7845A8-9C32-460F-9950-FDE89064DF81}" destId="{02E474EF-AE6E-497F-A7D9-EFD65A799F95}" srcOrd="3" destOrd="0" parTransId="{3375DEB8-1FDB-4A6D-AD5C-E9AEE85FE82A}" sibTransId="{B8E15959-209A-4EAE-8276-D670D4D890E5}"/>
    <dgm:cxn modelId="{807235B5-06F0-46A5-BB08-496B96C4008B}" type="presOf" srcId="{02E474EF-AE6E-497F-A7D9-EFD65A799F95}" destId="{A0B72FA3-965C-4256-BFAB-78AD8870D0BD}" srcOrd="0" destOrd="0" presId="urn:microsoft.com/office/officeart/2018/2/layout/IconLabelList"/>
    <dgm:cxn modelId="{427BD7BA-57FF-4B7F-A86B-ABCADBA0B1A0}" srcId="{1F7845A8-9C32-460F-9950-FDE89064DF81}" destId="{D4D7B8B3-4772-4CEB-894D-74CA696A6C1B}" srcOrd="2" destOrd="0" parTransId="{7D129AD9-B564-467A-AE1B-3B41C40971EB}" sibTransId="{C6760E25-A4AD-4454-AB02-39E5CCD47963}"/>
    <dgm:cxn modelId="{105869BB-8F76-4A4D-B103-7BC9AFA80CD8}" type="presOf" srcId="{01BC8A94-3143-4194-BBF8-C59EB96F7E47}" destId="{C9FBA98B-966F-4F8E-BD98-6045E0F71319}" srcOrd="0" destOrd="0" presId="urn:microsoft.com/office/officeart/2018/2/layout/IconLabelList"/>
    <dgm:cxn modelId="{FA3B6FBF-C6F9-40AF-B90A-D776DE08A289}" type="presOf" srcId="{2F36CFA8-149B-4CEF-9152-484EB14B3622}" destId="{D2A20259-49A8-4E1B-AC54-6EF7C94C2531}" srcOrd="0" destOrd="0" presId="urn:microsoft.com/office/officeart/2018/2/layout/IconLabelList"/>
    <dgm:cxn modelId="{A930B2D1-0347-4AB9-BC7A-86EF77884685}" srcId="{1F7845A8-9C32-460F-9950-FDE89064DF81}" destId="{64534FC1-BFA0-40F6-9F90-861CC13B9328}" srcOrd="0" destOrd="0" parTransId="{E38DBA38-1887-40F8-852F-960201044CAC}" sibTransId="{FC803722-70FA-491F-AD26-575B8310DB08}"/>
    <dgm:cxn modelId="{15A6CCD9-6188-4ADE-847D-584E7161EFB8}" type="presOf" srcId="{24E693CC-D3A6-4E52-984F-75AE4FBB1D19}" destId="{F61CD29C-0641-48CF-BB74-5BE12BB9360B}" srcOrd="0" destOrd="0" presId="urn:microsoft.com/office/officeart/2018/2/layout/IconLabelList"/>
    <dgm:cxn modelId="{4A04B1EB-65C2-4199-99C3-48A64235B52D}" srcId="{1F7845A8-9C32-460F-9950-FDE89064DF81}" destId="{2F36CFA8-149B-4CEF-9152-484EB14B3622}" srcOrd="1" destOrd="0" parTransId="{E3607DB1-2256-44F0-8443-50185B4F69FF}" sibTransId="{F06025CD-E6A2-4411-BDCB-DC58EC6FF420}"/>
    <dgm:cxn modelId="{01777CDF-35C4-4DD7-957A-98DF65F34F6A}" type="presParOf" srcId="{1472D790-B7F2-4CCD-AC40-CA9F8B4E16F2}" destId="{0032102B-A0D7-4B3F-9A04-45A22C981D8F}" srcOrd="0" destOrd="0" presId="urn:microsoft.com/office/officeart/2018/2/layout/IconLabelList"/>
    <dgm:cxn modelId="{AF07EC55-E4C1-4CE3-A7B7-1452AF55F985}" type="presParOf" srcId="{0032102B-A0D7-4B3F-9A04-45A22C981D8F}" destId="{5B0CBDAD-342A-473E-86C5-9DD4992AAE86}" srcOrd="0" destOrd="0" presId="urn:microsoft.com/office/officeart/2018/2/layout/IconLabelList"/>
    <dgm:cxn modelId="{7860ADB0-A05C-41A4-95DB-8762D4636D46}" type="presParOf" srcId="{0032102B-A0D7-4B3F-9A04-45A22C981D8F}" destId="{53BA2E62-F02E-46D8-8CB6-70A39CE3F7A6}" srcOrd="1" destOrd="0" presId="urn:microsoft.com/office/officeart/2018/2/layout/IconLabelList"/>
    <dgm:cxn modelId="{D5ABF3FC-E181-41B3-B488-0260DDD80732}" type="presParOf" srcId="{0032102B-A0D7-4B3F-9A04-45A22C981D8F}" destId="{BC99E04B-1DB4-41AF-A155-461F1ED1B2BF}" srcOrd="2" destOrd="0" presId="urn:microsoft.com/office/officeart/2018/2/layout/IconLabelList"/>
    <dgm:cxn modelId="{F2369EF2-5E95-41EC-85DB-52574CDE7AD5}" type="presParOf" srcId="{1472D790-B7F2-4CCD-AC40-CA9F8B4E16F2}" destId="{5B0C319E-5662-469F-9296-B49AA67CF474}" srcOrd="1" destOrd="0" presId="urn:microsoft.com/office/officeart/2018/2/layout/IconLabelList"/>
    <dgm:cxn modelId="{22EDEBCC-9F80-4D45-AD36-FEB63165319B}" type="presParOf" srcId="{1472D790-B7F2-4CCD-AC40-CA9F8B4E16F2}" destId="{3B2700EB-E656-4AAE-836B-0B42368C504E}" srcOrd="2" destOrd="0" presId="urn:microsoft.com/office/officeart/2018/2/layout/IconLabelList"/>
    <dgm:cxn modelId="{DBF6A15B-2EA8-40AA-AABC-2D6C7E412709}" type="presParOf" srcId="{3B2700EB-E656-4AAE-836B-0B42368C504E}" destId="{F5E5F1A4-8B60-4504-85C3-BC7EC0892989}" srcOrd="0" destOrd="0" presId="urn:microsoft.com/office/officeart/2018/2/layout/IconLabelList"/>
    <dgm:cxn modelId="{88B6EA1C-CA61-45DD-8575-D8D818BB1CB5}" type="presParOf" srcId="{3B2700EB-E656-4AAE-836B-0B42368C504E}" destId="{F6E7B349-E0EF-45FE-81B7-2959DE5D52CC}" srcOrd="1" destOrd="0" presId="urn:microsoft.com/office/officeart/2018/2/layout/IconLabelList"/>
    <dgm:cxn modelId="{F8402057-4018-4BA6-A2CF-4C17CE881C59}" type="presParOf" srcId="{3B2700EB-E656-4AAE-836B-0B42368C504E}" destId="{D2A20259-49A8-4E1B-AC54-6EF7C94C2531}" srcOrd="2" destOrd="0" presId="urn:microsoft.com/office/officeart/2018/2/layout/IconLabelList"/>
    <dgm:cxn modelId="{2875D6E0-09B3-4408-ACD9-5674205063C0}" type="presParOf" srcId="{1472D790-B7F2-4CCD-AC40-CA9F8B4E16F2}" destId="{8E925274-A377-4052-84C0-27798518B2A6}" srcOrd="3" destOrd="0" presId="urn:microsoft.com/office/officeart/2018/2/layout/IconLabelList"/>
    <dgm:cxn modelId="{E960D530-A8D4-4443-B34B-EF8420EB1E71}" type="presParOf" srcId="{1472D790-B7F2-4CCD-AC40-CA9F8B4E16F2}" destId="{7DB4E87C-8FC1-42A7-988F-C98B3D01D2A1}" srcOrd="4" destOrd="0" presId="urn:microsoft.com/office/officeart/2018/2/layout/IconLabelList"/>
    <dgm:cxn modelId="{5517F7C0-9626-4F08-A9AB-BDBC6E827192}" type="presParOf" srcId="{7DB4E87C-8FC1-42A7-988F-C98B3D01D2A1}" destId="{DE977FB5-6A9F-4BB8-BF75-D54E9F64FD96}" srcOrd="0" destOrd="0" presId="urn:microsoft.com/office/officeart/2018/2/layout/IconLabelList"/>
    <dgm:cxn modelId="{906510BD-0370-487F-A495-824D95FC92B3}" type="presParOf" srcId="{7DB4E87C-8FC1-42A7-988F-C98B3D01D2A1}" destId="{8B6FD14E-88DE-46DF-A1BE-DA33F7D87924}" srcOrd="1" destOrd="0" presId="urn:microsoft.com/office/officeart/2018/2/layout/IconLabelList"/>
    <dgm:cxn modelId="{E3F7A958-F18E-4C30-B25F-AC02E675243C}" type="presParOf" srcId="{7DB4E87C-8FC1-42A7-988F-C98B3D01D2A1}" destId="{C2C04FEB-D162-45AA-9E81-7884626C1E99}" srcOrd="2" destOrd="0" presId="urn:microsoft.com/office/officeart/2018/2/layout/IconLabelList"/>
    <dgm:cxn modelId="{A42FF26F-E6F3-4907-A0F5-B6AADFC1E01C}" type="presParOf" srcId="{1472D790-B7F2-4CCD-AC40-CA9F8B4E16F2}" destId="{C8A87437-0267-4C7B-8942-172A1AF1C6F9}" srcOrd="5" destOrd="0" presId="urn:microsoft.com/office/officeart/2018/2/layout/IconLabelList"/>
    <dgm:cxn modelId="{80D8845E-9563-47BA-8809-D81E6953613D}" type="presParOf" srcId="{1472D790-B7F2-4CCD-AC40-CA9F8B4E16F2}" destId="{C0B925FC-0FDA-4D43-BED2-CC832865DD59}" srcOrd="6" destOrd="0" presId="urn:microsoft.com/office/officeart/2018/2/layout/IconLabelList"/>
    <dgm:cxn modelId="{9A17DA03-5C94-4735-9824-08B01A4024F5}" type="presParOf" srcId="{C0B925FC-0FDA-4D43-BED2-CC832865DD59}" destId="{951A3722-0962-43D6-8580-B62F55341621}" srcOrd="0" destOrd="0" presId="urn:microsoft.com/office/officeart/2018/2/layout/IconLabelList"/>
    <dgm:cxn modelId="{86B62CE6-B430-4330-A6F4-D34A325EE638}" type="presParOf" srcId="{C0B925FC-0FDA-4D43-BED2-CC832865DD59}" destId="{0C5A181B-C287-47DA-9418-EA7262A9721A}" srcOrd="1" destOrd="0" presId="urn:microsoft.com/office/officeart/2018/2/layout/IconLabelList"/>
    <dgm:cxn modelId="{5081D296-9CC2-4210-9E3C-E11A28AE60B6}" type="presParOf" srcId="{C0B925FC-0FDA-4D43-BED2-CC832865DD59}" destId="{A0B72FA3-965C-4256-BFAB-78AD8870D0BD}" srcOrd="2" destOrd="0" presId="urn:microsoft.com/office/officeart/2018/2/layout/IconLabelList"/>
    <dgm:cxn modelId="{3BCBD113-056E-43AF-B232-7337A49C6CC1}" type="presParOf" srcId="{1472D790-B7F2-4CCD-AC40-CA9F8B4E16F2}" destId="{C16F153E-D95C-47C4-AE2B-939F475DA30F}" srcOrd="7" destOrd="0" presId="urn:microsoft.com/office/officeart/2018/2/layout/IconLabelList"/>
    <dgm:cxn modelId="{C50C3D59-0EE2-49CD-972A-0D7BDDFDBB08}" type="presParOf" srcId="{1472D790-B7F2-4CCD-AC40-CA9F8B4E16F2}" destId="{EF578AC1-B701-44BC-9D20-EBBFF12389C2}" srcOrd="8" destOrd="0" presId="urn:microsoft.com/office/officeart/2018/2/layout/IconLabelList"/>
    <dgm:cxn modelId="{0DD24E94-0B6A-4A44-8F8A-DC7F281E1A93}" type="presParOf" srcId="{EF578AC1-B701-44BC-9D20-EBBFF12389C2}" destId="{78C591F5-B4D6-4F88-BD1A-BE1BBAA9B538}" srcOrd="0" destOrd="0" presId="urn:microsoft.com/office/officeart/2018/2/layout/IconLabelList"/>
    <dgm:cxn modelId="{E825A6D3-95AE-4163-9758-CA628F3D4BE1}" type="presParOf" srcId="{EF578AC1-B701-44BC-9D20-EBBFF12389C2}" destId="{AD1584B0-2969-4F09-B21E-8F9FB6317CCA}" srcOrd="1" destOrd="0" presId="urn:microsoft.com/office/officeart/2018/2/layout/IconLabelList"/>
    <dgm:cxn modelId="{1A6E06D6-C704-4128-A39A-ED37D38563FC}" type="presParOf" srcId="{EF578AC1-B701-44BC-9D20-EBBFF12389C2}" destId="{4151750E-1CE1-4C73-A7EE-886C151BDCCF}" srcOrd="2" destOrd="0" presId="urn:microsoft.com/office/officeart/2018/2/layout/IconLabelList"/>
    <dgm:cxn modelId="{39021DE2-B4E7-41C5-9F7C-D7B644CE14BF}" type="presParOf" srcId="{1472D790-B7F2-4CCD-AC40-CA9F8B4E16F2}" destId="{3094DB43-98B4-45DF-9CA9-7BF0865887D6}" srcOrd="9" destOrd="0" presId="urn:microsoft.com/office/officeart/2018/2/layout/IconLabelList"/>
    <dgm:cxn modelId="{A83C9274-749E-48A3-832B-197DAED2B91C}" type="presParOf" srcId="{1472D790-B7F2-4CCD-AC40-CA9F8B4E16F2}" destId="{7266E969-21B0-491F-93AC-DEACD77A3E43}" srcOrd="10" destOrd="0" presId="urn:microsoft.com/office/officeart/2018/2/layout/IconLabelList"/>
    <dgm:cxn modelId="{B48296AC-6549-4245-BD45-033364A4E522}" type="presParOf" srcId="{7266E969-21B0-491F-93AC-DEACD77A3E43}" destId="{371C1F9F-F0B6-493E-B376-1F2DE8299A83}" srcOrd="0" destOrd="0" presId="urn:microsoft.com/office/officeart/2018/2/layout/IconLabelList"/>
    <dgm:cxn modelId="{C016DE71-5675-4F20-BA43-073B967CFD89}" type="presParOf" srcId="{7266E969-21B0-491F-93AC-DEACD77A3E43}" destId="{8847342A-703F-4688-BFD7-FB28A34CACED}" srcOrd="1" destOrd="0" presId="urn:microsoft.com/office/officeart/2018/2/layout/IconLabelList"/>
    <dgm:cxn modelId="{5FAB738B-76B1-4752-BA40-B03E9E58B72B}" type="presParOf" srcId="{7266E969-21B0-491F-93AC-DEACD77A3E43}" destId="{C83A3F36-18BD-4C82-BFE2-EB32B8B88DBB}" srcOrd="2" destOrd="0" presId="urn:microsoft.com/office/officeart/2018/2/layout/IconLabelList"/>
    <dgm:cxn modelId="{72FFD075-FEA5-4CB4-A531-EABE27C49016}" type="presParOf" srcId="{1472D790-B7F2-4CCD-AC40-CA9F8B4E16F2}" destId="{75483B55-A1FB-4694-B4FA-61948587177F}" srcOrd="11" destOrd="0" presId="urn:microsoft.com/office/officeart/2018/2/layout/IconLabelList"/>
    <dgm:cxn modelId="{6CCBE576-332C-41DB-BCCA-FE879868106E}" type="presParOf" srcId="{1472D790-B7F2-4CCD-AC40-CA9F8B4E16F2}" destId="{EC06E982-8571-4A7C-9029-AD1D68C94BC3}" srcOrd="12" destOrd="0" presId="urn:microsoft.com/office/officeart/2018/2/layout/IconLabelList"/>
    <dgm:cxn modelId="{346F50C7-2477-4A40-AD7F-97CEE80E5E9E}" type="presParOf" srcId="{EC06E982-8571-4A7C-9029-AD1D68C94BC3}" destId="{097AED68-03D2-4155-9AED-5390F6EBF5A4}" srcOrd="0" destOrd="0" presId="urn:microsoft.com/office/officeart/2018/2/layout/IconLabelList"/>
    <dgm:cxn modelId="{9D2AB1DD-285F-4873-B3AA-1BECB4F3B2FA}" type="presParOf" srcId="{EC06E982-8571-4A7C-9029-AD1D68C94BC3}" destId="{DEC5E53F-B714-4AEC-ADB1-594AB52097FA}" srcOrd="1" destOrd="0" presId="urn:microsoft.com/office/officeart/2018/2/layout/IconLabelList"/>
    <dgm:cxn modelId="{DD770D91-40F1-4F9F-8DFC-9C5397ECD951}" type="presParOf" srcId="{EC06E982-8571-4A7C-9029-AD1D68C94BC3}" destId="{F61CD29C-0641-48CF-BB74-5BE12BB9360B}" srcOrd="2" destOrd="0" presId="urn:microsoft.com/office/officeart/2018/2/layout/IconLabelList"/>
    <dgm:cxn modelId="{C9C38D8C-4632-45B8-919F-46E008D61DB7}" type="presParOf" srcId="{1472D790-B7F2-4CCD-AC40-CA9F8B4E16F2}" destId="{E85B3410-F0F1-4628-B1CD-F1C64D6C2FFD}" srcOrd="13" destOrd="0" presId="urn:microsoft.com/office/officeart/2018/2/layout/IconLabelList"/>
    <dgm:cxn modelId="{AB402ACB-A1EB-4FDB-82FE-BB7EC5424355}" type="presParOf" srcId="{1472D790-B7F2-4CCD-AC40-CA9F8B4E16F2}" destId="{E3D0CCCD-0A31-478A-88F1-8FDBA5D3B314}" srcOrd="14" destOrd="0" presId="urn:microsoft.com/office/officeart/2018/2/layout/IconLabelList"/>
    <dgm:cxn modelId="{84324305-23C5-4EFE-9D76-F1D34605AE82}" type="presParOf" srcId="{E3D0CCCD-0A31-478A-88F1-8FDBA5D3B314}" destId="{953507F1-AA8C-419D-8651-7A25550C6234}" srcOrd="0" destOrd="0" presId="urn:microsoft.com/office/officeart/2018/2/layout/IconLabelList"/>
    <dgm:cxn modelId="{1E4380DD-E7DA-4E71-ADA8-F1D90CF9249E}" type="presParOf" srcId="{E3D0CCCD-0A31-478A-88F1-8FDBA5D3B314}" destId="{E01069E1-6D7F-461A-9396-3732632D5B38}" srcOrd="1" destOrd="0" presId="urn:microsoft.com/office/officeart/2018/2/layout/IconLabelList"/>
    <dgm:cxn modelId="{145E8CE8-A1FB-4103-A150-1100667A5020}" type="presParOf" srcId="{E3D0CCCD-0A31-478A-88F1-8FDBA5D3B314}" destId="{C9FBA98B-966F-4F8E-BD98-6045E0F71319}"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F7845A8-9C32-460F-9950-FDE89064DF81}" type="doc">
      <dgm:prSet loTypeId="urn:microsoft.com/office/officeart/2005/8/layout/cycle3" loCatId="cycle" qsTypeId="urn:microsoft.com/office/officeart/2005/8/quickstyle/simple1" qsCatId="simple" csTypeId="urn:microsoft.com/office/officeart/2005/8/colors/accent3_5" csCatId="accent3" phldr="1"/>
      <dgm:spPr/>
      <dgm:t>
        <a:bodyPr/>
        <a:lstStyle/>
        <a:p>
          <a:endParaRPr lang="en-US"/>
        </a:p>
      </dgm:t>
    </dgm:pt>
    <dgm:pt modelId="{64534FC1-BFA0-40F6-9F90-861CC13B9328}">
      <dgm:prSet phldrT="[Text]"/>
      <dgm:spPr/>
      <dgm:t>
        <a:bodyPr/>
        <a:lstStyle/>
        <a:p>
          <a:r>
            <a:rPr lang="en-US" dirty="0"/>
            <a:t>Code</a:t>
          </a:r>
        </a:p>
      </dgm:t>
    </dgm:pt>
    <dgm:pt modelId="{E38DBA38-1887-40F8-852F-960201044CAC}" type="parTrans" cxnId="{A930B2D1-0347-4AB9-BC7A-86EF77884685}">
      <dgm:prSet/>
      <dgm:spPr/>
      <dgm:t>
        <a:bodyPr/>
        <a:lstStyle/>
        <a:p>
          <a:endParaRPr lang="en-US"/>
        </a:p>
      </dgm:t>
    </dgm:pt>
    <dgm:pt modelId="{FC803722-70FA-491F-AD26-575B8310DB08}" type="sibTrans" cxnId="{A930B2D1-0347-4AB9-BC7A-86EF77884685}">
      <dgm:prSet/>
      <dgm:spPr/>
      <dgm:t>
        <a:bodyPr/>
        <a:lstStyle/>
        <a:p>
          <a:endParaRPr lang="en-US"/>
        </a:p>
      </dgm:t>
    </dgm:pt>
    <dgm:pt modelId="{2F36CFA8-149B-4CEF-9152-484EB14B3622}">
      <dgm:prSet phldrT="[Text]"/>
      <dgm:spPr/>
      <dgm:t>
        <a:bodyPr/>
        <a:lstStyle/>
        <a:p>
          <a:r>
            <a:rPr lang="en-US" dirty="0"/>
            <a:t>Build</a:t>
          </a:r>
        </a:p>
      </dgm:t>
    </dgm:pt>
    <dgm:pt modelId="{E3607DB1-2256-44F0-8443-50185B4F69FF}" type="parTrans" cxnId="{4A04B1EB-65C2-4199-99C3-48A64235B52D}">
      <dgm:prSet/>
      <dgm:spPr/>
      <dgm:t>
        <a:bodyPr/>
        <a:lstStyle/>
        <a:p>
          <a:endParaRPr lang="en-US"/>
        </a:p>
      </dgm:t>
    </dgm:pt>
    <dgm:pt modelId="{F06025CD-E6A2-4411-BDCB-DC58EC6FF420}" type="sibTrans" cxnId="{4A04B1EB-65C2-4199-99C3-48A64235B52D}">
      <dgm:prSet/>
      <dgm:spPr/>
      <dgm:t>
        <a:bodyPr/>
        <a:lstStyle/>
        <a:p>
          <a:endParaRPr lang="en-US"/>
        </a:p>
      </dgm:t>
    </dgm:pt>
    <dgm:pt modelId="{D4D7B8B3-4772-4CEB-894D-74CA696A6C1B}">
      <dgm:prSet phldrT="[Text]"/>
      <dgm:spPr/>
      <dgm:t>
        <a:bodyPr/>
        <a:lstStyle/>
        <a:p>
          <a:r>
            <a:rPr lang="en-US" dirty="0"/>
            <a:t>Test</a:t>
          </a:r>
        </a:p>
      </dgm:t>
    </dgm:pt>
    <dgm:pt modelId="{7D129AD9-B564-467A-AE1B-3B41C40971EB}" type="parTrans" cxnId="{427BD7BA-57FF-4B7F-A86B-ABCADBA0B1A0}">
      <dgm:prSet/>
      <dgm:spPr/>
      <dgm:t>
        <a:bodyPr/>
        <a:lstStyle/>
        <a:p>
          <a:endParaRPr lang="en-US"/>
        </a:p>
      </dgm:t>
    </dgm:pt>
    <dgm:pt modelId="{C6760E25-A4AD-4454-AB02-39E5CCD47963}" type="sibTrans" cxnId="{427BD7BA-57FF-4B7F-A86B-ABCADBA0B1A0}">
      <dgm:prSet/>
      <dgm:spPr/>
      <dgm:t>
        <a:bodyPr/>
        <a:lstStyle/>
        <a:p>
          <a:endParaRPr lang="en-US"/>
        </a:p>
      </dgm:t>
    </dgm:pt>
    <dgm:pt modelId="{02E474EF-AE6E-497F-A7D9-EFD65A799F95}">
      <dgm:prSet phldrT="[Text]"/>
      <dgm:spPr/>
      <dgm:t>
        <a:bodyPr/>
        <a:lstStyle/>
        <a:p>
          <a:r>
            <a:rPr lang="en-US" dirty="0"/>
            <a:t>Release</a:t>
          </a:r>
        </a:p>
      </dgm:t>
    </dgm:pt>
    <dgm:pt modelId="{3375DEB8-1FDB-4A6D-AD5C-E9AEE85FE82A}" type="parTrans" cxnId="{26CAD0B2-EA1A-4EC4-BA52-47730F90FC85}">
      <dgm:prSet/>
      <dgm:spPr/>
      <dgm:t>
        <a:bodyPr/>
        <a:lstStyle/>
        <a:p>
          <a:endParaRPr lang="en-US"/>
        </a:p>
      </dgm:t>
    </dgm:pt>
    <dgm:pt modelId="{B8E15959-209A-4EAE-8276-D670D4D890E5}" type="sibTrans" cxnId="{26CAD0B2-EA1A-4EC4-BA52-47730F90FC85}">
      <dgm:prSet/>
      <dgm:spPr/>
      <dgm:t>
        <a:bodyPr/>
        <a:lstStyle/>
        <a:p>
          <a:endParaRPr lang="en-US"/>
        </a:p>
      </dgm:t>
    </dgm:pt>
    <dgm:pt modelId="{6D84C3E8-08AC-42E3-A40F-04D150F30A93}">
      <dgm:prSet phldrT="[Text]"/>
      <dgm:spPr/>
      <dgm:t>
        <a:bodyPr/>
        <a:lstStyle/>
        <a:p>
          <a:r>
            <a:rPr lang="en-US" dirty="0"/>
            <a:t>Operate</a:t>
          </a:r>
        </a:p>
      </dgm:t>
    </dgm:pt>
    <dgm:pt modelId="{A6DA457E-62A3-4B96-89FE-9123A1C9F284}" type="parTrans" cxnId="{49213412-8795-4093-A2A1-2D4626B1CDCD}">
      <dgm:prSet/>
      <dgm:spPr/>
      <dgm:t>
        <a:bodyPr/>
        <a:lstStyle/>
        <a:p>
          <a:endParaRPr lang="en-US"/>
        </a:p>
      </dgm:t>
    </dgm:pt>
    <dgm:pt modelId="{B011D7FC-E2BA-44CA-8A47-398D8BF081B2}" type="sibTrans" cxnId="{49213412-8795-4093-A2A1-2D4626B1CDCD}">
      <dgm:prSet/>
      <dgm:spPr/>
      <dgm:t>
        <a:bodyPr/>
        <a:lstStyle/>
        <a:p>
          <a:endParaRPr lang="en-US"/>
        </a:p>
      </dgm:t>
    </dgm:pt>
    <dgm:pt modelId="{73305BC0-6B20-48E1-90EB-AAB7141CD346}">
      <dgm:prSet phldrT="[Text]"/>
      <dgm:spPr/>
      <dgm:t>
        <a:bodyPr/>
        <a:lstStyle/>
        <a:p>
          <a:r>
            <a:rPr lang="en-US" dirty="0"/>
            <a:t>Deploy</a:t>
          </a:r>
        </a:p>
      </dgm:t>
    </dgm:pt>
    <dgm:pt modelId="{A6E73364-438F-41DB-8474-E7699A59154D}" type="parTrans" cxnId="{25A5F7AA-46D6-4969-B8B6-D5EFC2A7336C}">
      <dgm:prSet/>
      <dgm:spPr/>
      <dgm:t>
        <a:bodyPr/>
        <a:lstStyle/>
        <a:p>
          <a:endParaRPr lang="en-US"/>
        </a:p>
      </dgm:t>
    </dgm:pt>
    <dgm:pt modelId="{10F9275B-B9C1-49D0-8A3D-33C64308A858}" type="sibTrans" cxnId="{25A5F7AA-46D6-4969-B8B6-D5EFC2A7336C}">
      <dgm:prSet/>
      <dgm:spPr/>
      <dgm:t>
        <a:bodyPr/>
        <a:lstStyle/>
        <a:p>
          <a:endParaRPr lang="en-US"/>
        </a:p>
      </dgm:t>
    </dgm:pt>
    <dgm:pt modelId="{24E693CC-D3A6-4E52-984F-75AE4FBB1D19}">
      <dgm:prSet phldrT="[Text]"/>
      <dgm:spPr/>
      <dgm:t>
        <a:bodyPr/>
        <a:lstStyle/>
        <a:p>
          <a:r>
            <a:rPr lang="en-US" dirty="0"/>
            <a:t>Monitor</a:t>
          </a:r>
        </a:p>
      </dgm:t>
    </dgm:pt>
    <dgm:pt modelId="{7DB64DE6-6CC5-4AB3-91EA-2DB499FC2E22}" type="parTrans" cxnId="{44CD7F60-4C05-4F9D-8CCB-7C92CB4D65A4}">
      <dgm:prSet/>
      <dgm:spPr/>
      <dgm:t>
        <a:bodyPr/>
        <a:lstStyle/>
        <a:p>
          <a:endParaRPr lang="en-US"/>
        </a:p>
      </dgm:t>
    </dgm:pt>
    <dgm:pt modelId="{1E57BD9D-E11A-41E9-909C-065285AF576B}" type="sibTrans" cxnId="{44CD7F60-4C05-4F9D-8CCB-7C92CB4D65A4}">
      <dgm:prSet/>
      <dgm:spPr/>
      <dgm:t>
        <a:bodyPr/>
        <a:lstStyle/>
        <a:p>
          <a:endParaRPr lang="en-US"/>
        </a:p>
      </dgm:t>
    </dgm:pt>
    <dgm:pt modelId="{01BC8A94-3143-4194-BBF8-C59EB96F7E47}">
      <dgm:prSet phldrT="[Text]"/>
      <dgm:spPr/>
      <dgm:t>
        <a:bodyPr/>
        <a:lstStyle/>
        <a:p>
          <a:r>
            <a:rPr lang="en-US" dirty="0"/>
            <a:t>Plan</a:t>
          </a:r>
        </a:p>
      </dgm:t>
    </dgm:pt>
    <dgm:pt modelId="{7F13440F-3234-41A4-A511-43C8B8E7F6E9}" type="parTrans" cxnId="{80DE5722-56FB-47E2-A000-F24A46BEBF96}">
      <dgm:prSet/>
      <dgm:spPr/>
      <dgm:t>
        <a:bodyPr/>
        <a:lstStyle/>
        <a:p>
          <a:endParaRPr lang="en-US"/>
        </a:p>
      </dgm:t>
    </dgm:pt>
    <dgm:pt modelId="{CB3E4DF7-6FF0-43AC-B76D-44C88F8B284C}" type="sibTrans" cxnId="{80DE5722-56FB-47E2-A000-F24A46BEBF96}">
      <dgm:prSet/>
      <dgm:spPr/>
      <dgm:t>
        <a:bodyPr/>
        <a:lstStyle/>
        <a:p>
          <a:endParaRPr lang="en-US"/>
        </a:p>
      </dgm:t>
    </dgm:pt>
    <dgm:pt modelId="{A328B32D-0178-44C0-B9B0-14075282C107}" type="pres">
      <dgm:prSet presAssocID="{1F7845A8-9C32-460F-9950-FDE89064DF81}" presName="Name0" presStyleCnt="0">
        <dgm:presLayoutVars>
          <dgm:dir/>
          <dgm:resizeHandles val="exact"/>
        </dgm:presLayoutVars>
      </dgm:prSet>
      <dgm:spPr/>
    </dgm:pt>
    <dgm:pt modelId="{1D967C5A-03FF-46DD-9FD4-A7217F6CCB24}" type="pres">
      <dgm:prSet presAssocID="{1F7845A8-9C32-460F-9950-FDE89064DF81}" presName="cycle" presStyleCnt="0"/>
      <dgm:spPr/>
    </dgm:pt>
    <dgm:pt modelId="{E12C6FCD-C0E7-4CD6-B752-77E1AF4FB805}" type="pres">
      <dgm:prSet presAssocID="{64534FC1-BFA0-40F6-9F90-861CC13B9328}" presName="nodeFirstNode" presStyleLbl="node1" presStyleIdx="0" presStyleCnt="8">
        <dgm:presLayoutVars>
          <dgm:bulletEnabled val="1"/>
        </dgm:presLayoutVars>
      </dgm:prSet>
      <dgm:spPr/>
    </dgm:pt>
    <dgm:pt modelId="{9ED4BFE9-B34E-4175-A0A5-A6819C098AB9}" type="pres">
      <dgm:prSet presAssocID="{FC803722-70FA-491F-AD26-575B8310DB08}" presName="sibTransFirstNode" presStyleLbl="bgShp" presStyleIdx="0" presStyleCnt="1"/>
      <dgm:spPr/>
    </dgm:pt>
    <dgm:pt modelId="{541C4778-9B1F-43CA-A737-A769270B5298}" type="pres">
      <dgm:prSet presAssocID="{2F36CFA8-149B-4CEF-9152-484EB14B3622}" presName="nodeFollowingNodes" presStyleLbl="node1" presStyleIdx="1" presStyleCnt="8">
        <dgm:presLayoutVars>
          <dgm:bulletEnabled val="1"/>
        </dgm:presLayoutVars>
      </dgm:prSet>
      <dgm:spPr/>
    </dgm:pt>
    <dgm:pt modelId="{974CF3EB-1F50-4ABA-B4E7-214EB0378D90}" type="pres">
      <dgm:prSet presAssocID="{D4D7B8B3-4772-4CEB-894D-74CA696A6C1B}" presName="nodeFollowingNodes" presStyleLbl="node1" presStyleIdx="2" presStyleCnt="8">
        <dgm:presLayoutVars>
          <dgm:bulletEnabled val="1"/>
        </dgm:presLayoutVars>
      </dgm:prSet>
      <dgm:spPr/>
    </dgm:pt>
    <dgm:pt modelId="{6AD2A65D-569B-40C2-9C39-8A464B007318}" type="pres">
      <dgm:prSet presAssocID="{02E474EF-AE6E-497F-A7D9-EFD65A799F95}" presName="nodeFollowingNodes" presStyleLbl="node1" presStyleIdx="3" presStyleCnt="8">
        <dgm:presLayoutVars>
          <dgm:bulletEnabled val="1"/>
        </dgm:presLayoutVars>
      </dgm:prSet>
      <dgm:spPr/>
    </dgm:pt>
    <dgm:pt modelId="{A6E50B6D-43EA-4F84-8F87-AF6C5472FF15}" type="pres">
      <dgm:prSet presAssocID="{73305BC0-6B20-48E1-90EB-AAB7141CD346}" presName="nodeFollowingNodes" presStyleLbl="node1" presStyleIdx="4" presStyleCnt="8">
        <dgm:presLayoutVars>
          <dgm:bulletEnabled val="1"/>
        </dgm:presLayoutVars>
      </dgm:prSet>
      <dgm:spPr/>
    </dgm:pt>
    <dgm:pt modelId="{EFE6A7E9-E9CC-409C-999A-338A7AAE06CC}" type="pres">
      <dgm:prSet presAssocID="{6D84C3E8-08AC-42E3-A40F-04D150F30A93}" presName="nodeFollowingNodes" presStyleLbl="node1" presStyleIdx="5" presStyleCnt="8">
        <dgm:presLayoutVars>
          <dgm:bulletEnabled val="1"/>
        </dgm:presLayoutVars>
      </dgm:prSet>
      <dgm:spPr/>
    </dgm:pt>
    <dgm:pt modelId="{D15DE84A-7546-4762-BC39-CDC840696148}" type="pres">
      <dgm:prSet presAssocID="{24E693CC-D3A6-4E52-984F-75AE4FBB1D19}" presName="nodeFollowingNodes" presStyleLbl="node1" presStyleIdx="6" presStyleCnt="8">
        <dgm:presLayoutVars>
          <dgm:bulletEnabled val="1"/>
        </dgm:presLayoutVars>
      </dgm:prSet>
      <dgm:spPr/>
    </dgm:pt>
    <dgm:pt modelId="{E3A90829-48D1-45D5-A821-ADD1E6DA8D6B}" type="pres">
      <dgm:prSet presAssocID="{01BC8A94-3143-4194-BBF8-C59EB96F7E47}" presName="nodeFollowingNodes" presStyleLbl="node1" presStyleIdx="7" presStyleCnt="8">
        <dgm:presLayoutVars>
          <dgm:bulletEnabled val="1"/>
        </dgm:presLayoutVars>
      </dgm:prSet>
      <dgm:spPr/>
    </dgm:pt>
  </dgm:ptLst>
  <dgm:cxnLst>
    <dgm:cxn modelId="{70FE0D06-8068-4CB6-8E4F-4E98E81FE9EE}" type="presOf" srcId="{64534FC1-BFA0-40F6-9F90-861CC13B9328}" destId="{E12C6FCD-C0E7-4CD6-B752-77E1AF4FB805}" srcOrd="0" destOrd="0" presId="urn:microsoft.com/office/officeart/2005/8/layout/cycle3"/>
    <dgm:cxn modelId="{49213412-8795-4093-A2A1-2D4626B1CDCD}" srcId="{1F7845A8-9C32-460F-9950-FDE89064DF81}" destId="{6D84C3E8-08AC-42E3-A40F-04D150F30A93}" srcOrd="5" destOrd="0" parTransId="{A6DA457E-62A3-4B96-89FE-9123A1C9F284}" sibTransId="{B011D7FC-E2BA-44CA-8A47-398D8BF081B2}"/>
    <dgm:cxn modelId="{80DE5722-56FB-47E2-A000-F24A46BEBF96}" srcId="{1F7845A8-9C32-460F-9950-FDE89064DF81}" destId="{01BC8A94-3143-4194-BBF8-C59EB96F7E47}" srcOrd="7" destOrd="0" parTransId="{7F13440F-3234-41A4-A511-43C8B8E7F6E9}" sibTransId="{CB3E4DF7-6FF0-43AC-B76D-44C88F8B284C}"/>
    <dgm:cxn modelId="{C2354960-BC9A-492D-AC42-D074DFACD31E}" type="presOf" srcId="{1F7845A8-9C32-460F-9950-FDE89064DF81}" destId="{A328B32D-0178-44C0-B9B0-14075282C107}" srcOrd="0" destOrd="0" presId="urn:microsoft.com/office/officeart/2005/8/layout/cycle3"/>
    <dgm:cxn modelId="{44CD7F60-4C05-4F9D-8CCB-7C92CB4D65A4}" srcId="{1F7845A8-9C32-460F-9950-FDE89064DF81}" destId="{24E693CC-D3A6-4E52-984F-75AE4FBB1D19}" srcOrd="6" destOrd="0" parTransId="{7DB64DE6-6CC5-4AB3-91EA-2DB499FC2E22}" sibTransId="{1E57BD9D-E11A-41E9-909C-065285AF576B}"/>
    <dgm:cxn modelId="{9B44E46A-C662-4863-8159-6F41E521AADF}" type="presOf" srcId="{02E474EF-AE6E-497F-A7D9-EFD65A799F95}" destId="{6AD2A65D-569B-40C2-9C39-8A464B007318}" srcOrd="0" destOrd="0" presId="urn:microsoft.com/office/officeart/2005/8/layout/cycle3"/>
    <dgm:cxn modelId="{F49ACE4D-C263-4E80-867A-2590C33C3784}" type="presOf" srcId="{24E693CC-D3A6-4E52-984F-75AE4FBB1D19}" destId="{D15DE84A-7546-4762-BC39-CDC840696148}" srcOrd="0" destOrd="0" presId="urn:microsoft.com/office/officeart/2005/8/layout/cycle3"/>
    <dgm:cxn modelId="{7153B671-738D-4147-9CB1-0F8D3A44D698}" type="presOf" srcId="{D4D7B8B3-4772-4CEB-894D-74CA696A6C1B}" destId="{974CF3EB-1F50-4ABA-B4E7-214EB0378D90}" srcOrd="0" destOrd="0" presId="urn:microsoft.com/office/officeart/2005/8/layout/cycle3"/>
    <dgm:cxn modelId="{0001ED7C-7A1C-4305-B8CF-C1CE8CA2DA76}" type="presOf" srcId="{01BC8A94-3143-4194-BBF8-C59EB96F7E47}" destId="{E3A90829-48D1-45D5-A821-ADD1E6DA8D6B}" srcOrd="0" destOrd="0" presId="urn:microsoft.com/office/officeart/2005/8/layout/cycle3"/>
    <dgm:cxn modelId="{25A5F7AA-46D6-4969-B8B6-D5EFC2A7336C}" srcId="{1F7845A8-9C32-460F-9950-FDE89064DF81}" destId="{73305BC0-6B20-48E1-90EB-AAB7141CD346}" srcOrd="4" destOrd="0" parTransId="{A6E73364-438F-41DB-8474-E7699A59154D}" sibTransId="{10F9275B-B9C1-49D0-8A3D-33C64308A858}"/>
    <dgm:cxn modelId="{D7CE18AE-0BEC-4416-ACF5-A272614B5075}" type="presOf" srcId="{FC803722-70FA-491F-AD26-575B8310DB08}" destId="{9ED4BFE9-B34E-4175-A0A5-A6819C098AB9}" srcOrd="0" destOrd="0" presId="urn:microsoft.com/office/officeart/2005/8/layout/cycle3"/>
    <dgm:cxn modelId="{26CAD0B2-EA1A-4EC4-BA52-47730F90FC85}" srcId="{1F7845A8-9C32-460F-9950-FDE89064DF81}" destId="{02E474EF-AE6E-497F-A7D9-EFD65A799F95}" srcOrd="3" destOrd="0" parTransId="{3375DEB8-1FDB-4A6D-AD5C-E9AEE85FE82A}" sibTransId="{B8E15959-209A-4EAE-8276-D670D4D890E5}"/>
    <dgm:cxn modelId="{427BD7BA-57FF-4B7F-A86B-ABCADBA0B1A0}" srcId="{1F7845A8-9C32-460F-9950-FDE89064DF81}" destId="{D4D7B8B3-4772-4CEB-894D-74CA696A6C1B}" srcOrd="2" destOrd="0" parTransId="{7D129AD9-B564-467A-AE1B-3B41C40971EB}" sibTransId="{C6760E25-A4AD-4454-AB02-39E5CCD47963}"/>
    <dgm:cxn modelId="{42B6E6BB-BD4B-4433-B309-5C343ACABBA8}" type="presOf" srcId="{6D84C3E8-08AC-42E3-A40F-04D150F30A93}" destId="{EFE6A7E9-E9CC-409C-999A-338A7AAE06CC}" srcOrd="0" destOrd="0" presId="urn:microsoft.com/office/officeart/2005/8/layout/cycle3"/>
    <dgm:cxn modelId="{085E2DBD-B8C7-449A-913C-6E5A70830F57}" type="presOf" srcId="{2F36CFA8-149B-4CEF-9152-484EB14B3622}" destId="{541C4778-9B1F-43CA-A737-A769270B5298}" srcOrd="0" destOrd="0" presId="urn:microsoft.com/office/officeart/2005/8/layout/cycle3"/>
    <dgm:cxn modelId="{719C2DCE-7E25-40BD-B3A5-34AE04443501}" type="presOf" srcId="{73305BC0-6B20-48E1-90EB-AAB7141CD346}" destId="{A6E50B6D-43EA-4F84-8F87-AF6C5472FF15}" srcOrd="0" destOrd="0" presId="urn:microsoft.com/office/officeart/2005/8/layout/cycle3"/>
    <dgm:cxn modelId="{A930B2D1-0347-4AB9-BC7A-86EF77884685}" srcId="{1F7845A8-9C32-460F-9950-FDE89064DF81}" destId="{64534FC1-BFA0-40F6-9F90-861CC13B9328}" srcOrd="0" destOrd="0" parTransId="{E38DBA38-1887-40F8-852F-960201044CAC}" sibTransId="{FC803722-70FA-491F-AD26-575B8310DB08}"/>
    <dgm:cxn modelId="{4A04B1EB-65C2-4199-99C3-48A64235B52D}" srcId="{1F7845A8-9C32-460F-9950-FDE89064DF81}" destId="{2F36CFA8-149B-4CEF-9152-484EB14B3622}" srcOrd="1" destOrd="0" parTransId="{E3607DB1-2256-44F0-8443-50185B4F69FF}" sibTransId="{F06025CD-E6A2-4411-BDCB-DC58EC6FF420}"/>
    <dgm:cxn modelId="{AD157A12-7973-4FC4-8264-28094663E6C9}" type="presParOf" srcId="{A328B32D-0178-44C0-B9B0-14075282C107}" destId="{1D967C5A-03FF-46DD-9FD4-A7217F6CCB24}" srcOrd="0" destOrd="0" presId="urn:microsoft.com/office/officeart/2005/8/layout/cycle3"/>
    <dgm:cxn modelId="{DD24497E-9A07-4033-A629-7A9523180314}" type="presParOf" srcId="{1D967C5A-03FF-46DD-9FD4-A7217F6CCB24}" destId="{E12C6FCD-C0E7-4CD6-B752-77E1AF4FB805}" srcOrd="0" destOrd="0" presId="urn:microsoft.com/office/officeart/2005/8/layout/cycle3"/>
    <dgm:cxn modelId="{10146340-7A3F-4FC2-9DAF-1C5E02FB4926}" type="presParOf" srcId="{1D967C5A-03FF-46DD-9FD4-A7217F6CCB24}" destId="{9ED4BFE9-B34E-4175-A0A5-A6819C098AB9}" srcOrd="1" destOrd="0" presId="urn:microsoft.com/office/officeart/2005/8/layout/cycle3"/>
    <dgm:cxn modelId="{D78A444D-5C19-4258-AC1D-B01C61466975}" type="presParOf" srcId="{1D967C5A-03FF-46DD-9FD4-A7217F6CCB24}" destId="{541C4778-9B1F-43CA-A737-A769270B5298}" srcOrd="2" destOrd="0" presId="urn:microsoft.com/office/officeart/2005/8/layout/cycle3"/>
    <dgm:cxn modelId="{0BE34C23-6067-40E3-B00D-2324562CA848}" type="presParOf" srcId="{1D967C5A-03FF-46DD-9FD4-A7217F6CCB24}" destId="{974CF3EB-1F50-4ABA-B4E7-214EB0378D90}" srcOrd="3" destOrd="0" presId="urn:microsoft.com/office/officeart/2005/8/layout/cycle3"/>
    <dgm:cxn modelId="{0AB6FB46-8D8E-4C12-8489-A5D2A3D9014D}" type="presParOf" srcId="{1D967C5A-03FF-46DD-9FD4-A7217F6CCB24}" destId="{6AD2A65D-569B-40C2-9C39-8A464B007318}" srcOrd="4" destOrd="0" presId="urn:microsoft.com/office/officeart/2005/8/layout/cycle3"/>
    <dgm:cxn modelId="{64F4B5BA-955E-4323-911D-39C8491E1ECE}" type="presParOf" srcId="{1D967C5A-03FF-46DD-9FD4-A7217F6CCB24}" destId="{A6E50B6D-43EA-4F84-8F87-AF6C5472FF15}" srcOrd="5" destOrd="0" presId="urn:microsoft.com/office/officeart/2005/8/layout/cycle3"/>
    <dgm:cxn modelId="{EA1276CA-0094-4D1D-A869-BD47654FB9B4}" type="presParOf" srcId="{1D967C5A-03FF-46DD-9FD4-A7217F6CCB24}" destId="{EFE6A7E9-E9CC-409C-999A-338A7AAE06CC}" srcOrd="6" destOrd="0" presId="urn:microsoft.com/office/officeart/2005/8/layout/cycle3"/>
    <dgm:cxn modelId="{39C173FA-F99A-4965-BC62-A09C6B3F471B}" type="presParOf" srcId="{1D967C5A-03FF-46DD-9FD4-A7217F6CCB24}" destId="{D15DE84A-7546-4762-BC39-CDC840696148}" srcOrd="7" destOrd="0" presId="urn:microsoft.com/office/officeart/2005/8/layout/cycle3"/>
    <dgm:cxn modelId="{921A4642-D723-450D-9601-2E98B9B45C6D}" type="presParOf" srcId="{1D967C5A-03FF-46DD-9FD4-A7217F6CCB24}" destId="{E3A90829-48D1-45D5-A821-ADD1E6DA8D6B}" srcOrd="8"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F7845A8-9C32-460F-9950-FDE89064DF81}" type="doc">
      <dgm:prSet loTypeId="urn:microsoft.com/office/officeart/2005/8/layout/cycle3" loCatId="cycle" qsTypeId="urn:microsoft.com/office/officeart/2005/8/quickstyle/simple1" qsCatId="simple" csTypeId="urn:microsoft.com/office/officeart/2005/8/colors/accent4_5" csCatId="accent4" phldr="1"/>
      <dgm:spPr/>
      <dgm:t>
        <a:bodyPr/>
        <a:lstStyle/>
        <a:p>
          <a:endParaRPr lang="en-US"/>
        </a:p>
      </dgm:t>
    </dgm:pt>
    <dgm:pt modelId="{64534FC1-BFA0-40F6-9F90-861CC13B9328}">
      <dgm:prSet phldrT="[Text]"/>
      <dgm:spPr/>
      <dgm:t>
        <a:bodyPr/>
        <a:lstStyle/>
        <a:p>
          <a:r>
            <a:rPr lang="en-US" dirty="0"/>
            <a:t>Code</a:t>
          </a:r>
        </a:p>
      </dgm:t>
    </dgm:pt>
    <dgm:pt modelId="{E38DBA38-1887-40F8-852F-960201044CAC}" type="parTrans" cxnId="{A930B2D1-0347-4AB9-BC7A-86EF77884685}">
      <dgm:prSet/>
      <dgm:spPr/>
      <dgm:t>
        <a:bodyPr/>
        <a:lstStyle/>
        <a:p>
          <a:endParaRPr lang="en-US"/>
        </a:p>
      </dgm:t>
    </dgm:pt>
    <dgm:pt modelId="{FC803722-70FA-491F-AD26-575B8310DB08}" type="sibTrans" cxnId="{A930B2D1-0347-4AB9-BC7A-86EF77884685}">
      <dgm:prSet/>
      <dgm:spPr/>
      <dgm:t>
        <a:bodyPr/>
        <a:lstStyle/>
        <a:p>
          <a:endParaRPr lang="en-US"/>
        </a:p>
      </dgm:t>
    </dgm:pt>
    <dgm:pt modelId="{2F36CFA8-149B-4CEF-9152-484EB14B3622}">
      <dgm:prSet phldrT="[Text]"/>
      <dgm:spPr/>
      <dgm:t>
        <a:bodyPr/>
        <a:lstStyle/>
        <a:p>
          <a:r>
            <a:rPr lang="en-US" dirty="0"/>
            <a:t>Build</a:t>
          </a:r>
        </a:p>
      </dgm:t>
    </dgm:pt>
    <dgm:pt modelId="{E3607DB1-2256-44F0-8443-50185B4F69FF}" type="parTrans" cxnId="{4A04B1EB-65C2-4199-99C3-48A64235B52D}">
      <dgm:prSet/>
      <dgm:spPr/>
      <dgm:t>
        <a:bodyPr/>
        <a:lstStyle/>
        <a:p>
          <a:endParaRPr lang="en-US"/>
        </a:p>
      </dgm:t>
    </dgm:pt>
    <dgm:pt modelId="{F06025CD-E6A2-4411-BDCB-DC58EC6FF420}" type="sibTrans" cxnId="{4A04B1EB-65C2-4199-99C3-48A64235B52D}">
      <dgm:prSet/>
      <dgm:spPr/>
      <dgm:t>
        <a:bodyPr/>
        <a:lstStyle/>
        <a:p>
          <a:endParaRPr lang="en-US"/>
        </a:p>
      </dgm:t>
    </dgm:pt>
    <dgm:pt modelId="{D4D7B8B3-4772-4CEB-894D-74CA696A6C1B}">
      <dgm:prSet phldrT="[Text]"/>
      <dgm:spPr/>
      <dgm:t>
        <a:bodyPr/>
        <a:lstStyle/>
        <a:p>
          <a:r>
            <a:rPr lang="en-US" dirty="0"/>
            <a:t>Test</a:t>
          </a:r>
        </a:p>
      </dgm:t>
    </dgm:pt>
    <dgm:pt modelId="{7D129AD9-B564-467A-AE1B-3B41C40971EB}" type="parTrans" cxnId="{427BD7BA-57FF-4B7F-A86B-ABCADBA0B1A0}">
      <dgm:prSet/>
      <dgm:spPr/>
      <dgm:t>
        <a:bodyPr/>
        <a:lstStyle/>
        <a:p>
          <a:endParaRPr lang="en-US"/>
        </a:p>
      </dgm:t>
    </dgm:pt>
    <dgm:pt modelId="{C6760E25-A4AD-4454-AB02-39E5CCD47963}" type="sibTrans" cxnId="{427BD7BA-57FF-4B7F-A86B-ABCADBA0B1A0}">
      <dgm:prSet/>
      <dgm:spPr/>
      <dgm:t>
        <a:bodyPr/>
        <a:lstStyle/>
        <a:p>
          <a:endParaRPr lang="en-US"/>
        </a:p>
      </dgm:t>
    </dgm:pt>
    <dgm:pt modelId="{02E474EF-AE6E-497F-A7D9-EFD65A799F95}">
      <dgm:prSet phldrT="[Text]"/>
      <dgm:spPr/>
      <dgm:t>
        <a:bodyPr/>
        <a:lstStyle/>
        <a:p>
          <a:r>
            <a:rPr lang="en-US" dirty="0"/>
            <a:t>Release</a:t>
          </a:r>
        </a:p>
      </dgm:t>
    </dgm:pt>
    <dgm:pt modelId="{3375DEB8-1FDB-4A6D-AD5C-E9AEE85FE82A}" type="parTrans" cxnId="{26CAD0B2-EA1A-4EC4-BA52-47730F90FC85}">
      <dgm:prSet/>
      <dgm:spPr/>
      <dgm:t>
        <a:bodyPr/>
        <a:lstStyle/>
        <a:p>
          <a:endParaRPr lang="en-US"/>
        </a:p>
      </dgm:t>
    </dgm:pt>
    <dgm:pt modelId="{B8E15959-209A-4EAE-8276-D670D4D890E5}" type="sibTrans" cxnId="{26CAD0B2-EA1A-4EC4-BA52-47730F90FC85}">
      <dgm:prSet/>
      <dgm:spPr/>
      <dgm:t>
        <a:bodyPr/>
        <a:lstStyle/>
        <a:p>
          <a:endParaRPr lang="en-US"/>
        </a:p>
      </dgm:t>
    </dgm:pt>
    <dgm:pt modelId="{6D84C3E8-08AC-42E3-A40F-04D150F30A93}">
      <dgm:prSet phldrT="[Text]"/>
      <dgm:spPr/>
      <dgm:t>
        <a:bodyPr/>
        <a:lstStyle/>
        <a:p>
          <a:r>
            <a:rPr lang="en-US" dirty="0"/>
            <a:t>Operate</a:t>
          </a:r>
        </a:p>
      </dgm:t>
    </dgm:pt>
    <dgm:pt modelId="{A6DA457E-62A3-4B96-89FE-9123A1C9F284}" type="parTrans" cxnId="{49213412-8795-4093-A2A1-2D4626B1CDCD}">
      <dgm:prSet/>
      <dgm:spPr/>
      <dgm:t>
        <a:bodyPr/>
        <a:lstStyle/>
        <a:p>
          <a:endParaRPr lang="en-US"/>
        </a:p>
      </dgm:t>
    </dgm:pt>
    <dgm:pt modelId="{B011D7FC-E2BA-44CA-8A47-398D8BF081B2}" type="sibTrans" cxnId="{49213412-8795-4093-A2A1-2D4626B1CDCD}">
      <dgm:prSet/>
      <dgm:spPr/>
      <dgm:t>
        <a:bodyPr/>
        <a:lstStyle/>
        <a:p>
          <a:endParaRPr lang="en-US"/>
        </a:p>
      </dgm:t>
    </dgm:pt>
    <dgm:pt modelId="{73305BC0-6B20-48E1-90EB-AAB7141CD346}">
      <dgm:prSet phldrT="[Text]"/>
      <dgm:spPr/>
      <dgm:t>
        <a:bodyPr/>
        <a:lstStyle/>
        <a:p>
          <a:r>
            <a:rPr lang="en-US" dirty="0"/>
            <a:t>Deploy</a:t>
          </a:r>
        </a:p>
      </dgm:t>
    </dgm:pt>
    <dgm:pt modelId="{A6E73364-438F-41DB-8474-E7699A59154D}" type="parTrans" cxnId="{25A5F7AA-46D6-4969-B8B6-D5EFC2A7336C}">
      <dgm:prSet/>
      <dgm:spPr/>
      <dgm:t>
        <a:bodyPr/>
        <a:lstStyle/>
        <a:p>
          <a:endParaRPr lang="en-US"/>
        </a:p>
      </dgm:t>
    </dgm:pt>
    <dgm:pt modelId="{10F9275B-B9C1-49D0-8A3D-33C64308A858}" type="sibTrans" cxnId="{25A5F7AA-46D6-4969-B8B6-D5EFC2A7336C}">
      <dgm:prSet/>
      <dgm:spPr/>
      <dgm:t>
        <a:bodyPr/>
        <a:lstStyle/>
        <a:p>
          <a:endParaRPr lang="en-US"/>
        </a:p>
      </dgm:t>
    </dgm:pt>
    <dgm:pt modelId="{24E693CC-D3A6-4E52-984F-75AE4FBB1D19}">
      <dgm:prSet phldrT="[Text]"/>
      <dgm:spPr/>
      <dgm:t>
        <a:bodyPr/>
        <a:lstStyle/>
        <a:p>
          <a:r>
            <a:rPr lang="en-US" dirty="0"/>
            <a:t>Monitor</a:t>
          </a:r>
        </a:p>
      </dgm:t>
    </dgm:pt>
    <dgm:pt modelId="{7DB64DE6-6CC5-4AB3-91EA-2DB499FC2E22}" type="parTrans" cxnId="{44CD7F60-4C05-4F9D-8CCB-7C92CB4D65A4}">
      <dgm:prSet/>
      <dgm:spPr/>
      <dgm:t>
        <a:bodyPr/>
        <a:lstStyle/>
        <a:p>
          <a:endParaRPr lang="en-US"/>
        </a:p>
      </dgm:t>
    </dgm:pt>
    <dgm:pt modelId="{1E57BD9D-E11A-41E9-909C-065285AF576B}" type="sibTrans" cxnId="{44CD7F60-4C05-4F9D-8CCB-7C92CB4D65A4}">
      <dgm:prSet/>
      <dgm:spPr/>
      <dgm:t>
        <a:bodyPr/>
        <a:lstStyle/>
        <a:p>
          <a:endParaRPr lang="en-US"/>
        </a:p>
      </dgm:t>
    </dgm:pt>
    <dgm:pt modelId="{01BC8A94-3143-4194-BBF8-C59EB96F7E47}">
      <dgm:prSet phldrT="[Text]"/>
      <dgm:spPr/>
      <dgm:t>
        <a:bodyPr/>
        <a:lstStyle/>
        <a:p>
          <a:r>
            <a:rPr lang="en-US" dirty="0"/>
            <a:t>Plan</a:t>
          </a:r>
        </a:p>
      </dgm:t>
    </dgm:pt>
    <dgm:pt modelId="{7F13440F-3234-41A4-A511-43C8B8E7F6E9}" type="parTrans" cxnId="{80DE5722-56FB-47E2-A000-F24A46BEBF96}">
      <dgm:prSet/>
      <dgm:spPr/>
      <dgm:t>
        <a:bodyPr/>
        <a:lstStyle/>
        <a:p>
          <a:endParaRPr lang="en-US"/>
        </a:p>
      </dgm:t>
    </dgm:pt>
    <dgm:pt modelId="{CB3E4DF7-6FF0-43AC-B76D-44C88F8B284C}" type="sibTrans" cxnId="{80DE5722-56FB-47E2-A000-F24A46BEBF96}">
      <dgm:prSet/>
      <dgm:spPr/>
      <dgm:t>
        <a:bodyPr/>
        <a:lstStyle/>
        <a:p>
          <a:endParaRPr lang="en-US"/>
        </a:p>
      </dgm:t>
    </dgm:pt>
    <dgm:pt modelId="{A328B32D-0178-44C0-B9B0-14075282C107}" type="pres">
      <dgm:prSet presAssocID="{1F7845A8-9C32-460F-9950-FDE89064DF81}" presName="Name0" presStyleCnt="0">
        <dgm:presLayoutVars>
          <dgm:dir/>
          <dgm:resizeHandles val="exact"/>
        </dgm:presLayoutVars>
      </dgm:prSet>
      <dgm:spPr/>
    </dgm:pt>
    <dgm:pt modelId="{1D967C5A-03FF-46DD-9FD4-A7217F6CCB24}" type="pres">
      <dgm:prSet presAssocID="{1F7845A8-9C32-460F-9950-FDE89064DF81}" presName="cycle" presStyleCnt="0"/>
      <dgm:spPr/>
    </dgm:pt>
    <dgm:pt modelId="{E12C6FCD-C0E7-4CD6-B752-77E1AF4FB805}" type="pres">
      <dgm:prSet presAssocID="{64534FC1-BFA0-40F6-9F90-861CC13B9328}" presName="nodeFirstNode" presStyleLbl="node1" presStyleIdx="0" presStyleCnt="8">
        <dgm:presLayoutVars>
          <dgm:bulletEnabled val="1"/>
        </dgm:presLayoutVars>
      </dgm:prSet>
      <dgm:spPr/>
    </dgm:pt>
    <dgm:pt modelId="{9ED4BFE9-B34E-4175-A0A5-A6819C098AB9}" type="pres">
      <dgm:prSet presAssocID="{FC803722-70FA-491F-AD26-575B8310DB08}" presName="sibTransFirstNode" presStyleLbl="bgShp" presStyleIdx="0" presStyleCnt="1"/>
      <dgm:spPr/>
    </dgm:pt>
    <dgm:pt modelId="{541C4778-9B1F-43CA-A737-A769270B5298}" type="pres">
      <dgm:prSet presAssocID="{2F36CFA8-149B-4CEF-9152-484EB14B3622}" presName="nodeFollowingNodes" presStyleLbl="node1" presStyleIdx="1" presStyleCnt="8">
        <dgm:presLayoutVars>
          <dgm:bulletEnabled val="1"/>
        </dgm:presLayoutVars>
      </dgm:prSet>
      <dgm:spPr/>
    </dgm:pt>
    <dgm:pt modelId="{974CF3EB-1F50-4ABA-B4E7-214EB0378D90}" type="pres">
      <dgm:prSet presAssocID="{D4D7B8B3-4772-4CEB-894D-74CA696A6C1B}" presName="nodeFollowingNodes" presStyleLbl="node1" presStyleIdx="2" presStyleCnt="8">
        <dgm:presLayoutVars>
          <dgm:bulletEnabled val="1"/>
        </dgm:presLayoutVars>
      </dgm:prSet>
      <dgm:spPr/>
    </dgm:pt>
    <dgm:pt modelId="{6AD2A65D-569B-40C2-9C39-8A464B007318}" type="pres">
      <dgm:prSet presAssocID="{02E474EF-AE6E-497F-A7D9-EFD65A799F95}" presName="nodeFollowingNodes" presStyleLbl="node1" presStyleIdx="3" presStyleCnt="8">
        <dgm:presLayoutVars>
          <dgm:bulletEnabled val="1"/>
        </dgm:presLayoutVars>
      </dgm:prSet>
      <dgm:spPr/>
    </dgm:pt>
    <dgm:pt modelId="{A6E50B6D-43EA-4F84-8F87-AF6C5472FF15}" type="pres">
      <dgm:prSet presAssocID="{73305BC0-6B20-48E1-90EB-AAB7141CD346}" presName="nodeFollowingNodes" presStyleLbl="node1" presStyleIdx="4" presStyleCnt="8">
        <dgm:presLayoutVars>
          <dgm:bulletEnabled val="1"/>
        </dgm:presLayoutVars>
      </dgm:prSet>
      <dgm:spPr/>
    </dgm:pt>
    <dgm:pt modelId="{EFE6A7E9-E9CC-409C-999A-338A7AAE06CC}" type="pres">
      <dgm:prSet presAssocID="{6D84C3E8-08AC-42E3-A40F-04D150F30A93}" presName="nodeFollowingNodes" presStyleLbl="node1" presStyleIdx="5" presStyleCnt="8">
        <dgm:presLayoutVars>
          <dgm:bulletEnabled val="1"/>
        </dgm:presLayoutVars>
      </dgm:prSet>
      <dgm:spPr/>
    </dgm:pt>
    <dgm:pt modelId="{D15DE84A-7546-4762-BC39-CDC840696148}" type="pres">
      <dgm:prSet presAssocID="{24E693CC-D3A6-4E52-984F-75AE4FBB1D19}" presName="nodeFollowingNodes" presStyleLbl="node1" presStyleIdx="6" presStyleCnt="8">
        <dgm:presLayoutVars>
          <dgm:bulletEnabled val="1"/>
        </dgm:presLayoutVars>
      </dgm:prSet>
      <dgm:spPr/>
    </dgm:pt>
    <dgm:pt modelId="{E3A90829-48D1-45D5-A821-ADD1E6DA8D6B}" type="pres">
      <dgm:prSet presAssocID="{01BC8A94-3143-4194-BBF8-C59EB96F7E47}" presName="nodeFollowingNodes" presStyleLbl="node1" presStyleIdx="7" presStyleCnt="8">
        <dgm:presLayoutVars>
          <dgm:bulletEnabled val="1"/>
        </dgm:presLayoutVars>
      </dgm:prSet>
      <dgm:spPr/>
    </dgm:pt>
  </dgm:ptLst>
  <dgm:cxnLst>
    <dgm:cxn modelId="{70FE0D06-8068-4CB6-8E4F-4E98E81FE9EE}" type="presOf" srcId="{64534FC1-BFA0-40F6-9F90-861CC13B9328}" destId="{E12C6FCD-C0E7-4CD6-B752-77E1AF4FB805}" srcOrd="0" destOrd="0" presId="urn:microsoft.com/office/officeart/2005/8/layout/cycle3"/>
    <dgm:cxn modelId="{49213412-8795-4093-A2A1-2D4626B1CDCD}" srcId="{1F7845A8-9C32-460F-9950-FDE89064DF81}" destId="{6D84C3E8-08AC-42E3-A40F-04D150F30A93}" srcOrd="5" destOrd="0" parTransId="{A6DA457E-62A3-4B96-89FE-9123A1C9F284}" sibTransId="{B011D7FC-E2BA-44CA-8A47-398D8BF081B2}"/>
    <dgm:cxn modelId="{80DE5722-56FB-47E2-A000-F24A46BEBF96}" srcId="{1F7845A8-9C32-460F-9950-FDE89064DF81}" destId="{01BC8A94-3143-4194-BBF8-C59EB96F7E47}" srcOrd="7" destOrd="0" parTransId="{7F13440F-3234-41A4-A511-43C8B8E7F6E9}" sibTransId="{CB3E4DF7-6FF0-43AC-B76D-44C88F8B284C}"/>
    <dgm:cxn modelId="{C2354960-BC9A-492D-AC42-D074DFACD31E}" type="presOf" srcId="{1F7845A8-9C32-460F-9950-FDE89064DF81}" destId="{A328B32D-0178-44C0-B9B0-14075282C107}" srcOrd="0" destOrd="0" presId="urn:microsoft.com/office/officeart/2005/8/layout/cycle3"/>
    <dgm:cxn modelId="{44CD7F60-4C05-4F9D-8CCB-7C92CB4D65A4}" srcId="{1F7845A8-9C32-460F-9950-FDE89064DF81}" destId="{24E693CC-D3A6-4E52-984F-75AE4FBB1D19}" srcOrd="6" destOrd="0" parTransId="{7DB64DE6-6CC5-4AB3-91EA-2DB499FC2E22}" sibTransId="{1E57BD9D-E11A-41E9-909C-065285AF576B}"/>
    <dgm:cxn modelId="{9B44E46A-C662-4863-8159-6F41E521AADF}" type="presOf" srcId="{02E474EF-AE6E-497F-A7D9-EFD65A799F95}" destId="{6AD2A65D-569B-40C2-9C39-8A464B007318}" srcOrd="0" destOrd="0" presId="urn:microsoft.com/office/officeart/2005/8/layout/cycle3"/>
    <dgm:cxn modelId="{F49ACE4D-C263-4E80-867A-2590C33C3784}" type="presOf" srcId="{24E693CC-D3A6-4E52-984F-75AE4FBB1D19}" destId="{D15DE84A-7546-4762-BC39-CDC840696148}" srcOrd="0" destOrd="0" presId="urn:microsoft.com/office/officeart/2005/8/layout/cycle3"/>
    <dgm:cxn modelId="{7153B671-738D-4147-9CB1-0F8D3A44D698}" type="presOf" srcId="{D4D7B8B3-4772-4CEB-894D-74CA696A6C1B}" destId="{974CF3EB-1F50-4ABA-B4E7-214EB0378D90}" srcOrd="0" destOrd="0" presId="urn:microsoft.com/office/officeart/2005/8/layout/cycle3"/>
    <dgm:cxn modelId="{0001ED7C-7A1C-4305-B8CF-C1CE8CA2DA76}" type="presOf" srcId="{01BC8A94-3143-4194-BBF8-C59EB96F7E47}" destId="{E3A90829-48D1-45D5-A821-ADD1E6DA8D6B}" srcOrd="0" destOrd="0" presId="urn:microsoft.com/office/officeart/2005/8/layout/cycle3"/>
    <dgm:cxn modelId="{25A5F7AA-46D6-4969-B8B6-D5EFC2A7336C}" srcId="{1F7845A8-9C32-460F-9950-FDE89064DF81}" destId="{73305BC0-6B20-48E1-90EB-AAB7141CD346}" srcOrd="4" destOrd="0" parTransId="{A6E73364-438F-41DB-8474-E7699A59154D}" sibTransId="{10F9275B-B9C1-49D0-8A3D-33C64308A858}"/>
    <dgm:cxn modelId="{D7CE18AE-0BEC-4416-ACF5-A272614B5075}" type="presOf" srcId="{FC803722-70FA-491F-AD26-575B8310DB08}" destId="{9ED4BFE9-B34E-4175-A0A5-A6819C098AB9}" srcOrd="0" destOrd="0" presId="urn:microsoft.com/office/officeart/2005/8/layout/cycle3"/>
    <dgm:cxn modelId="{26CAD0B2-EA1A-4EC4-BA52-47730F90FC85}" srcId="{1F7845A8-9C32-460F-9950-FDE89064DF81}" destId="{02E474EF-AE6E-497F-A7D9-EFD65A799F95}" srcOrd="3" destOrd="0" parTransId="{3375DEB8-1FDB-4A6D-AD5C-E9AEE85FE82A}" sibTransId="{B8E15959-209A-4EAE-8276-D670D4D890E5}"/>
    <dgm:cxn modelId="{427BD7BA-57FF-4B7F-A86B-ABCADBA0B1A0}" srcId="{1F7845A8-9C32-460F-9950-FDE89064DF81}" destId="{D4D7B8B3-4772-4CEB-894D-74CA696A6C1B}" srcOrd="2" destOrd="0" parTransId="{7D129AD9-B564-467A-AE1B-3B41C40971EB}" sibTransId="{C6760E25-A4AD-4454-AB02-39E5CCD47963}"/>
    <dgm:cxn modelId="{42B6E6BB-BD4B-4433-B309-5C343ACABBA8}" type="presOf" srcId="{6D84C3E8-08AC-42E3-A40F-04D150F30A93}" destId="{EFE6A7E9-E9CC-409C-999A-338A7AAE06CC}" srcOrd="0" destOrd="0" presId="urn:microsoft.com/office/officeart/2005/8/layout/cycle3"/>
    <dgm:cxn modelId="{085E2DBD-B8C7-449A-913C-6E5A70830F57}" type="presOf" srcId="{2F36CFA8-149B-4CEF-9152-484EB14B3622}" destId="{541C4778-9B1F-43CA-A737-A769270B5298}" srcOrd="0" destOrd="0" presId="urn:microsoft.com/office/officeart/2005/8/layout/cycle3"/>
    <dgm:cxn modelId="{719C2DCE-7E25-40BD-B3A5-34AE04443501}" type="presOf" srcId="{73305BC0-6B20-48E1-90EB-AAB7141CD346}" destId="{A6E50B6D-43EA-4F84-8F87-AF6C5472FF15}" srcOrd="0" destOrd="0" presId="urn:microsoft.com/office/officeart/2005/8/layout/cycle3"/>
    <dgm:cxn modelId="{A930B2D1-0347-4AB9-BC7A-86EF77884685}" srcId="{1F7845A8-9C32-460F-9950-FDE89064DF81}" destId="{64534FC1-BFA0-40F6-9F90-861CC13B9328}" srcOrd="0" destOrd="0" parTransId="{E38DBA38-1887-40F8-852F-960201044CAC}" sibTransId="{FC803722-70FA-491F-AD26-575B8310DB08}"/>
    <dgm:cxn modelId="{4A04B1EB-65C2-4199-99C3-48A64235B52D}" srcId="{1F7845A8-9C32-460F-9950-FDE89064DF81}" destId="{2F36CFA8-149B-4CEF-9152-484EB14B3622}" srcOrd="1" destOrd="0" parTransId="{E3607DB1-2256-44F0-8443-50185B4F69FF}" sibTransId="{F06025CD-E6A2-4411-BDCB-DC58EC6FF420}"/>
    <dgm:cxn modelId="{AD157A12-7973-4FC4-8264-28094663E6C9}" type="presParOf" srcId="{A328B32D-0178-44C0-B9B0-14075282C107}" destId="{1D967C5A-03FF-46DD-9FD4-A7217F6CCB24}" srcOrd="0" destOrd="0" presId="urn:microsoft.com/office/officeart/2005/8/layout/cycle3"/>
    <dgm:cxn modelId="{DD24497E-9A07-4033-A629-7A9523180314}" type="presParOf" srcId="{1D967C5A-03FF-46DD-9FD4-A7217F6CCB24}" destId="{E12C6FCD-C0E7-4CD6-B752-77E1AF4FB805}" srcOrd="0" destOrd="0" presId="urn:microsoft.com/office/officeart/2005/8/layout/cycle3"/>
    <dgm:cxn modelId="{10146340-7A3F-4FC2-9DAF-1C5E02FB4926}" type="presParOf" srcId="{1D967C5A-03FF-46DD-9FD4-A7217F6CCB24}" destId="{9ED4BFE9-B34E-4175-A0A5-A6819C098AB9}" srcOrd="1" destOrd="0" presId="urn:microsoft.com/office/officeart/2005/8/layout/cycle3"/>
    <dgm:cxn modelId="{D78A444D-5C19-4258-AC1D-B01C61466975}" type="presParOf" srcId="{1D967C5A-03FF-46DD-9FD4-A7217F6CCB24}" destId="{541C4778-9B1F-43CA-A737-A769270B5298}" srcOrd="2" destOrd="0" presId="urn:microsoft.com/office/officeart/2005/8/layout/cycle3"/>
    <dgm:cxn modelId="{0BE34C23-6067-40E3-B00D-2324562CA848}" type="presParOf" srcId="{1D967C5A-03FF-46DD-9FD4-A7217F6CCB24}" destId="{974CF3EB-1F50-4ABA-B4E7-214EB0378D90}" srcOrd="3" destOrd="0" presId="urn:microsoft.com/office/officeart/2005/8/layout/cycle3"/>
    <dgm:cxn modelId="{0AB6FB46-8D8E-4C12-8489-A5D2A3D9014D}" type="presParOf" srcId="{1D967C5A-03FF-46DD-9FD4-A7217F6CCB24}" destId="{6AD2A65D-569B-40C2-9C39-8A464B007318}" srcOrd="4" destOrd="0" presId="urn:microsoft.com/office/officeart/2005/8/layout/cycle3"/>
    <dgm:cxn modelId="{64F4B5BA-955E-4323-911D-39C8491E1ECE}" type="presParOf" srcId="{1D967C5A-03FF-46DD-9FD4-A7217F6CCB24}" destId="{A6E50B6D-43EA-4F84-8F87-AF6C5472FF15}" srcOrd="5" destOrd="0" presId="urn:microsoft.com/office/officeart/2005/8/layout/cycle3"/>
    <dgm:cxn modelId="{EA1276CA-0094-4D1D-A869-BD47654FB9B4}" type="presParOf" srcId="{1D967C5A-03FF-46DD-9FD4-A7217F6CCB24}" destId="{EFE6A7E9-E9CC-409C-999A-338A7AAE06CC}" srcOrd="6" destOrd="0" presId="urn:microsoft.com/office/officeart/2005/8/layout/cycle3"/>
    <dgm:cxn modelId="{39C173FA-F99A-4965-BC62-A09C6B3F471B}" type="presParOf" srcId="{1D967C5A-03FF-46DD-9FD4-A7217F6CCB24}" destId="{D15DE84A-7546-4762-BC39-CDC840696148}" srcOrd="7" destOrd="0" presId="urn:microsoft.com/office/officeart/2005/8/layout/cycle3"/>
    <dgm:cxn modelId="{921A4642-D723-450D-9601-2E98B9B45C6D}" type="presParOf" srcId="{1D967C5A-03FF-46DD-9FD4-A7217F6CCB24}" destId="{E3A90829-48D1-45D5-A821-ADD1E6DA8D6B}" srcOrd="8" destOrd="0" presId="urn:microsoft.com/office/officeart/2005/8/layout/cycle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F7845A8-9C32-460F-9950-FDE89064DF81}" type="doc">
      <dgm:prSet loTypeId="urn:microsoft.com/office/officeart/2005/8/layout/cycle3" loCatId="cycle" qsTypeId="urn:microsoft.com/office/officeart/2005/8/quickstyle/simple1" qsCatId="simple" csTypeId="urn:microsoft.com/office/officeart/2005/8/colors/accent3_5" csCatId="accent3" phldr="1"/>
      <dgm:spPr/>
      <dgm:t>
        <a:bodyPr/>
        <a:lstStyle/>
        <a:p>
          <a:endParaRPr lang="en-US"/>
        </a:p>
      </dgm:t>
    </dgm:pt>
    <dgm:pt modelId="{64534FC1-BFA0-40F6-9F90-861CC13B9328}">
      <dgm:prSet phldrT="[Text]"/>
      <dgm:spPr/>
      <dgm:t>
        <a:bodyPr/>
        <a:lstStyle/>
        <a:p>
          <a:r>
            <a:rPr lang="en-US" dirty="0"/>
            <a:t>Code</a:t>
          </a:r>
        </a:p>
      </dgm:t>
    </dgm:pt>
    <dgm:pt modelId="{E38DBA38-1887-40F8-852F-960201044CAC}" type="parTrans" cxnId="{A930B2D1-0347-4AB9-BC7A-86EF77884685}">
      <dgm:prSet/>
      <dgm:spPr/>
      <dgm:t>
        <a:bodyPr/>
        <a:lstStyle/>
        <a:p>
          <a:endParaRPr lang="en-US"/>
        </a:p>
      </dgm:t>
    </dgm:pt>
    <dgm:pt modelId="{FC803722-70FA-491F-AD26-575B8310DB08}" type="sibTrans" cxnId="{A930B2D1-0347-4AB9-BC7A-86EF77884685}">
      <dgm:prSet/>
      <dgm:spPr/>
      <dgm:t>
        <a:bodyPr/>
        <a:lstStyle/>
        <a:p>
          <a:endParaRPr lang="en-US"/>
        </a:p>
      </dgm:t>
    </dgm:pt>
    <dgm:pt modelId="{2F36CFA8-149B-4CEF-9152-484EB14B3622}">
      <dgm:prSet phldrT="[Text]"/>
      <dgm:spPr/>
      <dgm:t>
        <a:bodyPr/>
        <a:lstStyle/>
        <a:p>
          <a:r>
            <a:rPr lang="en-US" dirty="0"/>
            <a:t>Build</a:t>
          </a:r>
        </a:p>
      </dgm:t>
    </dgm:pt>
    <dgm:pt modelId="{E3607DB1-2256-44F0-8443-50185B4F69FF}" type="parTrans" cxnId="{4A04B1EB-65C2-4199-99C3-48A64235B52D}">
      <dgm:prSet/>
      <dgm:spPr/>
      <dgm:t>
        <a:bodyPr/>
        <a:lstStyle/>
        <a:p>
          <a:endParaRPr lang="en-US"/>
        </a:p>
      </dgm:t>
    </dgm:pt>
    <dgm:pt modelId="{F06025CD-E6A2-4411-BDCB-DC58EC6FF420}" type="sibTrans" cxnId="{4A04B1EB-65C2-4199-99C3-48A64235B52D}">
      <dgm:prSet/>
      <dgm:spPr/>
      <dgm:t>
        <a:bodyPr/>
        <a:lstStyle/>
        <a:p>
          <a:endParaRPr lang="en-US"/>
        </a:p>
      </dgm:t>
    </dgm:pt>
    <dgm:pt modelId="{D4D7B8B3-4772-4CEB-894D-74CA696A6C1B}">
      <dgm:prSet phldrT="[Text]"/>
      <dgm:spPr/>
      <dgm:t>
        <a:bodyPr/>
        <a:lstStyle/>
        <a:p>
          <a:r>
            <a:rPr lang="en-US" dirty="0"/>
            <a:t>Test</a:t>
          </a:r>
        </a:p>
      </dgm:t>
    </dgm:pt>
    <dgm:pt modelId="{7D129AD9-B564-467A-AE1B-3B41C40971EB}" type="parTrans" cxnId="{427BD7BA-57FF-4B7F-A86B-ABCADBA0B1A0}">
      <dgm:prSet/>
      <dgm:spPr/>
      <dgm:t>
        <a:bodyPr/>
        <a:lstStyle/>
        <a:p>
          <a:endParaRPr lang="en-US"/>
        </a:p>
      </dgm:t>
    </dgm:pt>
    <dgm:pt modelId="{C6760E25-A4AD-4454-AB02-39E5CCD47963}" type="sibTrans" cxnId="{427BD7BA-57FF-4B7F-A86B-ABCADBA0B1A0}">
      <dgm:prSet/>
      <dgm:spPr/>
      <dgm:t>
        <a:bodyPr/>
        <a:lstStyle/>
        <a:p>
          <a:endParaRPr lang="en-US"/>
        </a:p>
      </dgm:t>
    </dgm:pt>
    <dgm:pt modelId="{02E474EF-AE6E-497F-A7D9-EFD65A799F95}">
      <dgm:prSet phldrT="[Text]"/>
      <dgm:spPr/>
      <dgm:t>
        <a:bodyPr/>
        <a:lstStyle/>
        <a:p>
          <a:r>
            <a:rPr lang="en-US" dirty="0"/>
            <a:t>Release</a:t>
          </a:r>
        </a:p>
      </dgm:t>
    </dgm:pt>
    <dgm:pt modelId="{3375DEB8-1FDB-4A6D-AD5C-E9AEE85FE82A}" type="parTrans" cxnId="{26CAD0B2-EA1A-4EC4-BA52-47730F90FC85}">
      <dgm:prSet/>
      <dgm:spPr/>
      <dgm:t>
        <a:bodyPr/>
        <a:lstStyle/>
        <a:p>
          <a:endParaRPr lang="en-US"/>
        </a:p>
      </dgm:t>
    </dgm:pt>
    <dgm:pt modelId="{B8E15959-209A-4EAE-8276-D670D4D890E5}" type="sibTrans" cxnId="{26CAD0B2-EA1A-4EC4-BA52-47730F90FC85}">
      <dgm:prSet/>
      <dgm:spPr/>
      <dgm:t>
        <a:bodyPr/>
        <a:lstStyle/>
        <a:p>
          <a:endParaRPr lang="en-US"/>
        </a:p>
      </dgm:t>
    </dgm:pt>
    <dgm:pt modelId="{6D84C3E8-08AC-42E3-A40F-04D150F30A93}">
      <dgm:prSet phldrT="[Text]"/>
      <dgm:spPr/>
      <dgm:t>
        <a:bodyPr/>
        <a:lstStyle/>
        <a:p>
          <a:r>
            <a:rPr lang="en-US" dirty="0"/>
            <a:t>Operate</a:t>
          </a:r>
        </a:p>
      </dgm:t>
    </dgm:pt>
    <dgm:pt modelId="{A6DA457E-62A3-4B96-89FE-9123A1C9F284}" type="parTrans" cxnId="{49213412-8795-4093-A2A1-2D4626B1CDCD}">
      <dgm:prSet/>
      <dgm:spPr/>
      <dgm:t>
        <a:bodyPr/>
        <a:lstStyle/>
        <a:p>
          <a:endParaRPr lang="en-US"/>
        </a:p>
      </dgm:t>
    </dgm:pt>
    <dgm:pt modelId="{B011D7FC-E2BA-44CA-8A47-398D8BF081B2}" type="sibTrans" cxnId="{49213412-8795-4093-A2A1-2D4626B1CDCD}">
      <dgm:prSet/>
      <dgm:spPr/>
      <dgm:t>
        <a:bodyPr/>
        <a:lstStyle/>
        <a:p>
          <a:endParaRPr lang="en-US"/>
        </a:p>
      </dgm:t>
    </dgm:pt>
    <dgm:pt modelId="{73305BC0-6B20-48E1-90EB-AAB7141CD346}">
      <dgm:prSet phldrT="[Text]"/>
      <dgm:spPr/>
      <dgm:t>
        <a:bodyPr/>
        <a:lstStyle/>
        <a:p>
          <a:r>
            <a:rPr lang="en-US" dirty="0"/>
            <a:t>Deploy</a:t>
          </a:r>
        </a:p>
      </dgm:t>
    </dgm:pt>
    <dgm:pt modelId="{A6E73364-438F-41DB-8474-E7699A59154D}" type="parTrans" cxnId="{25A5F7AA-46D6-4969-B8B6-D5EFC2A7336C}">
      <dgm:prSet/>
      <dgm:spPr/>
      <dgm:t>
        <a:bodyPr/>
        <a:lstStyle/>
        <a:p>
          <a:endParaRPr lang="en-US"/>
        </a:p>
      </dgm:t>
    </dgm:pt>
    <dgm:pt modelId="{10F9275B-B9C1-49D0-8A3D-33C64308A858}" type="sibTrans" cxnId="{25A5F7AA-46D6-4969-B8B6-D5EFC2A7336C}">
      <dgm:prSet/>
      <dgm:spPr/>
      <dgm:t>
        <a:bodyPr/>
        <a:lstStyle/>
        <a:p>
          <a:endParaRPr lang="en-US"/>
        </a:p>
      </dgm:t>
    </dgm:pt>
    <dgm:pt modelId="{24E693CC-D3A6-4E52-984F-75AE4FBB1D19}">
      <dgm:prSet phldrT="[Text]"/>
      <dgm:spPr/>
      <dgm:t>
        <a:bodyPr/>
        <a:lstStyle/>
        <a:p>
          <a:r>
            <a:rPr lang="en-US" dirty="0"/>
            <a:t>Monitor</a:t>
          </a:r>
        </a:p>
      </dgm:t>
    </dgm:pt>
    <dgm:pt modelId="{7DB64DE6-6CC5-4AB3-91EA-2DB499FC2E22}" type="parTrans" cxnId="{44CD7F60-4C05-4F9D-8CCB-7C92CB4D65A4}">
      <dgm:prSet/>
      <dgm:spPr/>
      <dgm:t>
        <a:bodyPr/>
        <a:lstStyle/>
        <a:p>
          <a:endParaRPr lang="en-US"/>
        </a:p>
      </dgm:t>
    </dgm:pt>
    <dgm:pt modelId="{1E57BD9D-E11A-41E9-909C-065285AF576B}" type="sibTrans" cxnId="{44CD7F60-4C05-4F9D-8CCB-7C92CB4D65A4}">
      <dgm:prSet/>
      <dgm:spPr/>
      <dgm:t>
        <a:bodyPr/>
        <a:lstStyle/>
        <a:p>
          <a:endParaRPr lang="en-US"/>
        </a:p>
      </dgm:t>
    </dgm:pt>
    <dgm:pt modelId="{01BC8A94-3143-4194-BBF8-C59EB96F7E47}">
      <dgm:prSet phldrT="[Text]"/>
      <dgm:spPr/>
      <dgm:t>
        <a:bodyPr/>
        <a:lstStyle/>
        <a:p>
          <a:r>
            <a:rPr lang="en-US" dirty="0"/>
            <a:t>Plan</a:t>
          </a:r>
        </a:p>
      </dgm:t>
    </dgm:pt>
    <dgm:pt modelId="{7F13440F-3234-41A4-A511-43C8B8E7F6E9}" type="parTrans" cxnId="{80DE5722-56FB-47E2-A000-F24A46BEBF96}">
      <dgm:prSet/>
      <dgm:spPr/>
      <dgm:t>
        <a:bodyPr/>
        <a:lstStyle/>
        <a:p>
          <a:endParaRPr lang="en-US"/>
        </a:p>
      </dgm:t>
    </dgm:pt>
    <dgm:pt modelId="{CB3E4DF7-6FF0-43AC-B76D-44C88F8B284C}" type="sibTrans" cxnId="{80DE5722-56FB-47E2-A000-F24A46BEBF96}">
      <dgm:prSet/>
      <dgm:spPr/>
      <dgm:t>
        <a:bodyPr/>
        <a:lstStyle/>
        <a:p>
          <a:endParaRPr lang="en-US"/>
        </a:p>
      </dgm:t>
    </dgm:pt>
    <dgm:pt modelId="{A328B32D-0178-44C0-B9B0-14075282C107}" type="pres">
      <dgm:prSet presAssocID="{1F7845A8-9C32-460F-9950-FDE89064DF81}" presName="Name0" presStyleCnt="0">
        <dgm:presLayoutVars>
          <dgm:dir/>
          <dgm:resizeHandles val="exact"/>
        </dgm:presLayoutVars>
      </dgm:prSet>
      <dgm:spPr/>
    </dgm:pt>
    <dgm:pt modelId="{1D967C5A-03FF-46DD-9FD4-A7217F6CCB24}" type="pres">
      <dgm:prSet presAssocID="{1F7845A8-9C32-460F-9950-FDE89064DF81}" presName="cycle" presStyleCnt="0"/>
      <dgm:spPr/>
    </dgm:pt>
    <dgm:pt modelId="{E12C6FCD-C0E7-4CD6-B752-77E1AF4FB805}" type="pres">
      <dgm:prSet presAssocID="{64534FC1-BFA0-40F6-9F90-861CC13B9328}" presName="nodeFirstNode" presStyleLbl="node1" presStyleIdx="0" presStyleCnt="8">
        <dgm:presLayoutVars>
          <dgm:bulletEnabled val="1"/>
        </dgm:presLayoutVars>
      </dgm:prSet>
      <dgm:spPr/>
    </dgm:pt>
    <dgm:pt modelId="{9ED4BFE9-B34E-4175-A0A5-A6819C098AB9}" type="pres">
      <dgm:prSet presAssocID="{FC803722-70FA-491F-AD26-575B8310DB08}" presName="sibTransFirstNode" presStyleLbl="bgShp" presStyleIdx="0" presStyleCnt="1"/>
      <dgm:spPr/>
    </dgm:pt>
    <dgm:pt modelId="{541C4778-9B1F-43CA-A737-A769270B5298}" type="pres">
      <dgm:prSet presAssocID="{2F36CFA8-149B-4CEF-9152-484EB14B3622}" presName="nodeFollowingNodes" presStyleLbl="node1" presStyleIdx="1" presStyleCnt="8">
        <dgm:presLayoutVars>
          <dgm:bulletEnabled val="1"/>
        </dgm:presLayoutVars>
      </dgm:prSet>
      <dgm:spPr/>
    </dgm:pt>
    <dgm:pt modelId="{974CF3EB-1F50-4ABA-B4E7-214EB0378D90}" type="pres">
      <dgm:prSet presAssocID="{D4D7B8B3-4772-4CEB-894D-74CA696A6C1B}" presName="nodeFollowingNodes" presStyleLbl="node1" presStyleIdx="2" presStyleCnt="8">
        <dgm:presLayoutVars>
          <dgm:bulletEnabled val="1"/>
        </dgm:presLayoutVars>
      </dgm:prSet>
      <dgm:spPr/>
    </dgm:pt>
    <dgm:pt modelId="{6AD2A65D-569B-40C2-9C39-8A464B007318}" type="pres">
      <dgm:prSet presAssocID="{02E474EF-AE6E-497F-A7D9-EFD65A799F95}" presName="nodeFollowingNodes" presStyleLbl="node1" presStyleIdx="3" presStyleCnt="8">
        <dgm:presLayoutVars>
          <dgm:bulletEnabled val="1"/>
        </dgm:presLayoutVars>
      </dgm:prSet>
      <dgm:spPr/>
    </dgm:pt>
    <dgm:pt modelId="{A6E50B6D-43EA-4F84-8F87-AF6C5472FF15}" type="pres">
      <dgm:prSet presAssocID="{73305BC0-6B20-48E1-90EB-AAB7141CD346}" presName="nodeFollowingNodes" presStyleLbl="node1" presStyleIdx="4" presStyleCnt="8">
        <dgm:presLayoutVars>
          <dgm:bulletEnabled val="1"/>
        </dgm:presLayoutVars>
      </dgm:prSet>
      <dgm:spPr/>
    </dgm:pt>
    <dgm:pt modelId="{EFE6A7E9-E9CC-409C-999A-338A7AAE06CC}" type="pres">
      <dgm:prSet presAssocID="{6D84C3E8-08AC-42E3-A40F-04D150F30A93}" presName="nodeFollowingNodes" presStyleLbl="node1" presStyleIdx="5" presStyleCnt="8">
        <dgm:presLayoutVars>
          <dgm:bulletEnabled val="1"/>
        </dgm:presLayoutVars>
      </dgm:prSet>
      <dgm:spPr/>
    </dgm:pt>
    <dgm:pt modelId="{D15DE84A-7546-4762-BC39-CDC840696148}" type="pres">
      <dgm:prSet presAssocID="{24E693CC-D3A6-4E52-984F-75AE4FBB1D19}" presName="nodeFollowingNodes" presStyleLbl="node1" presStyleIdx="6" presStyleCnt="8">
        <dgm:presLayoutVars>
          <dgm:bulletEnabled val="1"/>
        </dgm:presLayoutVars>
      </dgm:prSet>
      <dgm:spPr/>
    </dgm:pt>
    <dgm:pt modelId="{E3A90829-48D1-45D5-A821-ADD1E6DA8D6B}" type="pres">
      <dgm:prSet presAssocID="{01BC8A94-3143-4194-BBF8-C59EB96F7E47}" presName="nodeFollowingNodes" presStyleLbl="node1" presStyleIdx="7" presStyleCnt="8">
        <dgm:presLayoutVars>
          <dgm:bulletEnabled val="1"/>
        </dgm:presLayoutVars>
      </dgm:prSet>
      <dgm:spPr/>
    </dgm:pt>
  </dgm:ptLst>
  <dgm:cxnLst>
    <dgm:cxn modelId="{70FE0D06-8068-4CB6-8E4F-4E98E81FE9EE}" type="presOf" srcId="{64534FC1-BFA0-40F6-9F90-861CC13B9328}" destId="{E12C6FCD-C0E7-4CD6-B752-77E1AF4FB805}" srcOrd="0" destOrd="0" presId="urn:microsoft.com/office/officeart/2005/8/layout/cycle3"/>
    <dgm:cxn modelId="{49213412-8795-4093-A2A1-2D4626B1CDCD}" srcId="{1F7845A8-9C32-460F-9950-FDE89064DF81}" destId="{6D84C3E8-08AC-42E3-A40F-04D150F30A93}" srcOrd="5" destOrd="0" parTransId="{A6DA457E-62A3-4B96-89FE-9123A1C9F284}" sibTransId="{B011D7FC-E2BA-44CA-8A47-398D8BF081B2}"/>
    <dgm:cxn modelId="{80DE5722-56FB-47E2-A000-F24A46BEBF96}" srcId="{1F7845A8-9C32-460F-9950-FDE89064DF81}" destId="{01BC8A94-3143-4194-BBF8-C59EB96F7E47}" srcOrd="7" destOrd="0" parTransId="{7F13440F-3234-41A4-A511-43C8B8E7F6E9}" sibTransId="{CB3E4DF7-6FF0-43AC-B76D-44C88F8B284C}"/>
    <dgm:cxn modelId="{C2354960-BC9A-492D-AC42-D074DFACD31E}" type="presOf" srcId="{1F7845A8-9C32-460F-9950-FDE89064DF81}" destId="{A328B32D-0178-44C0-B9B0-14075282C107}" srcOrd="0" destOrd="0" presId="urn:microsoft.com/office/officeart/2005/8/layout/cycle3"/>
    <dgm:cxn modelId="{44CD7F60-4C05-4F9D-8CCB-7C92CB4D65A4}" srcId="{1F7845A8-9C32-460F-9950-FDE89064DF81}" destId="{24E693CC-D3A6-4E52-984F-75AE4FBB1D19}" srcOrd="6" destOrd="0" parTransId="{7DB64DE6-6CC5-4AB3-91EA-2DB499FC2E22}" sibTransId="{1E57BD9D-E11A-41E9-909C-065285AF576B}"/>
    <dgm:cxn modelId="{9B44E46A-C662-4863-8159-6F41E521AADF}" type="presOf" srcId="{02E474EF-AE6E-497F-A7D9-EFD65A799F95}" destId="{6AD2A65D-569B-40C2-9C39-8A464B007318}" srcOrd="0" destOrd="0" presId="urn:microsoft.com/office/officeart/2005/8/layout/cycle3"/>
    <dgm:cxn modelId="{F49ACE4D-C263-4E80-867A-2590C33C3784}" type="presOf" srcId="{24E693CC-D3A6-4E52-984F-75AE4FBB1D19}" destId="{D15DE84A-7546-4762-BC39-CDC840696148}" srcOrd="0" destOrd="0" presId="urn:microsoft.com/office/officeart/2005/8/layout/cycle3"/>
    <dgm:cxn modelId="{7153B671-738D-4147-9CB1-0F8D3A44D698}" type="presOf" srcId="{D4D7B8B3-4772-4CEB-894D-74CA696A6C1B}" destId="{974CF3EB-1F50-4ABA-B4E7-214EB0378D90}" srcOrd="0" destOrd="0" presId="urn:microsoft.com/office/officeart/2005/8/layout/cycle3"/>
    <dgm:cxn modelId="{0001ED7C-7A1C-4305-B8CF-C1CE8CA2DA76}" type="presOf" srcId="{01BC8A94-3143-4194-BBF8-C59EB96F7E47}" destId="{E3A90829-48D1-45D5-A821-ADD1E6DA8D6B}" srcOrd="0" destOrd="0" presId="urn:microsoft.com/office/officeart/2005/8/layout/cycle3"/>
    <dgm:cxn modelId="{25A5F7AA-46D6-4969-B8B6-D5EFC2A7336C}" srcId="{1F7845A8-9C32-460F-9950-FDE89064DF81}" destId="{73305BC0-6B20-48E1-90EB-AAB7141CD346}" srcOrd="4" destOrd="0" parTransId="{A6E73364-438F-41DB-8474-E7699A59154D}" sibTransId="{10F9275B-B9C1-49D0-8A3D-33C64308A858}"/>
    <dgm:cxn modelId="{D7CE18AE-0BEC-4416-ACF5-A272614B5075}" type="presOf" srcId="{FC803722-70FA-491F-AD26-575B8310DB08}" destId="{9ED4BFE9-B34E-4175-A0A5-A6819C098AB9}" srcOrd="0" destOrd="0" presId="urn:microsoft.com/office/officeart/2005/8/layout/cycle3"/>
    <dgm:cxn modelId="{26CAD0B2-EA1A-4EC4-BA52-47730F90FC85}" srcId="{1F7845A8-9C32-460F-9950-FDE89064DF81}" destId="{02E474EF-AE6E-497F-A7D9-EFD65A799F95}" srcOrd="3" destOrd="0" parTransId="{3375DEB8-1FDB-4A6D-AD5C-E9AEE85FE82A}" sibTransId="{B8E15959-209A-4EAE-8276-D670D4D890E5}"/>
    <dgm:cxn modelId="{427BD7BA-57FF-4B7F-A86B-ABCADBA0B1A0}" srcId="{1F7845A8-9C32-460F-9950-FDE89064DF81}" destId="{D4D7B8B3-4772-4CEB-894D-74CA696A6C1B}" srcOrd="2" destOrd="0" parTransId="{7D129AD9-B564-467A-AE1B-3B41C40971EB}" sibTransId="{C6760E25-A4AD-4454-AB02-39E5CCD47963}"/>
    <dgm:cxn modelId="{42B6E6BB-BD4B-4433-B309-5C343ACABBA8}" type="presOf" srcId="{6D84C3E8-08AC-42E3-A40F-04D150F30A93}" destId="{EFE6A7E9-E9CC-409C-999A-338A7AAE06CC}" srcOrd="0" destOrd="0" presId="urn:microsoft.com/office/officeart/2005/8/layout/cycle3"/>
    <dgm:cxn modelId="{085E2DBD-B8C7-449A-913C-6E5A70830F57}" type="presOf" srcId="{2F36CFA8-149B-4CEF-9152-484EB14B3622}" destId="{541C4778-9B1F-43CA-A737-A769270B5298}" srcOrd="0" destOrd="0" presId="urn:microsoft.com/office/officeart/2005/8/layout/cycle3"/>
    <dgm:cxn modelId="{719C2DCE-7E25-40BD-B3A5-34AE04443501}" type="presOf" srcId="{73305BC0-6B20-48E1-90EB-AAB7141CD346}" destId="{A6E50B6D-43EA-4F84-8F87-AF6C5472FF15}" srcOrd="0" destOrd="0" presId="urn:microsoft.com/office/officeart/2005/8/layout/cycle3"/>
    <dgm:cxn modelId="{A930B2D1-0347-4AB9-BC7A-86EF77884685}" srcId="{1F7845A8-9C32-460F-9950-FDE89064DF81}" destId="{64534FC1-BFA0-40F6-9F90-861CC13B9328}" srcOrd="0" destOrd="0" parTransId="{E38DBA38-1887-40F8-852F-960201044CAC}" sibTransId="{FC803722-70FA-491F-AD26-575B8310DB08}"/>
    <dgm:cxn modelId="{4A04B1EB-65C2-4199-99C3-48A64235B52D}" srcId="{1F7845A8-9C32-460F-9950-FDE89064DF81}" destId="{2F36CFA8-149B-4CEF-9152-484EB14B3622}" srcOrd="1" destOrd="0" parTransId="{E3607DB1-2256-44F0-8443-50185B4F69FF}" sibTransId="{F06025CD-E6A2-4411-BDCB-DC58EC6FF420}"/>
    <dgm:cxn modelId="{AD157A12-7973-4FC4-8264-28094663E6C9}" type="presParOf" srcId="{A328B32D-0178-44C0-B9B0-14075282C107}" destId="{1D967C5A-03FF-46DD-9FD4-A7217F6CCB24}" srcOrd="0" destOrd="0" presId="urn:microsoft.com/office/officeart/2005/8/layout/cycle3"/>
    <dgm:cxn modelId="{DD24497E-9A07-4033-A629-7A9523180314}" type="presParOf" srcId="{1D967C5A-03FF-46DD-9FD4-A7217F6CCB24}" destId="{E12C6FCD-C0E7-4CD6-B752-77E1AF4FB805}" srcOrd="0" destOrd="0" presId="urn:microsoft.com/office/officeart/2005/8/layout/cycle3"/>
    <dgm:cxn modelId="{10146340-7A3F-4FC2-9DAF-1C5E02FB4926}" type="presParOf" srcId="{1D967C5A-03FF-46DD-9FD4-A7217F6CCB24}" destId="{9ED4BFE9-B34E-4175-A0A5-A6819C098AB9}" srcOrd="1" destOrd="0" presId="urn:microsoft.com/office/officeart/2005/8/layout/cycle3"/>
    <dgm:cxn modelId="{D78A444D-5C19-4258-AC1D-B01C61466975}" type="presParOf" srcId="{1D967C5A-03FF-46DD-9FD4-A7217F6CCB24}" destId="{541C4778-9B1F-43CA-A737-A769270B5298}" srcOrd="2" destOrd="0" presId="urn:microsoft.com/office/officeart/2005/8/layout/cycle3"/>
    <dgm:cxn modelId="{0BE34C23-6067-40E3-B00D-2324562CA848}" type="presParOf" srcId="{1D967C5A-03FF-46DD-9FD4-A7217F6CCB24}" destId="{974CF3EB-1F50-4ABA-B4E7-214EB0378D90}" srcOrd="3" destOrd="0" presId="urn:microsoft.com/office/officeart/2005/8/layout/cycle3"/>
    <dgm:cxn modelId="{0AB6FB46-8D8E-4C12-8489-A5D2A3D9014D}" type="presParOf" srcId="{1D967C5A-03FF-46DD-9FD4-A7217F6CCB24}" destId="{6AD2A65D-569B-40C2-9C39-8A464B007318}" srcOrd="4" destOrd="0" presId="urn:microsoft.com/office/officeart/2005/8/layout/cycle3"/>
    <dgm:cxn modelId="{64F4B5BA-955E-4323-911D-39C8491E1ECE}" type="presParOf" srcId="{1D967C5A-03FF-46DD-9FD4-A7217F6CCB24}" destId="{A6E50B6D-43EA-4F84-8F87-AF6C5472FF15}" srcOrd="5" destOrd="0" presId="urn:microsoft.com/office/officeart/2005/8/layout/cycle3"/>
    <dgm:cxn modelId="{EA1276CA-0094-4D1D-A869-BD47654FB9B4}" type="presParOf" srcId="{1D967C5A-03FF-46DD-9FD4-A7217F6CCB24}" destId="{EFE6A7E9-E9CC-409C-999A-338A7AAE06CC}" srcOrd="6" destOrd="0" presId="urn:microsoft.com/office/officeart/2005/8/layout/cycle3"/>
    <dgm:cxn modelId="{39C173FA-F99A-4965-BC62-A09C6B3F471B}" type="presParOf" srcId="{1D967C5A-03FF-46DD-9FD4-A7217F6CCB24}" destId="{D15DE84A-7546-4762-BC39-CDC840696148}" srcOrd="7" destOrd="0" presId="urn:microsoft.com/office/officeart/2005/8/layout/cycle3"/>
    <dgm:cxn modelId="{921A4642-D723-450D-9601-2E98B9B45C6D}" type="presParOf" srcId="{1D967C5A-03FF-46DD-9FD4-A7217F6CCB24}" destId="{E3A90829-48D1-45D5-A821-ADD1E6DA8D6B}" srcOrd="8"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134168-EC7A-409E-A53A-CFF8704A9C66}">
      <dsp:nvSpPr>
        <dsp:cNvPr id="0" name=""/>
        <dsp:cNvSpPr/>
      </dsp:nvSpPr>
      <dsp:spPr>
        <a:xfrm>
          <a:off x="1170080" y="526884"/>
          <a:ext cx="700557" cy="70055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3F0B54-9032-4387-A21B-92F1EF5E28EF}">
      <dsp:nvSpPr>
        <dsp:cNvPr id="0" name=""/>
        <dsp:cNvSpPr/>
      </dsp:nvSpPr>
      <dsp:spPr>
        <a:xfrm>
          <a:off x="1317197" y="674001"/>
          <a:ext cx="406323" cy="4063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369041-F880-4EBB-97A6-340CEAEF929A}">
      <dsp:nvSpPr>
        <dsp:cNvPr id="0" name=""/>
        <dsp:cNvSpPr/>
      </dsp:nvSpPr>
      <dsp:spPr>
        <a:xfrm>
          <a:off x="2020758" y="526884"/>
          <a:ext cx="1651314" cy="700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i="1" kern="1200"/>
            <a:t>Avoid CICD vendor lock-in by leveraging multi-stage Docker builds and GitOps with ArgoCD, Azure Arc (Flux) and GCP Anthos.</a:t>
          </a:r>
          <a:endParaRPr lang="en-US" sz="1100" kern="1200"/>
        </a:p>
      </dsp:txBody>
      <dsp:txXfrm>
        <a:off x="2020758" y="526884"/>
        <a:ext cx="1651314" cy="700557"/>
      </dsp:txXfrm>
    </dsp:sp>
    <dsp:sp modelId="{AB5AEE6F-5110-4FC4-9AEE-3B0BC825F82F}">
      <dsp:nvSpPr>
        <dsp:cNvPr id="0" name=""/>
        <dsp:cNvSpPr/>
      </dsp:nvSpPr>
      <dsp:spPr>
        <a:xfrm>
          <a:off x="3959802" y="526884"/>
          <a:ext cx="700557" cy="70055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6A4626-149B-4180-957D-15CBC4E88C7E}">
      <dsp:nvSpPr>
        <dsp:cNvPr id="0" name=""/>
        <dsp:cNvSpPr/>
      </dsp:nvSpPr>
      <dsp:spPr>
        <a:xfrm>
          <a:off x="4106919" y="674001"/>
          <a:ext cx="406323" cy="4063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18A209-EFBE-4370-9EBD-7B800FB6D420}">
      <dsp:nvSpPr>
        <dsp:cNvPr id="0" name=""/>
        <dsp:cNvSpPr/>
      </dsp:nvSpPr>
      <dsp:spPr>
        <a:xfrm>
          <a:off x="4810479" y="526884"/>
          <a:ext cx="1651314" cy="700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i="1" kern="1200" dirty="0"/>
            <a:t>We’ll compare Cloud SaaS and OSS options for </a:t>
          </a:r>
          <a:r>
            <a:rPr lang="en-US" sz="1100" i="1" kern="1200" dirty="0" err="1"/>
            <a:t>GitOps</a:t>
          </a:r>
          <a:r>
            <a:rPr lang="en-US" sz="1100" i="1" kern="1200" dirty="0"/>
            <a:t> CD, demonstrate multi-cloud deployments and moving CI logic from CICD systems into Container Builds</a:t>
          </a:r>
          <a:endParaRPr lang="en-US" sz="1100" kern="1200" dirty="0"/>
        </a:p>
      </dsp:txBody>
      <dsp:txXfrm>
        <a:off x="4810479" y="526884"/>
        <a:ext cx="1651314" cy="70055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4BFE9-B34E-4175-A0A5-A6819C098AB9}">
      <dsp:nvSpPr>
        <dsp:cNvPr id="0" name=""/>
        <dsp:cNvSpPr/>
      </dsp:nvSpPr>
      <dsp:spPr>
        <a:xfrm>
          <a:off x="138900" y="12243"/>
          <a:ext cx="2535737" cy="2535737"/>
        </a:xfrm>
        <a:prstGeom prst="circularArrow">
          <a:avLst>
            <a:gd name="adj1" fmla="val 5544"/>
            <a:gd name="adj2" fmla="val 330680"/>
            <a:gd name="adj3" fmla="val 14763648"/>
            <a:gd name="adj4" fmla="val 16809601"/>
            <a:gd name="adj5" fmla="val 5757"/>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2C6FCD-C0E7-4CD6-B752-77E1AF4FB805}">
      <dsp:nvSpPr>
        <dsp:cNvPr id="0" name=""/>
        <dsp:cNvSpPr/>
      </dsp:nvSpPr>
      <dsp:spPr>
        <a:xfrm>
          <a:off x="1082209" y="41093"/>
          <a:ext cx="649119" cy="324559"/>
        </a:xfrm>
        <a:prstGeom prst="roundRect">
          <a:avLst/>
        </a:prstGeom>
        <a:solidFill>
          <a:schemeClr val="accent4">
            <a:alpha val="9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Code</a:t>
          </a:r>
        </a:p>
      </dsp:txBody>
      <dsp:txXfrm>
        <a:off x="1098053" y="56937"/>
        <a:ext cx="617431" cy="292871"/>
      </dsp:txXfrm>
    </dsp:sp>
    <dsp:sp modelId="{541C4778-9B1F-43CA-A737-A769270B5298}">
      <dsp:nvSpPr>
        <dsp:cNvPr id="0" name=""/>
        <dsp:cNvSpPr/>
      </dsp:nvSpPr>
      <dsp:spPr>
        <a:xfrm>
          <a:off x="1846830" y="357809"/>
          <a:ext cx="649119" cy="324559"/>
        </a:xfrm>
        <a:prstGeom prst="roundRect">
          <a:avLst/>
        </a:prstGeom>
        <a:solidFill>
          <a:schemeClr val="accent4">
            <a:alpha val="90000"/>
            <a:hueOff val="0"/>
            <a:satOff val="0"/>
            <a:lumOff val="0"/>
            <a:alphaOff val="-5714"/>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Build</a:t>
          </a:r>
        </a:p>
      </dsp:txBody>
      <dsp:txXfrm>
        <a:off x="1862674" y="373653"/>
        <a:ext cx="617431" cy="292871"/>
      </dsp:txXfrm>
    </dsp:sp>
    <dsp:sp modelId="{974CF3EB-1F50-4ABA-B4E7-214EB0378D90}">
      <dsp:nvSpPr>
        <dsp:cNvPr id="0" name=""/>
        <dsp:cNvSpPr/>
      </dsp:nvSpPr>
      <dsp:spPr>
        <a:xfrm>
          <a:off x="2163547" y="1122431"/>
          <a:ext cx="649119" cy="324559"/>
        </a:xfrm>
        <a:prstGeom prst="roundRect">
          <a:avLst/>
        </a:prstGeom>
        <a:solidFill>
          <a:schemeClr val="accent4">
            <a:alpha val="90000"/>
            <a:hueOff val="0"/>
            <a:satOff val="0"/>
            <a:lumOff val="0"/>
            <a:alphaOff val="-11429"/>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Test</a:t>
          </a:r>
        </a:p>
      </dsp:txBody>
      <dsp:txXfrm>
        <a:off x="2179391" y="1138275"/>
        <a:ext cx="617431" cy="292871"/>
      </dsp:txXfrm>
    </dsp:sp>
    <dsp:sp modelId="{6AD2A65D-569B-40C2-9C39-8A464B007318}">
      <dsp:nvSpPr>
        <dsp:cNvPr id="0" name=""/>
        <dsp:cNvSpPr/>
      </dsp:nvSpPr>
      <dsp:spPr>
        <a:xfrm>
          <a:off x="1846830" y="1887052"/>
          <a:ext cx="649119" cy="324559"/>
        </a:xfrm>
        <a:prstGeom prst="roundRect">
          <a:avLst/>
        </a:prstGeom>
        <a:solidFill>
          <a:schemeClr val="accent4">
            <a:alpha val="90000"/>
            <a:hueOff val="0"/>
            <a:satOff val="0"/>
            <a:lumOff val="0"/>
            <a:alphaOff val="-17143"/>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Release</a:t>
          </a:r>
        </a:p>
      </dsp:txBody>
      <dsp:txXfrm>
        <a:off x="1862674" y="1902896"/>
        <a:ext cx="617431" cy="292871"/>
      </dsp:txXfrm>
    </dsp:sp>
    <dsp:sp modelId="{A6E50B6D-43EA-4F84-8F87-AF6C5472FF15}">
      <dsp:nvSpPr>
        <dsp:cNvPr id="0" name=""/>
        <dsp:cNvSpPr/>
      </dsp:nvSpPr>
      <dsp:spPr>
        <a:xfrm>
          <a:off x="1082209" y="2203769"/>
          <a:ext cx="649119" cy="324559"/>
        </a:xfrm>
        <a:prstGeom prst="roundRect">
          <a:avLst/>
        </a:prstGeom>
        <a:solidFill>
          <a:schemeClr val="accent4">
            <a:alpha val="90000"/>
            <a:hueOff val="0"/>
            <a:satOff val="0"/>
            <a:lumOff val="0"/>
            <a:alphaOff val="-22857"/>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Deploy</a:t>
          </a:r>
        </a:p>
      </dsp:txBody>
      <dsp:txXfrm>
        <a:off x="1098053" y="2219613"/>
        <a:ext cx="617431" cy="292871"/>
      </dsp:txXfrm>
    </dsp:sp>
    <dsp:sp modelId="{EFE6A7E9-E9CC-409C-999A-338A7AAE06CC}">
      <dsp:nvSpPr>
        <dsp:cNvPr id="0" name=""/>
        <dsp:cNvSpPr/>
      </dsp:nvSpPr>
      <dsp:spPr>
        <a:xfrm>
          <a:off x="317587" y="1887052"/>
          <a:ext cx="649119" cy="324559"/>
        </a:xfrm>
        <a:prstGeom prst="roundRect">
          <a:avLst/>
        </a:prstGeom>
        <a:solidFill>
          <a:schemeClr val="accent4">
            <a:alpha val="90000"/>
            <a:hueOff val="0"/>
            <a:satOff val="0"/>
            <a:lumOff val="0"/>
            <a:alphaOff val="-28571"/>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Operate</a:t>
          </a:r>
        </a:p>
      </dsp:txBody>
      <dsp:txXfrm>
        <a:off x="333431" y="1902896"/>
        <a:ext cx="617431" cy="292871"/>
      </dsp:txXfrm>
    </dsp:sp>
    <dsp:sp modelId="{D15DE84A-7546-4762-BC39-CDC840696148}">
      <dsp:nvSpPr>
        <dsp:cNvPr id="0" name=""/>
        <dsp:cNvSpPr/>
      </dsp:nvSpPr>
      <dsp:spPr>
        <a:xfrm>
          <a:off x="871" y="1122431"/>
          <a:ext cx="649119" cy="324559"/>
        </a:xfrm>
        <a:prstGeom prst="roundRect">
          <a:avLst/>
        </a:prstGeom>
        <a:solidFill>
          <a:schemeClr val="accent4">
            <a:alpha val="90000"/>
            <a:hueOff val="0"/>
            <a:satOff val="0"/>
            <a:lumOff val="0"/>
            <a:alphaOff val="-34286"/>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Monitor</a:t>
          </a:r>
        </a:p>
      </dsp:txBody>
      <dsp:txXfrm>
        <a:off x="16715" y="1138275"/>
        <a:ext cx="617431" cy="292871"/>
      </dsp:txXfrm>
    </dsp:sp>
    <dsp:sp modelId="{E3A90829-48D1-45D5-A821-ADD1E6DA8D6B}">
      <dsp:nvSpPr>
        <dsp:cNvPr id="0" name=""/>
        <dsp:cNvSpPr/>
      </dsp:nvSpPr>
      <dsp:spPr>
        <a:xfrm>
          <a:off x="317587" y="357809"/>
          <a:ext cx="649119" cy="324559"/>
        </a:xfrm>
        <a:prstGeom prst="roundRect">
          <a:avLst/>
        </a:prstGeom>
        <a:solidFill>
          <a:schemeClr val="accent4">
            <a:alpha val="90000"/>
            <a:hueOff val="0"/>
            <a:satOff val="0"/>
            <a:lumOff val="0"/>
            <a:alpha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Plan</a:t>
          </a:r>
        </a:p>
      </dsp:txBody>
      <dsp:txXfrm>
        <a:off x="333431" y="373653"/>
        <a:ext cx="617431" cy="29287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4BFE9-B34E-4175-A0A5-A6819C098AB9}">
      <dsp:nvSpPr>
        <dsp:cNvPr id="0" name=""/>
        <dsp:cNvSpPr/>
      </dsp:nvSpPr>
      <dsp:spPr>
        <a:xfrm>
          <a:off x="383500" y="-42517"/>
          <a:ext cx="4603546" cy="4603546"/>
        </a:xfrm>
        <a:prstGeom prst="circularArrow">
          <a:avLst>
            <a:gd name="adj1" fmla="val 5544"/>
            <a:gd name="adj2" fmla="val 330680"/>
            <a:gd name="adj3" fmla="val 14675915"/>
            <a:gd name="adj4" fmla="val 16859130"/>
            <a:gd name="adj5" fmla="val 575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2C6FCD-C0E7-4CD6-B752-77E1AF4FB805}">
      <dsp:nvSpPr>
        <dsp:cNvPr id="0" name=""/>
        <dsp:cNvSpPr/>
      </dsp:nvSpPr>
      <dsp:spPr>
        <a:xfrm>
          <a:off x="2050668" y="1426"/>
          <a:ext cx="1269211" cy="634605"/>
        </a:xfrm>
        <a:prstGeom prst="roundRect">
          <a:avLst/>
        </a:prstGeom>
        <a:solidFill>
          <a:schemeClr val="accent3">
            <a:alpha val="9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Code</a:t>
          </a:r>
        </a:p>
      </dsp:txBody>
      <dsp:txXfrm>
        <a:off x="2081647" y="32405"/>
        <a:ext cx="1207253" cy="572647"/>
      </dsp:txXfrm>
    </dsp:sp>
    <dsp:sp modelId="{541C4778-9B1F-43CA-A737-A769270B5298}">
      <dsp:nvSpPr>
        <dsp:cNvPr id="0" name=""/>
        <dsp:cNvSpPr/>
      </dsp:nvSpPr>
      <dsp:spPr>
        <a:xfrm>
          <a:off x="3438812" y="576415"/>
          <a:ext cx="1269211" cy="634605"/>
        </a:xfrm>
        <a:prstGeom prst="roundRect">
          <a:avLst/>
        </a:prstGeom>
        <a:solidFill>
          <a:schemeClr val="accent3">
            <a:alpha val="90000"/>
            <a:hueOff val="0"/>
            <a:satOff val="0"/>
            <a:lumOff val="0"/>
            <a:alphaOff val="-5714"/>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Build</a:t>
          </a:r>
        </a:p>
      </dsp:txBody>
      <dsp:txXfrm>
        <a:off x="3469791" y="607394"/>
        <a:ext cx="1207253" cy="572647"/>
      </dsp:txXfrm>
    </dsp:sp>
    <dsp:sp modelId="{974CF3EB-1F50-4ABA-B4E7-214EB0378D90}">
      <dsp:nvSpPr>
        <dsp:cNvPr id="0" name=""/>
        <dsp:cNvSpPr/>
      </dsp:nvSpPr>
      <dsp:spPr>
        <a:xfrm>
          <a:off x="4013801" y="1964559"/>
          <a:ext cx="1269211" cy="634605"/>
        </a:xfrm>
        <a:prstGeom prst="roundRect">
          <a:avLst/>
        </a:prstGeom>
        <a:solidFill>
          <a:schemeClr val="accent3">
            <a:alpha val="90000"/>
            <a:hueOff val="0"/>
            <a:satOff val="0"/>
            <a:lumOff val="0"/>
            <a:alphaOff val="-11429"/>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Test</a:t>
          </a:r>
        </a:p>
      </dsp:txBody>
      <dsp:txXfrm>
        <a:off x="4044780" y="1995538"/>
        <a:ext cx="1207253" cy="572647"/>
      </dsp:txXfrm>
    </dsp:sp>
    <dsp:sp modelId="{6AD2A65D-569B-40C2-9C39-8A464B007318}">
      <dsp:nvSpPr>
        <dsp:cNvPr id="0" name=""/>
        <dsp:cNvSpPr/>
      </dsp:nvSpPr>
      <dsp:spPr>
        <a:xfrm>
          <a:off x="3438812" y="3352704"/>
          <a:ext cx="1269211" cy="634605"/>
        </a:xfrm>
        <a:prstGeom prst="roundRect">
          <a:avLst/>
        </a:prstGeom>
        <a:solidFill>
          <a:schemeClr val="accent3">
            <a:alpha val="90000"/>
            <a:hueOff val="0"/>
            <a:satOff val="0"/>
            <a:lumOff val="0"/>
            <a:alphaOff val="-17143"/>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Release</a:t>
          </a:r>
        </a:p>
      </dsp:txBody>
      <dsp:txXfrm>
        <a:off x="3469791" y="3383683"/>
        <a:ext cx="1207253" cy="572647"/>
      </dsp:txXfrm>
    </dsp:sp>
    <dsp:sp modelId="{A6E50B6D-43EA-4F84-8F87-AF6C5472FF15}">
      <dsp:nvSpPr>
        <dsp:cNvPr id="0" name=""/>
        <dsp:cNvSpPr/>
      </dsp:nvSpPr>
      <dsp:spPr>
        <a:xfrm>
          <a:off x="2050668" y="3927692"/>
          <a:ext cx="1269211" cy="634605"/>
        </a:xfrm>
        <a:prstGeom prst="roundRect">
          <a:avLst/>
        </a:prstGeom>
        <a:solidFill>
          <a:schemeClr val="accent3">
            <a:alpha val="90000"/>
            <a:hueOff val="0"/>
            <a:satOff val="0"/>
            <a:lumOff val="0"/>
            <a:alphaOff val="-22857"/>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Deploy</a:t>
          </a:r>
        </a:p>
      </dsp:txBody>
      <dsp:txXfrm>
        <a:off x="2081647" y="3958671"/>
        <a:ext cx="1207253" cy="572647"/>
      </dsp:txXfrm>
    </dsp:sp>
    <dsp:sp modelId="{EFE6A7E9-E9CC-409C-999A-338A7AAE06CC}">
      <dsp:nvSpPr>
        <dsp:cNvPr id="0" name=""/>
        <dsp:cNvSpPr/>
      </dsp:nvSpPr>
      <dsp:spPr>
        <a:xfrm>
          <a:off x="662523" y="3352704"/>
          <a:ext cx="1269211" cy="634605"/>
        </a:xfrm>
        <a:prstGeom prst="roundRect">
          <a:avLst/>
        </a:prstGeom>
        <a:solidFill>
          <a:schemeClr val="accent3">
            <a:alpha val="90000"/>
            <a:hueOff val="0"/>
            <a:satOff val="0"/>
            <a:lumOff val="0"/>
            <a:alphaOff val="-28571"/>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Operate</a:t>
          </a:r>
        </a:p>
      </dsp:txBody>
      <dsp:txXfrm>
        <a:off x="693502" y="3383683"/>
        <a:ext cx="1207253" cy="572647"/>
      </dsp:txXfrm>
    </dsp:sp>
    <dsp:sp modelId="{D15DE84A-7546-4762-BC39-CDC840696148}">
      <dsp:nvSpPr>
        <dsp:cNvPr id="0" name=""/>
        <dsp:cNvSpPr/>
      </dsp:nvSpPr>
      <dsp:spPr>
        <a:xfrm>
          <a:off x="87535" y="1964559"/>
          <a:ext cx="1269211" cy="634605"/>
        </a:xfrm>
        <a:prstGeom prst="roundRect">
          <a:avLst/>
        </a:prstGeom>
        <a:solidFill>
          <a:schemeClr val="accent3">
            <a:alpha val="90000"/>
            <a:hueOff val="0"/>
            <a:satOff val="0"/>
            <a:lumOff val="0"/>
            <a:alphaOff val="-34286"/>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Monitor</a:t>
          </a:r>
        </a:p>
      </dsp:txBody>
      <dsp:txXfrm>
        <a:off x="118514" y="1995538"/>
        <a:ext cx="1207253" cy="572647"/>
      </dsp:txXfrm>
    </dsp:sp>
    <dsp:sp modelId="{E3A90829-48D1-45D5-A821-ADD1E6DA8D6B}">
      <dsp:nvSpPr>
        <dsp:cNvPr id="0" name=""/>
        <dsp:cNvSpPr/>
      </dsp:nvSpPr>
      <dsp:spPr>
        <a:xfrm>
          <a:off x="662523" y="576415"/>
          <a:ext cx="1269211" cy="634605"/>
        </a:xfrm>
        <a:prstGeom prst="roundRect">
          <a:avLst/>
        </a:prstGeom>
        <a:solidFill>
          <a:schemeClr val="accent3">
            <a:alpha val="90000"/>
            <a:hueOff val="0"/>
            <a:satOff val="0"/>
            <a:lumOff val="0"/>
            <a:alpha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Plan</a:t>
          </a:r>
        </a:p>
      </dsp:txBody>
      <dsp:txXfrm>
        <a:off x="693502" y="607394"/>
        <a:ext cx="1207253" cy="57264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4BFE9-B34E-4175-A0A5-A6819C098AB9}">
      <dsp:nvSpPr>
        <dsp:cNvPr id="0" name=""/>
        <dsp:cNvSpPr/>
      </dsp:nvSpPr>
      <dsp:spPr>
        <a:xfrm>
          <a:off x="138900" y="12243"/>
          <a:ext cx="2535737" cy="2535737"/>
        </a:xfrm>
        <a:prstGeom prst="circularArrow">
          <a:avLst>
            <a:gd name="adj1" fmla="val 5544"/>
            <a:gd name="adj2" fmla="val 330680"/>
            <a:gd name="adj3" fmla="val 14763648"/>
            <a:gd name="adj4" fmla="val 16809601"/>
            <a:gd name="adj5" fmla="val 5757"/>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2C6FCD-C0E7-4CD6-B752-77E1AF4FB805}">
      <dsp:nvSpPr>
        <dsp:cNvPr id="0" name=""/>
        <dsp:cNvSpPr/>
      </dsp:nvSpPr>
      <dsp:spPr>
        <a:xfrm>
          <a:off x="1082209" y="41093"/>
          <a:ext cx="649119" cy="324559"/>
        </a:xfrm>
        <a:prstGeom prst="roundRect">
          <a:avLst/>
        </a:prstGeom>
        <a:solidFill>
          <a:schemeClr val="accent4">
            <a:alpha val="9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Code</a:t>
          </a:r>
        </a:p>
      </dsp:txBody>
      <dsp:txXfrm>
        <a:off x="1098053" y="56937"/>
        <a:ext cx="617431" cy="292871"/>
      </dsp:txXfrm>
    </dsp:sp>
    <dsp:sp modelId="{541C4778-9B1F-43CA-A737-A769270B5298}">
      <dsp:nvSpPr>
        <dsp:cNvPr id="0" name=""/>
        <dsp:cNvSpPr/>
      </dsp:nvSpPr>
      <dsp:spPr>
        <a:xfrm>
          <a:off x="1846830" y="357809"/>
          <a:ext cx="649119" cy="324559"/>
        </a:xfrm>
        <a:prstGeom prst="roundRect">
          <a:avLst/>
        </a:prstGeom>
        <a:solidFill>
          <a:schemeClr val="accent4">
            <a:alpha val="90000"/>
            <a:hueOff val="0"/>
            <a:satOff val="0"/>
            <a:lumOff val="0"/>
            <a:alphaOff val="-5714"/>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Build</a:t>
          </a:r>
        </a:p>
      </dsp:txBody>
      <dsp:txXfrm>
        <a:off x="1862674" y="373653"/>
        <a:ext cx="617431" cy="292871"/>
      </dsp:txXfrm>
    </dsp:sp>
    <dsp:sp modelId="{974CF3EB-1F50-4ABA-B4E7-214EB0378D90}">
      <dsp:nvSpPr>
        <dsp:cNvPr id="0" name=""/>
        <dsp:cNvSpPr/>
      </dsp:nvSpPr>
      <dsp:spPr>
        <a:xfrm>
          <a:off x="2163547" y="1122431"/>
          <a:ext cx="649119" cy="324559"/>
        </a:xfrm>
        <a:prstGeom prst="roundRect">
          <a:avLst/>
        </a:prstGeom>
        <a:solidFill>
          <a:schemeClr val="accent4">
            <a:alpha val="90000"/>
            <a:hueOff val="0"/>
            <a:satOff val="0"/>
            <a:lumOff val="0"/>
            <a:alphaOff val="-11429"/>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Test</a:t>
          </a:r>
        </a:p>
      </dsp:txBody>
      <dsp:txXfrm>
        <a:off x="2179391" y="1138275"/>
        <a:ext cx="617431" cy="292871"/>
      </dsp:txXfrm>
    </dsp:sp>
    <dsp:sp modelId="{6AD2A65D-569B-40C2-9C39-8A464B007318}">
      <dsp:nvSpPr>
        <dsp:cNvPr id="0" name=""/>
        <dsp:cNvSpPr/>
      </dsp:nvSpPr>
      <dsp:spPr>
        <a:xfrm>
          <a:off x="1846830" y="1887052"/>
          <a:ext cx="649119" cy="324559"/>
        </a:xfrm>
        <a:prstGeom prst="roundRect">
          <a:avLst/>
        </a:prstGeom>
        <a:solidFill>
          <a:schemeClr val="accent4">
            <a:alpha val="90000"/>
            <a:hueOff val="0"/>
            <a:satOff val="0"/>
            <a:lumOff val="0"/>
            <a:alphaOff val="-17143"/>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Release</a:t>
          </a:r>
        </a:p>
      </dsp:txBody>
      <dsp:txXfrm>
        <a:off x="1862674" y="1902896"/>
        <a:ext cx="617431" cy="292871"/>
      </dsp:txXfrm>
    </dsp:sp>
    <dsp:sp modelId="{A6E50B6D-43EA-4F84-8F87-AF6C5472FF15}">
      <dsp:nvSpPr>
        <dsp:cNvPr id="0" name=""/>
        <dsp:cNvSpPr/>
      </dsp:nvSpPr>
      <dsp:spPr>
        <a:xfrm>
          <a:off x="1082209" y="2203769"/>
          <a:ext cx="649119" cy="324559"/>
        </a:xfrm>
        <a:prstGeom prst="roundRect">
          <a:avLst/>
        </a:prstGeom>
        <a:solidFill>
          <a:schemeClr val="accent4">
            <a:alpha val="90000"/>
            <a:hueOff val="0"/>
            <a:satOff val="0"/>
            <a:lumOff val="0"/>
            <a:alphaOff val="-22857"/>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Deploy</a:t>
          </a:r>
        </a:p>
      </dsp:txBody>
      <dsp:txXfrm>
        <a:off x="1098053" y="2219613"/>
        <a:ext cx="617431" cy="292871"/>
      </dsp:txXfrm>
    </dsp:sp>
    <dsp:sp modelId="{EFE6A7E9-E9CC-409C-999A-338A7AAE06CC}">
      <dsp:nvSpPr>
        <dsp:cNvPr id="0" name=""/>
        <dsp:cNvSpPr/>
      </dsp:nvSpPr>
      <dsp:spPr>
        <a:xfrm>
          <a:off x="317587" y="1887052"/>
          <a:ext cx="649119" cy="324559"/>
        </a:xfrm>
        <a:prstGeom prst="roundRect">
          <a:avLst/>
        </a:prstGeom>
        <a:solidFill>
          <a:schemeClr val="accent4">
            <a:alpha val="90000"/>
            <a:hueOff val="0"/>
            <a:satOff val="0"/>
            <a:lumOff val="0"/>
            <a:alphaOff val="-28571"/>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Operate</a:t>
          </a:r>
        </a:p>
      </dsp:txBody>
      <dsp:txXfrm>
        <a:off x="333431" y="1902896"/>
        <a:ext cx="617431" cy="292871"/>
      </dsp:txXfrm>
    </dsp:sp>
    <dsp:sp modelId="{D15DE84A-7546-4762-BC39-CDC840696148}">
      <dsp:nvSpPr>
        <dsp:cNvPr id="0" name=""/>
        <dsp:cNvSpPr/>
      </dsp:nvSpPr>
      <dsp:spPr>
        <a:xfrm>
          <a:off x="871" y="1122431"/>
          <a:ext cx="649119" cy="324559"/>
        </a:xfrm>
        <a:prstGeom prst="roundRect">
          <a:avLst/>
        </a:prstGeom>
        <a:solidFill>
          <a:schemeClr val="accent4">
            <a:alpha val="90000"/>
            <a:hueOff val="0"/>
            <a:satOff val="0"/>
            <a:lumOff val="0"/>
            <a:alphaOff val="-34286"/>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Monitor</a:t>
          </a:r>
        </a:p>
      </dsp:txBody>
      <dsp:txXfrm>
        <a:off x="16715" y="1138275"/>
        <a:ext cx="617431" cy="292871"/>
      </dsp:txXfrm>
    </dsp:sp>
    <dsp:sp modelId="{E3A90829-48D1-45D5-A821-ADD1E6DA8D6B}">
      <dsp:nvSpPr>
        <dsp:cNvPr id="0" name=""/>
        <dsp:cNvSpPr/>
      </dsp:nvSpPr>
      <dsp:spPr>
        <a:xfrm>
          <a:off x="317587" y="357809"/>
          <a:ext cx="649119" cy="324559"/>
        </a:xfrm>
        <a:prstGeom prst="roundRect">
          <a:avLst/>
        </a:prstGeom>
        <a:solidFill>
          <a:schemeClr val="accent4">
            <a:alpha val="90000"/>
            <a:hueOff val="0"/>
            <a:satOff val="0"/>
            <a:lumOff val="0"/>
            <a:alpha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Plan</a:t>
          </a:r>
        </a:p>
      </dsp:txBody>
      <dsp:txXfrm>
        <a:off x="333431" y="373653"/>
        <a:ext cx="617431" cy="29287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35CC3E-8F53-44FC-9BCC-471253B73070}">
      <dsp:nvSpPr>
        <dsp:cNvPr id="0" name=""/>
        <dsp:cNvSpPr/>
      </dsp:nvSpPr>
      <dsp:spPr>
        <a:xfrm>
          <a:off x="0" y="59859"/>
          <a:ext cx="7772400" cy="50778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Is the configuration of your destination environment (cloud, on-prem, hybrid) something you can see in your GIT repositories (</a:t>
          </a:r>
          <a:r>
            <a:rPr lang="en-US" sz="1400" i="1" kern="1200"/>
            <a:t>or someone with authorization could</a:t>
          </a:r>
          <a:r>
            <a:rPr lang="en-US" sz="1400" kern="1200"/>
            <a:t>)?</a:t>
          </a:r>
        </a:p>
      </dsp:txBody>
      <dsp:txXfrm>
        <a:off x="24788" y="84647"/>
        <a:ext cx="7722824" cy="458204"/>
      </dsp:txXfrm>
    </dsp:sp>
    <dsp:sp modelId="{C5FBF11F-4C22-4D68-97A8-E371D1CAFEDF}">
      <dsp:nvSpPr>
        <dsp:cNvPr id="0" name=""/>
        <dsp:cNvSpPr/>
      </dsp:nvSpPr>
      <dsp:spPr>
        <a:xfrm>
          <a:off x="0" y="607960"/>
          <a:ext cx="7772400" cy="50778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Are changes to systems tracked in GIT Commits and deployed Continuously?</a:t>
          </a:r>
        </a:p>
      </dsp:txBody>
      <dsp:txXfrm>
        <a:off x="24788" y="632748"/>
        <a:ext cx="7722824" cy="458204"/>
      </dsp:txXfrm>
    </dsp:sp>
    <dsp:sp modelId="{B9915B2E-421E-49C5-AFDE-47C1AE73AD95}">
      <dsp:nvSpPr>
        <dsp:cNvPr id="0" name=""/>
        <dsp:cNvSpPr/>
      </dsp:nvSpPr>
      <dsp:spPr>
        <a:xfrm>
          <a:off x="0" y="1156060"/>
          <a:ext cx="7772400" cy="50778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Do you have a side set of unmanaged Jenkins that you know about but you don't want to tell the IT/Operations teams about - </a:t>
          </a:r>
          <a:r>
            <a:rPr lang="en-US" sz="1400" i="1" kern="1200"/>
            <a:t>be honest….</a:t>
          </a:r>
          <a:endParaRPr lang="en-US" sz="1400" kern="1200"/>
        </a:p>
      </dsp:txBody>
      <dsp:txXfrm>
        <a:off x="24788" y="1180848"/>
        <a:ext cx="7722824" cy="458204"/>
      </dsp:txXfrm>
    </dsp:sp>
    <dsp:sp modelId="{234C0685-592F-4317-AC0B-489DCBD182F5}">
      <dsp:nvSpPr>
        <dsp:cNvPr id="0" name=""/>
        <dsp:cNvSpPr/>
      </dsp:nvSpPr>
      <dsp:spPr>
        <a:xfrm>
          <a:off x="0" y="1704160"/>
          <a:ext cx="7772400" cy="50778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Do you have long lived branches because the changes got too big and now you have side pipeline(s) to deploy it since you really can't update main – </a:t>
          </a:r>
          <a:r>
            <a:rPr lang="en-US" sz="1400" i="1" kern="1200"/>
            <a:t>be honest….</a:t>
          </a:r>
          <a:endParaRPr lang="en-US" sz="1400" kern="1200"/>
        </a:p>
      </dsp:txBody>
      <dsp:txXfrm>
        <a:off x="24788" y="1728948"/>
        <a:ext cx="7722824" cy="45820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133DD2-FD77-4352-9035-7D1099A8394A}">
      <dsp:nvSpPr>
        <dsp:cNvPr id="0" name=""/>
        <dsp:cNvSpPr/>
      </dsp:nvSpPr>
      <dsp:spPr>
        <a:xfrm rot="5400000">
          <a:off x="-190660" y="191470"/>
          <a:ext cx="1271073" cy="889751"/>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a:t>Code</a:t>
          </a:r>
        </a:p>
      </dsp:txBody>
      <dsp:txXfrm rot="-5400000">
        <a:off x="2" y="445685"/>
        <a:ext cx="889751" cy="381322"/>
      </dsp:txXfrm>
    </dsp:sp>
    <dsp:sp modelId="{C061BC07-C15C-4631-9A0F-AEA01820A438}">
      <dsp:nvSpPr>
        <dsp:cNvPr id="0" name=""/>
        <dsp:cNvSpPr/>
      </dsp:nvSpPr>
      <dsp:spPr>
        <a:xfrm rot="5400000">
          <a:off x="2921439" y="-2030878"/>
          <a:ext cx="826197" cy="4889573"/>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a:t>Npm init, install</a:t>
          </a:r>
        </a:p>
        <a:p>
          <a:pPr marL="57150" lvl="1" indent="-57150" algn="l" defTabSz="444500">
            <a:lnSpc>
              <a:spcPct val="90000"/>
            </a:lnSpc>
            <a:spcBef>
              <a:spcPct val="0"/>
            </a:spcBef>
            <a:spcAft>
              <a:spcPct val="15000"/>
            </a:spcAft>
            <a:buChar char="•"/>
          </a:pPr>
          <a:r>
            <a:rPr lang="en-US" sz="1000" kern="1200"/>
            <a:t>Create js</a:t>
          </a:r>
        </a:p>
        <a:p>
          <a:pPr marL="57150" lvl="1" indent="-57150" algn="l" defTabSz="444500">
            <a:lnSpc>
              <a:spcPct val="90000"/>
            </a:lnSpc>
            <a:spcBef>
              <a:spcPct val="0"/>
            </a:spcBef>
            <a:spcAft>
              <a:spcPct val="15000"/>
            </a:spcAft>
            <a:buChar char="•"/>
          </a:pPr>
          <a:r>
            <a:rPr lang="en-US" sz="1000" kern="1200"/>
            <a:t>Update package.json, test</a:t>
          </a:r>
        </a:p>
        <a:p>
          <a:pPr marL="57150" lvl="1" indent="-57150" algn="l" defTabSz="444500">
            <a:lnSpc>
              <a:spcPct val="90000"/>
            </a:lnSpc>
            <a:spcBef>
              <a:spcPct val="0"/>
            </a:spcBef>
            <a:spcAft>
              <a:spcPct val="15000"/>
            </a:spcAft>
            <a:buChar char="•"/>
          </a:pPr>
          <a:r>
            <a:rPr lang="en-US" sz="1000" kern="1200"/>
            <a:t>Create dockerfile</a:t>
          </a:r>
        </a:p>
      </dsp:txBody>
      <dsp:txXfrm rot="-5400000">
        <a:off x="889751" y="41142"/>
        <a:ext cx="4849241" cy="745533"/>
      </dsp:txXfrm>
    </dsp:sp>
    <dsp:sp modelId="{CDF58481-5759-42BF-A401-55DCF635B1F1}">
      <dsp:nvSpPr>
        <dsp:cNvPr id="0" name=""/>
        <dsp:cNvSpPr/>
      </dsp:nvSpPr>
      <dsp:spPr>
        <a:xfrm rot="5400000">
          <a:off x="-190660" y="1263233"/>
          <a:ext cx="1271073" cy="889751"/>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a:t>CI</a:t>
          </a:r>
        </a:p>
      </dsp:txBody>
      <dsp:txXfrm rot="-5400000">
        <a:off x="2" y="1517448"/>
        <a:ext cx="889751" cy="381322"/>
      </dsp:txXfrm>
    </dsp:sp>
    <dsp:sp modelId="{80BC1DF3-0D0E-4B95-8BEC-E427D62DDCBA}">
      <dsp:nvSpPr>
        <dsp:cNvPr id="0" name=""/>
        <dsp:cNvSpPr/>
      </dsp:nvSpPr>
      <dsp:spPr>
        <a:xfrm rot="5400000">
          <a:off x="2921439" y="-959115"/>
          <a:ext cx="826197" cy="4889573"/>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a:t>Build locally</a:t>
          </a:r>
        </a:p>
        <a:p>
          <a:pPr marL="57150" lvl="1" indent="-57150" algn="l" defTabSz="444500">
            <a:lnSpc>
              <a:spcPct val="90000"/>
            </a:lnSpc>
            <a:spcBef>
              <a:spcPct val="0"/>
            </a:spcBef>
            <a:spcAft>
              <a:spcPct val="15000"/>
            </a:spcAft>
            <a:buChar char="•"/>
          </a:pPr>
          <a:r>
            <a:rPr lang="en-US" sz="1000" kern="1200"/>
            <a:t>Test (Gate)</a:t>
          </a:r>
        </a:p>
        <a:p>
          <a:pPr marL="57150" lvl="1" indent="-57150" algn="l" defTabSz="444500">
            <a:lnSpc>
              <a:spcPct val="90000"/>
            </a:lnSpc>
            <a:spcBef>
              <a:spcPct val="0"/>
            </a:spcBef>
            <a:spcAft>
              <a:spcPct val="15000"/>
            </a:spcAft>
            <a:buChar char="•"/>
          </a:pPr>
          <a:r>
            <a:rPr lang="en-US" sz="1000" kern="1200"/>
            <a:t>Build image (Gate if error)</a:t>
          </a:r>
        </a:p>
        <a:p>
          <a:pPr marL="57150" lvl="1" indent="-57150" algn="l" defTabSz="444500">
            <a:lnSpc>
              <a:spcPct val="90000"/>
            </a:lnSpc>
            <a:spcBef>
              <a:spcPct val="0"/>
            </a:spcBef>
            <a:spcAft>
              <a:spcPct val="15000"/>
            </a:spcAft>
            <a:buChar char="•"/>
          </a:pPr>
          <a:r>
            <a:rPr lang="en-US" sz="1000" kern="1200"/>
            <a:t>Push to CR</a:t>
          </a:r>
        </a:p>
        <a:p>
          <a:pPr marL="114300" lvl="2" indent="-57150" algn="l" defTabSz="444500">
            <a:lnSpc>
              <a:spcPct val="90000"/>
            </a:lnSpc>
            <a:spcBef>
              <a:spcPct val="0"/>
            </a:spcBef>
            <a:spcAft>
              <a:spcPct val="15000"/>
            </a:spcAft>
            <a:buChar char="•"/>
          </a:pPr>
          <a:r>
            <a:rPr lang="en-US" sz="1000" kern="1200"/>
            <a:t>Junkins, Gitlab, Github, Azure DevOps</a:t>
          </a:r>
        </a:p>
      </dsp:txBody>
      <dsp:txXfrm rot="-5400000">
        <a:off x="889751" y="1112905"/>
        <a:ext cx="4849241" cy="745533"/>
      </dsp:txXfrm>
    </dsp:sp>
    <dsp:sp modelId="{85C92EC0-6D51-4E28-AD8D-8DDFD384EDEC}">
      <dsp:nvSpPr>
        <dsp:cNvPr id="0" name=""/>
        <dsp:cNvSpPr/>
      </dsp:nvSpPr>
      <dsp:spPr>
        <a:xfrm rot="5400000">
          <a:off x="-190660" y="2334996"/>
          <a:ext cx="1271073" cy="889751"/>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a:t>CD</a:t>
          </a:r>
        </a:p>
      </dsp:txBody>
      <dsp:txXfrm rot="-5400000">
        <a:off x="2" y="2589211"/>
        <a:ext cx="889751" cy="381322"/>
      </dsp:txXfrm>
    </dsp:sp>
    <dsp:sp modelId="{A68B9D83-ECA9-426A-89D8-2F3A62073CB5}">
      <dsp:nvSpPr>
        <dsp:cNvPr id="0" name=""/>
        <dsp:cNvSpPr/>
      </dsp:nvSpPr>
      <dsp:spPr>
        <a:xfrm rot="5400000">
          <a:off x="2921439" y="112647"/>
          <a:ext cx="826197" cy="4889573"/>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a:t>Dockerpush</a:t>
          </a:r>
        </a:p>
        <a:p>
          <a:pPr marL="57150" lvl="1" indent="-57150" algn="l" defTabSz="444500">
            <a:lnSpc>
              <a:spcPct val="90000"/>
            </a:lnSpc>
            <a:spcBef>
              <a:spcPct val="0"/>
            </a:spcBef>
            <a:spcAft>
              <a:spcPct val="15000"/>
            </a:spcAft>
            <a:buChar char="•"/>
          </a:pPr>
          <a:r>
            <a:rPr lang="en-US" sz="1000" kern="1200"/>
            <a:t>Update helm charge values</a:t>
          </a:r>
        </a:p>
        <a:p>
          <a:pPr marL="57150" lvl="1" indent="-57150" algn="l" defTabSz="444500">
            <a:lnSpc>
              <a:spcPct val="90000"/>
            </a:lnSpc>
            <a:spcBef>
              <a:spcPct val="0"/>
            </a:spcBef>
            <a:spcAft>
              <a:spcPct val="15000"/>
            </a:spcAft>
            <a:buChar char="•"/>
          </a:pPr>
          <a:r>
            <a:rPr lang="en-US" sz="1000" kern="1200"/>
            <a:t>Deploy (usually via Pipeline)</a:t>
          </a:r>
        </a:p>
      </dsp:txBody>
      <dsp:txXfrm rot="-5400000">
        <a:off x="889751" y="2184667"/>
        <a:ext cx="4849241" cy="74553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9B18F-B075-44BB-8691-79F8360CD234}">
      <dsp:nvSpPr>
        <dsp:cNvPr id="0" name=""/>
        <dsp:cNvSpPr/>
      </dsp:nvSpPr>
      <dsp:spPr>
        <a:xfrm rot="5400000">
          <a:off x="-190660" y="191470"/>
          <a:ext cx="1271073" cy="889751"/>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code</a:t>
          </a:r>
        </a:p>
      </dsp:txBody>
      <dsp:txXfrm rot="-5400000">
        <a:off x="2" y="445685"/>
        <a:ext cx="889751" cy="381322"/>
      </dsp:txXfrm>
    </dsp:sp>
    <dsp:sp modelId="{59439205-22A7-4C87-B5BF-0053765CC2E2}">
      <dsp:nvSpPr>
        <dsp:cNvPr id="0" name=""/>
        <dsp:cNvSpPr/>
      </dsp:nvSpPr>
      <dsp:spPr>
        <a:xfrm rot="5400000">
          <a:off x="2921439" y="-2030878"/>
          <a:ext cx="826197" cy="4889573"/>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err="1"/>
            <a:t>Npm</a:t>
          </a:r>
          <a:r>
            <a:rPr lang="en-US" sz="1300" kern="1200" dirty="0"/>
            <a:t> </a:t>
          </a:r>
          <a:r>
            <a:rPr lang="en-US" sz="1300" kern="1200" dirty="0" err="1"/>
            <a:t>init</a:t>
          </a:r>
          <a:r>
            <a:rPr lang="en-US" sz="1300" kern="1200" dirty="0"/>
            <a:t>, install</a:t>
          </a:r>
        </a:p>
        <a:p>
          <a:pPr marL="114300" lvl="1" indent="-114300" algn="l" defTabSz="577850">
            <a:lnSpc>
              <a:spcPct val="90000"/>
            </a:lnSpc>
            <a:spcBef>
              <a:spcPct val="0"/>
            </a:spcBef>
            <a:spcAft>
              <a:spcPct val="15000"/>
            </a:spcAft>
            <a:buChar char="•"/>
          </a:pPr>
          <a:r>
            <a:rPr lang="en-US" sz="1300" kern="1200" dirty="0"/>
            <a:t>Create </a:t>
          </a:r>
          <a:r>
            <a:rPr lang="en-US" sz="1300" kern="1200" dirty="0" err="1"/>
            <a:t>js</a:t>
          </a:r>
          <a:endParaRPr lang="en-US" sz="1300" kern="1200" dirty="0"/>
        </a:p>
        <a:p>
          <a:pPr marL="114300" lvl="1" indent="-114300" algn="l" defTabSz="577850">
            <a:lnSpc>
              <a:spcPct val="90000"/>
            </a:lnSpc>
            <a:spcBef>
              <a:spcPct val="0"/>
            </a:spcBef>
            <a:spcAft>
              <a:spcPct val="15000"/>
            </a:spcAft>
            <a:buChar char="•"/>
          </a:pPr>
          <a:r>
            <a:rPr lang="en-US" sz="1300" kern="1200" dirty="0"/>
            <a:t>Update </a:t>
          </a:r>
          <a:r>
            <a:rPr lang="en-US" sz="1300" kern="1200" dirty="0" err="1"/>
            <a:t>package.json</a:t>
          </a:r>
          <a:r>
            <a:rPr lang="en-US" sz="1300" kern="1200" dirty="0"/>
            <a:t>, test</a:t>
          </a:r>
        </a:p>
        <a:p>
          <a:pPr marL="114300" lvl="1" indent="-114300" algn="l" defTabSz="577850">
            <a:lnSpc>
              <a:spcPct val="90000"/>
            </a:lnSpc>
            <a:spcBef>
              <a:spcPct val="0"/>
            </a:spcBef>
            <a:spcAft>
              <a:spcPct val="15000"/>
            </a:spcAft>
            <a:buChar char="•"/>
          </a:pPr>
          <a:r>
            <a:rPr lang="en-US" sz="1300" kern="1200" dirty="0"/>
            <a:t>Create </a:t>
          </a:r>
          <a:r>
            <a:rPr lang="en-US" sz="1300" kern="1200" dirty="0" err="1"/>
            <a:t>dockerfile</a:t>
          </a:r>
          <a:endParaRPr lang="en-US" sz="1300" kern="1200" dirty="0"/>
        </a:p>
      </dsp:txBody>
      <dsp:txXfrm rot="-5400000">
        <a:off x="889751" y="41142"/>
        <a:ext cx="4849241" cy="745533"/>
      </dsp:txXfrm>
    </dsp:sp>
    <dsp:sp modelId="{8718A4D0-44A7-492D-9916-98429E60D8D5}">
      <dsp:nvSpPr>
        <dsp:cNvPr id="0" name=""/>
        <dsp:cNvSpPr/>
      </dsp:nvSpPr>
      <dsp:spPr>
        <a:xfrm rot="5400000">
          <a:off x="-190660" y="1263233"/>
          <a:ext cx="1271073" cy="889751"/>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CR</a:t>
          </a:r>
        </a:p>
      </dsp:txBody>
      <dsp:txXfrm rot="-5400000">
        <a:off x="2" y="1517448"/>
        <a:ext cx="889751" cy="381322"/>
      </dsp:txXfrm>
    </dsp:sp>
    <dsp:sp modelId="{0805C0C2-1C61-46DC-AEC7-D8763A7C6B47}">
      <dsp:nvSpPr>
        <dsp:cNvPr id="0" name=""/>
        <dsp:cNvSpPr/>
      </dsp:nvSpPr>
      <dsp:spPr>
        <a:xfrm rot="5400000">
          <a:off x="2921439" y="-959115"/>
          <a:ext cx="826197" cy="4889573"/>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err="1"/>
            <a:t>GitOps</a:t>
          </a:r>
          <a:r>
            <a:rPr lang="en-US" sz="1300" kern="1200" dirty="0"/>
            <a:t> to build container image and tag</a:t>
          </a:r>
        </a:p>
      </dsp:txBody>
      <dsp:txXfrm rot="-5400000">
        <a:off x="889751" y="1112905"/>
        <a:ext cx="4849241" cy="745533"/>
      </dsp:txXfrm>
    </dsp:sp>
    <dsp:sp modelId="{16716472-191D-41AE-B03C-B98204F17D61}">
      <dsp:nvSpPr>
        <dsp:cNvPr id="0" name=""/>
        <dsp:cNvSpPr/>
      </dsp:nvSpPr>
      <dsp:spPr>
        <a:xfrm rot="5400000">
          <a:off x="-190660" y="2334996"/>
          <a:ext cx="1271073" cy="889751"/>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err="1"/>
            <a:t>GitOps</a:t>
          </a:r>
          <a:endParaRPr lang="en-US" sz="2300" kern="1200" dirty="0"/>
        </a:p>
      </dsp:txBody>
      <dsp:txXfrm rot="-5400000">
        <a:off x="2" y="2589211"/>
        <a:ext cx="889751" cy="381322"/>
      </dsp:txXfrm>
    </dsp:sp>
    <dsp:sp modelId="{800F258D-F91D-4061-A472-29B8DE795DD1}">
      <dsp:nvSpPr>
        <dsp:cNvPr id="0" name=""/>
        <dsp:cNvSpPr/>
      </dsp:nvSpPr>
      <dsp:spPr>
        <a:xfrm rot="5400000">
          <a:off x="2921439" y="112647"/>
          <a:ext cx="826197" cy="4889573"/>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Deploy on change/ sync when different</a:t>
          </a:r>
        </a:p>
      </dsp:txBody>
      <dsp:txXfrm rot="-5400000">
        <a:off x="889751" y="2184667"/>
        <a:ext cx="4849241" cy="74553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C298A9-0803-4364-9415-FC3E174BAF3A}">
      <dsp:nvSpPr>
        <dsp:cNvPr id="0" name=""/>
        <dsp:cNvSpPr/>
      </dsp:nvSpPr>
      <dsp:spPr>
        <a:xfrm>
          <a:off x="0" y="391906"/>
          <a:ext cx="5012532" cy="821339"/>
        </a:xfrm>
        <a:prstGeom prst="roundRect">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GCP Anthos</a:t>
          </a:r>
        </a:p>
      </dsp:txBody>
      <dsp:txXfrm>
        <a:off x="40094" y="432000"/>
        <a:ext cx="4932344" cy="741151"/>
      </dsp:txXfrm>
    </dsp:sp>
    <dsp:sp modelId="{8C19BC2E-1A8E-4E90-8A91-F21F6842BB26}">
      <dsp:nvSpPr>
        <dsp:cNvPr id="0" name=""/>
        <dsp:cNvSpPr/>
      </dsp:nvSpPr>
      <dsp:spPr>
        <a:xfrm>
          <a:off x="0" y="1316926"/>
          <a:ext cx="5012532" cy="821339"/>
        </a:xfrm>
        <a:prstGeom prst="roundRect">
          <a:avLst/>
        </a:prstGeom>
        <a:gradFill rotWithShape="0">
          <a:gsLst>
            <a:gs pos="0">
              <a:schemeClr val="accent2">
                <a:hueOff val="-2187096"/>
                <a:satOff val="-4210"/>
                <a:lumOff val="294"/>
                <a:alphaOff val="0"/>
                <a:tint val="94000"/>
                <a:satMod val="100000"/>
                <a:lumMod val="108000"/>
              </a:schemeClr>
            </a:gs>
            <a:gs pos="50000">
              <a:schemeClr val="accent2">
                <a:hueOff val="-2187096"/>
                <a:satOff val="-4210"/>
                <a:lumOff val="294"/>
                <a:alphaOff val="0"/>
                <a:tint val="98000"/>
                <a:shade val="100000"/>
                <a:satMod val="100000"/>
                <a:lumMod val="100000"/>
              </a:schemeClr>
            </a:gs>
            <a:gs pos="100000">
              <a:schemeClr val="accent2">
                <a:hueOff val="-2187096"/>
                <a:satOff val="-4210"/>
                <a:lumOff val="294"/>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AKS/ACR GitOps</a:t>
          </a:r>
        </a:p>
      </dsp:txBody>
      <dsp:txXfrm>
        <a:off x="40094" y="1357020"/>
        <a:ext cx="4932344" cy="741151"/>
      </dsp:txXfrm>
    </dsp:sp>
    <dsp:sp modelId="{84B8AEE4-A62A-450B-BA7A-992CE7F8F810}">
      <dsp:nvSpPr>
        <dsp:cNvPr id="0" name=""/>
        <dsp:cNvSpPr/>
      </dsp:nvSpPr>
      <dsp:spPr>
        <a:xfrm>
          <a:off x="0" y="2241946"/>
          <a:ext cx="5012532" cy="821339"/>
        </a:xfrm>
        <a:prstGeom prst="roundRect">
          <a:avLst/>
        </a:prstGeom>
        <a:gradFill rotWithShape="0">
          <a:gsLst>
            <a:gs pos="0">
              <a:schemeClr val="accent2">
                <a:hueOff val="-4374192"/>
                <a:satOff val="-8420"/>
                <a:lumOff val="588"/>
                <a:alphaOff val="0"/>
                <a:tint val="94000"/>
                <a:satMod val="100000"/>
                <a:lumMod val="108000"/>
              </a:schemeClr>
            </a:gs>
            <a:gs pos="50000">
              <a:schemeClr val="accent2">
                <a:hueOff val="-4374192"/>
                <a:satOff val="-8420"/>
                <a:lumOff val="588"/>
                <a:alphaOff val="0"/>
                <a:tint val="98000"/>
                <a:shade val="100000"/>
                <a:satMod val="100000"/>
                <a:lumMod val="100000"/>
              </a:schemeClr>
            </a:gs>
            <a:gs pos="100000">
              <a:schemeClr val="accent2">
                <a:hueOff val="-4374192"/>
                <a:satOff val="-8420"/>
                <a:lumOff val="588"/>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ArgoCD (and Workflows)</a:t>
          </a:r>
        </a:p>
      </dsp:txBody>
      <dsp:txXfrm>
        <a:off x="40094" y="2282040"/>
        <a:ext cx="4932344" cy="74115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7F8932-2834-485F-AFCE-98639BF5BF51}">
      <dsp:nvSpPr>
        <dsp:cNvPr id="0" name=""/>
        <dsp:cNvSpPr/>
      </dsp:nvSpPr>
      <dsp:spPr>
        <a:xfrm>
          <a:off x="65148" y="2297"/>
          <a:ext cx="2234042" cy="1667665"/>
        </a:xfrm>
        <a:prstGeom prst="round2SameRect">
          <a:avLst>
            <a:gd name="adj1" fmla="val 8000"/>
            <a:gd name="adj2" fmla="val 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72390" rIns="24130" bIns="24130" numCol="1" spcCol="1270" anchor="t" anchorCtr="0">
          <a:noAutofit/>
        </a:bodyPr>
        <a:lstStyle/>
        <a:p>
          <a:pPr marL="171450" lvl="1" indent="-171450" algn="l" defTabSz="844550">
            <a:lnSpc>
              <a:spcPct val="90000"/>
            </a:lnSpc>
            <a:spcBef>
              <a:spcPct val="0"/>
            </a:spcBef>
            <a:spcAft>
              <a:spcPct val="15000"/>
            </a:spcAft>
            <a:buChar char="•"/>
          </a:pPr>
          <a:r>
            <a:rPr lang="en-US" sz="1900" kern="1200" baseline="0"/>
            <a:t>SCM to Devops</a:t>
          </a:r>
          <a:endParaRPr lang="en-US" sz="1900" kern="1200"/>
        </a:p>
        <a:p>
          <a:pPr marL="171450" lvl="1" indent="-171450" algn="l" defTabSz="844550">
            <a:lnSpc>
              <a:spcPct val="90000"/>
            </a:lnSpc>
            <a:spcBef>
              <a:spcPct val="0"/>
            </a:spcBef>
            <a:spcAft>
              <a:spcPct val="15000"/>
            </a:spcAft>
            <a:buChar char="•"/>
          </a:pPr>
          <a:r>
            <a:rPr lang="en-US" sz="1900" kern="1200" baseline="0"/>
            <a:t>Devops to Gitops</a:t>
          </a:r>
          <a:endParaRPr lang="en-US" sz="1900" kern="1200"/>
        </a:p>
      </dsp:txBody>
      <dsp:txXfrm>
        <a:off x="104223" y="41372"/>
        <a:ext cx="2155892" cy="1628590"/>
      </dsp:txXfrm>
    </dsp:sp>
    <dsp:sp modelId="{DF8033CB-C0DF-43BD-81D7-1D8F53E8A528}">
      <dsp:nvSpPr>
        <dsp:cNvPr id="0" name=""/>
        <dsp:cNvSpPr/>
      </dsp:nvSpPr>
      <dsp:spPr>
        <a:xfrm>
          <a:off x="65148" y="1669963"/>
          <a:ext cx="2234042" cy="717096"/>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l" defTabSz="622300">
            <a:lnSpc>
              <a:spcPct val="90000"/>
            </a:lnSpc>
            <a:spcBef>
              <a:spcPct val="0"/>
            </a:spcBef>
            <a:spcAft>
              <a:spcPct val="35000"/>
            </a:spcAft>
            <a:buNone/>
          </a:pPr>
          <a:r>
            <a:rPr lang="en-US" sz="1400" kern="1200" baseline="0"/>
            <a:t>Covered devops history</a:t>
          </a:r>
          <a:endParaRPr lang="en-US" sz="1400" kern="1200"/>
        </a:p>
      </dsp:txBody>
      <dsp:txXfrm>
        <a:off x="65148" y="1669963"/>
        <a:ext cx="1573269" cy="717096"/>
      </dsp:txXfrm>
    </dsp:sp>
    <dsp:sp modelId="{3E58CE0E-468D-48C2-988E-0D5C1B5D0A91}">
      <dsp:nvSpPr>
        <dsp:cNvPr id="0" name=""/>
        <dsp:cNvSpPr/>
      </dsp:nvSpPr>
      <dsp:spPr>
        <a:xfrm>
          <a:off x="1701614" y="1783867"/>
          <a:ext cx="781914" cy="78191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8F3C1F-B016-4CB9-AEAC-9D3DE857B04D}">
      <dsp:nvSpPr>
        <dsp:cNvPr id="0" name=""/>
        <dsp:cNvSpPr/>
      </dsp:nvSpPr>
      <dsp:spPr>
        <a:xfrm>
          <a:off x="2677244" y="2297"/>
          <a:ext cx="2234042" cy="1667665"/>
        </a:xfrm>
        <a:prstGeom prst="round2SameRect">
          <a:avLst>
            <a:gd name="adj1" fmla="val 8000"/>
            <a:gd name="adj2" fmla="val 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72390" rIns="24130" bIns="24130" numCol="1" spcCol="1270" anchor="t" anchorCtr="0">
          <a:noAutofit/>
        </a:bodyPr>
        <a:lstStyle/>
        <a:p>
          <a:pPr marL="171450" lvl="1" indent="-171450" algn="l" defTabSz="844550">
            <a:lnSpc>
              <a:spcPct val="90000"/>
            </a:lnSpc>
            <a:spcBef>
              <a:spcPct val="0"/>
            </a:spcBef>
            <a:spcAft>
              <a:spcPct val="15000"/>
            </a:spcAft>
            <a:buChar char="•"/>
          </a:pPr>
          <a:r>
            <a:rPr lang="en-US" sz="1900" kern="1200" baseline="0"/>
            <a:t>Including externalized test coverage and checks</a:t>
          </a:r>
          <a:endParaRPr lang="en-US" sz="1900" kern="1200"/>
        </a:p>
        <a:p>
          <a:pPr marL="171450" lvl="1" indent="-171450" algn="l" defTabSz="844550">
            <a:lnSpc>
              <a:spcPct val="90000"/>
            </a:lnSpc>
            <a:spcBef>
              <a:spcPct val="0"/>
            </a:spcBef>
            <a:spcAft>
              <a:spcPct val="15000"/>
            </a:spcAft>
            <a:buChar char="•"/>
          </a:pPr>
          <a:r>
            <a:rPr lang="en-US" sz="1900" kern="1200" baseline="0"/>
            <a:t>Gitops building with ACR and webhooks</a:t>
          </a:r>
          <a:endParaRPr lang="en-US" sz="1900" kern="1200"/>
        </a:p>
      </dsp:txBody>
      <dsp:txXfrm>
        <a:off x="2716319" y="41372"/>
        <a:ext cx="2155892" cy="1628590"/>
      </dsp:txXfrm>
    </dsp:sp>
    <dsp:sp modelId="{B77F3E6B-52C3-4D19-8F16-E01512D3C0DA}">
      <dsp:nvSpPr>
        <dsp:cNvPr id="0" name=""/>
        <dsp:cNvSpPr/>
      </dsp:nvSpPr>
      <dsp:spPr>
        <a:xfrm>
          <a:off x="2677244" y="1669963"/>
          <a:ext cx="2234042" cy="717096"/>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l" defTabSz="622300">
            <a:lnSpc>
              <a:spcPct val="90000"/>
            </a:lnSpc>
            <a:spcBef>
              <a:spcPct val="0"/>
            </a:spcBef>
            <a:spcAft>
              <a:spcPct val="35000"/>
            </a:spcAft>
            <a:buNone/>
          </a:pPr>
          <a:r>
            <a:rPr lang="en-US" sz="1400" kern="1200" baseline="0"/>
            <a:t>Showed building and testing in docker container builds</a:t>
          </a:r>
          <a:endParaRPr lang="en-US" sz="1400" kern="1200"/>
        </a:p>
      </dsp:txBody>
      <dsp:txXfrm>
        <a:off x="2677244" y="1669963"/>
        <a:ext cx="1573269" cy="717096"/>
      </dsp:txXfrm>
    </dsp:sp>
    <dsp:sp modelId="{CCF6E49A-BACC-4617-B5F8-EA3A9D8BAB2E}">
      <dsp:nvSpPr>
        <dsp:cNvPr id="0" name=""/>
        <dsp:cNvSpPr/>
      </dsp:nvSpPr>
      <dsp:spPr>
        <a:xfrm>
          <a:off x="4313710" y="1783867"/>
          <a:ext cx="781914" cy="78191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1103C5-08CE-4C34-A363-CDC64DE9DA03}">
      <dsp:nvSpPr>
        <dsp:cNvPr id="0" name=""/>
        <dsp:cNvSpPr/>
      </dsp:nvSpPr>
      <dsp:spPr>
        <a:xfrm>
          <a:off x="5289340" y="2297"/>
          <a:ext cx="2234042" cy="1667665"/>
        </a:xfrm>
        <a:prstGeom prst="round2SameRect">
          <a:avLst>
            <a:gd name="adj1" fmla="val 8000"/>
            <a:gd name="adj2" fmla="val 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72390" rIns="24130" bIns="24130" numCol="1" spcCol="1270" anchor="t" anchorCtr="0">
          <a:noAutofit/>
        </a:bodyPr>
        <a:lstStyle/>
        <a:p>
          <a:pPr marL="171450" lvl="1" indent="-171450" algn="l" defTabSz="844550">
            <a:lnSpc>
              <a:spcPct val="90000"/>
            </a:lnSpc>
            <a:spcBef>
              <a:spcPct val="0"/>
            </a:spcBef>
            <a:spcAft>
              <a:spcPct val="15000"/>
            </a:spcAft>
            <a:buChar char="•"/>
          </a:pPr>
          <a:r>
            <a:rPr lang="en-US" sz="1900" kern="1200" baseline="0"/>
            <a:t>ArgoCD</a:t>
          </a:r>
          <a:endParaRPr lang="en-US" sz="1900" kern="1200"/>
        </a:p>
        <a:p>
          <a:pPr marL="171450" lvl="1" indent="-171450" algn="l" defTabSz="844550">
            <a:lnSpc>
              <a:spcPct val="90000"/>
            </a:lnSpc>
            <a:spcBef>
              <a:spcPct val="0"/>
            </a:spcBef>
            <a:spcAft>
              <a:spcPct val="15000"/>
            </a:spcAft>
            <a:buChar char="•"/>
          </a:pPr>
          <a:r>
            <a:rPr lang="en-US" sz="1900" kern="1200" baseline="0"/>
            <a:t>Flux with Azure Arc and GCP Anthos</a:t>
          </a:r>
          <a:endParaRPr lang="en-US" sz="1900" kern="1200"/>
        </a:p>
        <a:p>
          <a:pPr marL="171450" lvl="1" indent="-171450" algn="l" defTabSz="844550">
            <a:lnSpc>
              <a:spcPct val="90000"/>
            </a:lnSpc>
            <a:spcBef>
              <a:spcPct val="0"/>
            </a:spcBef>
            <a:spcAft>
              <a:spcPct val="15000"/>
            </a:spcAft>
            <a:buChar char="•"/>
          </a:pPr>
          <a:r>
            <a:rPr lang="en-US" sz="1900" kern="1200" baseline="0"/>
            <a:t>Gitops with eks, Aks, and LKE</a:t>
          </a:r>
          <a:endParaRPr lang="en-US" sz="1900" kern="1200"/>
        </a:p>
      </dsp:txBody>
      <dsp:txXfrm>
        <a:off x="5328415" y="41372"/>
        <a:ext cx="2155892" cy="1628590"/>
      </dsp:txXfrm>
    </dsp:sp>
    <dsp:sp modelId="{406438C3-911B-476A-82BC-BF5AC0E4863D}">
      <dsp:nvSpPr>
        <dsp:cNvPr id="0" name=""/>
        <dsp:cNvSpPr/>
      </dsp:nvSpPr>
      <dsp:spPr>
        <a:xfrm>
          <a:off x="5289340" y="1669963"/>
          <a:ext cx="2234042" cy="717096"/>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l" defTabSz="622300">
            <a:lnSpc>
              <a:spcPct val="90000"/>
            </a:lnSpc>
            <a:spcBef>
              <a:spcPct val="0"/>
            </a:spcBef>
            <a:spcAft>
              <a:spcPct val="35000"/>
            </a:spcAft>
            <a:buNone/>
          </a:pPr>
          <a:r>
            <a:rPr lang="en-US" sz="1400" kern="1200" baseline="0"/>
            <a:t>3 methods for Gitops</a:t>
          </a:r>
          <a:endParaRPr lang="en-US" sz="1400" kern="1200"/>
        </a:p>
      </dsp:txBody>
      <dsp:txXfrm>
        <a:off x="5289340" y="1669963"/>
        <a:ext cx="1573269" cy="717096"/>
      </dsp:txXfrm>
    </dsp:sp>
    <dsp:sp modelId="{E310C9B5-D0DB-4FF9-8626-3770754C9B2D}">
      <dsp:nvSpPr>
        <dsp:cNvPr id="0" name=""/>
        <dsp:cNvSpPr/>
      </dsp:nvSpPr>
      <dsp:spPr>
        <a:xfrm>
          <a:off x="6925806" y="1783867"/>
          <a:ext cx="781914" cy="78191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640F2B-C7A8-4A5C-B308-1F7E529A698F}">
      <dsp:nvSpPr>
        <dsp:cNvPr id="0" name=""/>
        <dsp:cNvSpPr/>
      </dsp:nvSpPr>
      <dsp:spPr>
        <a:xfrm>
          <a:off x="0" y="1863368"/>
          <a:ext cx="1943100" cy="407659"/>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8193" tIns="99568" rIns="138193" bIns="99568" numCol="1" spcCol="1270" anchor="ctr" anchorCtr="0">
          <a:noAutofit/>
        </a:bodyPr>
        <a:lstStyle/>
        <a:p>
          <a:pPr marL="0" lvl="0" indent="0" algn="ctr" defTabSz="622300">
            <a:lnSpc>
              <a:spcPct val="100000"/>
            </a:lnSpc>
            <a:spcBef>
              <a:spcPct val="0"/>
            </a:spcBef>
            <a:spcAft>
              <a:spcPct val="35000"/>
            </a:spcAft>
            <a:buNone/>
          </a:pPr>
          <a:r>
            <a:rPr lang="en-US" sz="1400" kern="1200" baseline="0"/>
            <a:t>MVPs are your Friend</a:t>
          </a:r>
          <a:endParaRPr lang="en-US" sz="1400" kern="1200"/>
        </a:p>
      </dsp:txBody>
      <dsp:txXfrm>
        <a:off x="0" y="1863368"/>
        <a:ext cx="1943100" cy="407659"/>
      </dsp:txXfrm>
    </dsp:sp>
    <dsp:sp modelId="{AE04775A-D816-4406-AA6C-043D49423CE4}">
      <dsp:nvSpPr>
        <dsp:cNvPr id="0" name=""/>
        <dsp:cNvSpPr/>
      </dsp:nvSpPr>
      <dsp:spPr>
        <a:xfrm>
          <a:off x="1943099" y="1863368"/>
          <a:ext cx="5829300" cy="407659"/>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246" tIns="139700" rIns="118246" bIns="139700" numCol="1" spcCol="1270" anchor="ctr" anchorCtr="0">
          <a:noAutofit/>
        </a:bodyPr>
        <a:lstStyle/>
        <a:p>
          <a:pPr marL="0" lvl="0" indent="0" algn="l" defTabSz="488950">
            <a:lnSpc>
              <a:spcPct val="100000"/>
            </a:lnSpc>
            <a:spcBef>
              <a:spcPct val="0"/>
            </a:spcBef>
            <a:spcAft>
              <a:spcPct val="35000"/>
            </a:spcAft>
            <a:buNone/>
          </a:pPr>
          <a:r>
            <a:rPr lang="en-US" sz="1100" kern="1200" baseline="0"/>
            <a:t>Crawl walk run</a:t>
          </a:r>
          <a:endParaRPr lang="en-US" sz="1100" kern="1200"/>
        </a:p>
      </dsp:txBody>
      <dsp:txXfrm>
        <a:off x="1943099" y="1863368"/>
        <a:ext cx="5829300" cy="407659"/>
      </dsp:txXfrm>
    </dsp:sp>
    <dsp:sp modelId="{0AFEC70D-8DBF-4CEE-BA22-E840F040B075}">
      <dsp:nvSpPr>
        <dsp:cNvPr id="0" name=""/>
        <dsp:cNvSpPr/>
      </dsp:nvSpPr>
      <dsp:spPr>
        <a:xfrm rot="10800000">
          <a:off x="0" y="1242502"/>
          <a:ext cx="1943100" cy="626980"/>
        </a:xfrm>
        <a:prstGeom prst="upArrowCallout">
          <a:avLst>
            <a:gd name="adj1" fmla="val 5000"/>
            <a:gd name="adj2" fmla="val 10000"/>
            <a:gd name="adj3" fmla="val 15000"/>
            <a:gd name="adj4" fmla="val 64977"/>
          </a:avLst>
        </a:prstGeom>
        <a:solidFill>
          <a:schemeClr val="accent2">
            <a:hueOff val="-1458064"/>
            <a:satOff val="-2807"/>
            <a:lumOff val="196"/>
            <a:alphaOff val="0"/>
          </a:schemeClr>
        </a:solidFill>
        <a:ln w="15875" cap="flat" cmpd="sng" algn="ctr">
          <a:solidFill>
            <a:schemeClr val="accent2">
              <a:hueOff val="-1458064"/>
              <a:satOff val="-2807"/>
              <a:lumOff val="19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8193" tIns="99568" rIns="138193" bIns="99568" numCol="1" spcCol="1270" anchor="ctr" anchorCtr="0">
          <a:noAutofit/>
        </a:bodyPr>
        <a:lstStyle/>
        <a:p>
          <a:pPr marL="0" lvl="0" indent="0" algn="ctr" defTabSz="622300">
            <a:lnSpc>
              <a:spcPct val="100000"/>
            </a:lnSpc>
            <a:spcBef>
              <a:spcPct val="0"/>
            </a:spcBef>
            <a:spcAft>
              <a:spcPct val="35000"/>
            </a:spcAft>
            <a:buNone/>
          </a:pPr>
          <a:r>
            <a:rPr lang="en-US" sz="1400" kern="1200" baseline="0"/>
            <a:t>Dog Food It</a:t>
          </a:r>
          <a:endParaRPr lang="en-US" sz="1400" kern="1200"/>
        </a:p>
      </dsp:txBody>
      <dsp:txXfrm rot="-10800000">
        <a:off x="0" y="1242502"/>
        <a:ext cx="1943100" cy="407537"/>
      </dsp:txXfrm>
    </dsp:sp>
    <dsp:sp modelId="{4F946EB0-AAA6-46F9-8D4C-DEF4E5C896F1}">
      <dsp:nvSpPr>
        <dsp:cNvPr id="0" name=""/>
        <dsp:cNvSpPr/>
      </dsp:nvSpPr>
      <dsp:spPr>
        <a:xfrm>
          <a:off x="1943099" y="1242502"/>
          <a:ext cx="5829300" cy="407537"/>
        </a:xfrm>
        <a:prstGeom prst="rect">
          <a:avLst/>
        </a:prstGeom>
        <a:solidFill>
          <a:schemeClr val="accent2">
            <a:tint val="40000"/>
            <a:alpha val="90000"/>
            <a:hueOff val="-1234355"/>
            <a:satOff val="-2414"/>
            <a:lumOff val="-92"/>
            <a:alphaOff val="0"/>
          </a:schemeClr>
        </a:solidFill>
        <a:ln w="15875" cap="flat" cmpd="sng" algn="ctr">
          <a:solidFill>
            <a:schemeClr val="accent2">
              <a:tint val="40000"/>
              <a:alpha val="90000"/>
              <a:hueOff val="-1234355"/>
              <a:satOff val="-2414"/>
              <a:lumOff val="-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246" tIns="139700" rIns="118246" bIns="139700" numCol="1" spcCol="1270" anchor="ctr" anchorCtr="0">
          <a:noAutofit/>
        </a:bodyPr>
        <a:lstStyle/>
        <a:p>
          <a:pPr marL="0" lvl="0" indent="0" algn="l" defTabSz="488950">
            <a:lnSpc>
              <a:spcPct val="100000"/>
            </a:lnSpc>
            <a:spcBef>
              <a:spcPct val="0"/>
            </a:spcBef>
            <a:spcAft>
              <a:spcPct val="35000"/>
            </a:spcAft>
            <a:buNone/>
          </a:pPr>
          <a:r>
            <a:rPr lang="en-US" sz="1100" kern="1200" baseline="0"/>
            <a:t>Practice what you preach</a:t>
          </a:r>
          <a:endParaRPr lang="en-US" sz="1100" kern="1200"/>
        </a:p>
        <a:p>
          <a:pPr marL="0" lvl="0" indent="0" algn="l" defTabSz="488950">
            <a:lnSpc>
              <a:spcPct val="100000"/>
            </a:lnSpc>
            <a:spcBef>
              <a:spcPct val="0"/>
            </a:spcBef>
            <a:spcAft>
              <a:spcPct val="35000"/>
            </a:spcAft>
            <a:buNone/>
          </a:pPr>
          <a:r>
            <a:rPr lang="en-US" sz="1100" kern="1200" baseline="0"/>
            <a:t>Find issues early</a:t>
          </a:r>
          <a:endParaRPr lang="en-US" sz="1100" kern="1200"/>
        </a:p>
      </dsp:txBody>
      <dsp:txXfrm>
        <a:off x="1943099" y="1242502"/>
        <a:ext cx="5829300" cy="407537"/>
      </dsp:txXfrm>
    </dsp:sp>
    <dsp:sp modelId="{3ED6364B-E342-49D0-A826-E6CE927438FE}">
      <dsp:nvSpPr>
        <dsp:cNvPr id="0" name=""/>
        <dsp:cNvSpPr/>
      </dsp:nvSpPr>
      <dsp:spPr>
        <a:xfrm rot="10800000">
          <a:off x="0" y="621637"/>
          <a:ext cx="1943100" cy="626980"/>
        </a:xfrm>
        <a:prstGeom prst="upArrowCallout">
          <a:avLst>
            <a:gd name="adj1" fmla="val 5000"/>
            <a:gd name="adj2" fmla="val 10000"/>
            <a:gd name="adj3" fmla="val 15000"/>
            <a:gd name="adj4" fmla="val 64977"/>
          </a:avLst>
        </a:prstGeom>
        <a:solidFill>
          <a:schemeClr val="accent2">
            <a:hueOff val="-2916128"/>
            <a:satOff val="-5613"/>
            <a:lumOff val="392"/>
            <a:alphaOff val="0"/>
          </a:schemeClr>
        </a:solidFill>
        <a:ln w="15875" cap="flat" cmpd="sng" algn="ctr">
          <a:solidFill>
            <a:schemeClr val="accent2">
              <a:hueOff val="-2916128"/>
              <a:satOff val="-5613"/>
              <a:lumOff val="39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8193" tIns="99568" rIns="138193" bIns="99568" numCol="1" spcCol="1270" anchor="ctr" anchorCtr="0">
          <a:noAutofit/>
        </a:bodyPr>
        <a:lstStyle/>
        <a:p>
          <a:pPr marL="0" lvl="0" indent="0" algn="ctr" defTabSz="622300">
            <a:lnSpc>
              <a:spcPct val="100000"/>
            </a:lnSpc>
            <a:spcBef>
              <a:spcPct val="0"/>
            </a:spcBef>
            <a:spcAft>
              <a:spcPct val="35000"/>
            </a:spcAft>
            <a:buNone/>
          </a:pPr>
          <a:r>
            <a:rPr lang="en-US" sz="1400" kern="1200" baseline="0"/>
            <a:t>Create Patterns</a:t>
          </a:r>
          <a:endParaRPr lang="en-US" sz="1400" kern="1200"/>
        </a:p>
      </dsp:txBody>
      <dsp:txXfrm rot="-10800000">
        <a:off x="0" y="621637"/>
        <a:ext cx="1943100" cy="407537"/>
      </dsp:txXfrm>
    </dsp:sp>
    <dsp:sp modelId="{1B07F805-0CC4-4B72-936F-4E0A133E9ED7}">
      <dsp:nvSpPr>
        <dsp:cNvPr id="0" name=""/>
        <dsp:cNvSpPr/>
      </dsp:nvSpPr>
      <dsp:spPr>
        <a:xfrm>
          <a:off x="1943099" y="621637"/>
          <a:ext cx="5829300" cy="407537"/>
        </a:xfrm>
        <a:prstGeom prst="rect">
          <a:avLst/>
        </a:prstGeom>
        <a:solidFill>
          <a:schemeClr val="accent2">
            <a:tint val="40000"/>
            <a:alpha val="90000"/>
            <a:hueOff val="-2468709"/>
            <a:satOff val="-4829"/>
            <a:lumOff val="-185"/>
            <a:alphaOff val="0"/>
          </a:schemeClr>
        </a:solidFill>
        <a:ln w="15875" cap="flat" cmpd="sng" algn="ctr">
          <a:solidFill>
            <a:schemeClr val="accent2">
              <a:tint val="40000"/>
              <a:alpha val="90000"/>
              <a:hueOff val="-2468709"/>
              <a:satOff val="-4829"/>
              <a:lumOff val="-1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246" tIns="139700" rIns="118246" bIns="139700" numCol="1" spcCol="1270" anchor="ctr" anchorCtr="0">
          <a:noAutofit/>
        </a:bodyPr>
        <a:lstStyle/>
        <a:p>
          <a:pPr marL="0" lvl="0" indent="0" algn="l" defTabSz="488950">
            <a:lnSpc>
              <a:spcPct val="100000"/>
            </a:lnSpc>
            <a:spcBef>
              <a:spcPct val="0"/>
            </a:spcBef>
            <a:spcAft>
              <a:spcPct val="35000"/>
            </a:spcAft>
            <a:buNone/>
          </a:pPr>
          <a:r>
            <a:rPr lang="en-US" sz="1100" kern="1200" baseline="0" dirty="0"/>
            <a:t>Documentation patterns; docs and pubs</a:t>
          </a:r>
          <a:endParaRPr lang="en-US" sz="1100" kern="1200" dirty="0"/>
        </a:p>
        <a:p>
          <a:pPr marL="0" lvl="0" indent="0" algn="l" defTabSz="488950">
            <a:lnSpc>
              <a:spcPct val="100000"/>
            </a:lnSpc>
            <a:spcBef>
              <a:spcPct val="0"/>
            </a:spcBef>
            <a:spcAft>
              <a:spcPct val="35000"/>
            </a:spcAft>
            <a:buNone/>
          </a:pPr>
          <a:r>
            <a:rPr lang="en-US" sz="1100" kern="1200" baseline="0" dirty="0"/>
            <a:t>Turnkey solutions, RESTful APIs, Ticket Driven Automations</a:t>
          </a:r>
          <a:endParaRPr lang="en-US" sz="1100" kern="1200" dirty="0"/>
        </a:p>
      </dsp:txBody>
      <dsp:txXfrm>
        <a:off x="1943099" y="621637"/>
        <a:ext cx="5829300" cy="407537"/>
      </dsp:txXfrm>
    </dsp:sp>
    <dsp:sp modelId="{2188CCF4-1D2E-4D7E-9F6D-EFDFD5AF62FF}">
      <dsp:nvSpPr>
        <dsp:cNvPr id="0" name=""/>
        <dsp:cNvSpPr/>
      </dsp:nvSpPr>
      <dsp:spPr>
        <a:xfrm rot="10800000">
          <a:off x="0" y="772"/>
          <a:ext cx="1943100" cy="626980"/>
        </a:xfrm>
        <a:prstGeom prst="upArrowCallout">
          <a:avLst>
            <a:gd name="adj1" fmla="val 5000"/>
            <a:gd name="adj2" fmla="val 10000"/>
            <a:gd name="adj3" fmla="val 15000"/>
            <a:gd name="adj4" fmla="val 64977"/>
          </a:avLst>
        </a:prstGeom>
        <a:solidFill>
          <a:schemeClr val="accent2">
            <a:hueOff val="-4374192"/>
            <a:satOff val="-8420"/>
            <a:lumOff val="588"/>
            <a:alphaOff val="0"/>
          </a:schemeClr>
        </a:solidFill>
        <a:ln w="15875" cap="flat" cmpd="sng" algn="ctr">
          <a:solidFill>
            <a:schemeClr val="accent2">
              <a:hueOff val="-4374192"/>
              <a:satOff val="-8420"/>
              <a:lumOff val="58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8193" tIns="99568" rIns="138193" bIns="99568" numCol="1" spcCol="1270" anchor="ctr" anchorCtr="0">
          <a:noAutofit/>
        </a:bodyPr>
        <a:lstStyle/>
        <a:p>
          <a:pPr marL="0" lvl="0" indent="0" algn="ctr" defTabSz="622300">
            <a:lnSpc>
              <a:spcPct val="100000"/>
            </a:lnSpc>
            <a:spcBef>
              <a:spcPct val="0"/>
            </a:spcBef>
            <a:spcAft>
              <a:spcPct val="35000"/>
            </a:spcAft>
            <a:buNone/>
          </a:pPr>
          <a:r>
            <a:rPr lang="en-US" sz="1400" kern="1200" baseline="0"/>
            <a:t>Reduce tools</a:t>
          </a:r>
          <a:endParaRPr lang="en-US" sz="1400" kern="1200"/>
        </a:p>
      </dsp:txBody>
      <dsp:txXfrm rot="-10800000">
        <a:off x="0" y="772"/>
        <a:ext cx="1943100" cy="407537"/>
      </dsp:txXfrm>
    </dsp:sp>
    <dsp:sp modelId="{3143B185-5D2D-4881-B646-EF6BA28A77FE}">
      <dsp:nvSpPr>
        <dsp:cNvPr id="0" name=""/>
        <dsp:cNvSpPr/>
      </dsp:nvSpPr>
      <dsp:spPr>
        <a:xfrm>
          <a:off x="1943099" y="772"/>
          <a:ext cx="5829300" cy="407537"/>
        </a:xfrm>
        <a:prstGeom prst="rect">
          <a:avLst/>
        </a:prstGeom>
        <a:solidFill>
          <a:schemeClr val="accent2">
            <a:tint val="40000"/>
            <a:alpha val="90000"/>
            <a:hueOff val="-3703064"/>
            <a:satOff val="-7243"/>
            <a:lumOff val="-277"/>
            <a:alphaOff val="0"/>
          </a:schemeClr>
        </a:solidFill>
        <a:ln w="15875" cap="flat" cmpd="sng" algn="ctr">
          <a:solidFill>
            <a:schemeClr val="accent2">
              <a:tint val="40000"/>
              <a:alpha val="90000"/>
              <a:hueOff val="-3703064"/>
              <a:satOff val="-7243"/>
              <a:lumOff val="-2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246" tIns="139700" rIns="118246" bIns="139700" numCol="1" spcCol="1270" anchor="ctr" anchorCtr="0">
          <a:noAutofit/>
        </a:bodyPr>
        <a:lstStyle/>
        <a:p>
          <a:pPr marL="0" lvl="0" indent="0" algn="l" defTabSz="488950">
            <a:lnSpc>
              <a:spcPct val="100000"/>
            </a:lnSpc>
            <a:spcBef>
              <a:spcPct val="0"/>
            </a:spcBef>
            <a:spcAft>
              <a:spcPct val="35000"/>
            </a:spcAft>
            <a:buNone/>
          </a:pPr>
          <a:r>
            <a:rPr lang="en-US" sz="1100" kern="1200" baseline="0" dirty="0"/>
            <a:t>Reduce sprawl and support (Time and cost)</a:t>
          </a:r>
          <a:endParaRPr lang="en-US" sz="1100" kern="1200" dirty="0"/>
        </a:p>
        <a:p>
          <a:pPr marL="0" lvl="0" indent="0" algn="l" defTabSz="488950">
            <a:lnSpc>
              <a:spcPct val="100000"/>
            </a:lnSpc>
            <a:spcBef>
              <a:spcPct val="0"/>
            </a:spcBef>
            <a:spcAft>
              <a:spcPct val="35000"/>
            </a:spcAft>
            <a:buNone/>
          </a:pPr>
          <a:r>
            <a:rPr lang="en-US" sz="1100" kern="1200" baseline="0" dirty="0"/>
            <a:t>Reduce Vendor lock-in (and risk); Focus on OSS and those with OSS backends</a:t>
          </a:r>
          <a:endParaRPr lang="en-US" sz="1100" kern="1200" dirty="0"/>
        </a:p>
      </dsp:txBody>
      <dsp:txXfrm>
        <a:off x="1943099" y="772"/>
        <a:ext cx="5829300" cy="407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1A5D07-FB04-4F90-9BE0-5DDC98C34DFB}">
      <dsp:nvSpPr>
        <dsp:cNvPr id="0" name=""/>
        <dsp:cNvSpPr/>
      </dsp:nvSpPr>
      <dsp:spPr>
        <a:xfrm>
          <a:off x="0" y="180000"/>
          <a:ext cx="5035500" cy="8704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Software Configuration Management (1950s - )</a:t>
          </a:r>
        </a:p>
      </dsp:txBody>
      <dsp:txXfrm>
        <a:off x="42493" y="222493"/>
        <a:ext cx="4950514" cy="785494"/>
      </dsp:txXfrm>
    </dsp:sp>
    <dsp:sp modelId="{824449E6-E41F-42A6-AC00-1A61AE8B7E24}">
      <dsp:nvSpPr>
        <dsp:cNvPr id="0" name=""/>
        <dsp:cNvSpPr/>
      </dsp:nvSpPr>
      <dsp:spPr>
        <a:xfrm>
          <a:off x="0" y="1050480"/>
          <a:ext cx="5035500" cy="218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877"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Covers revision control, change management to software, baseline configurations.</a:t>
          </a:r>
        </a:p>
        <a:p>
          <a:pPr marL="171450" lvl="1" indent="-171450" algn="l" defTabSz="844550">
            <a:lnSpc>
              <a:spcPct val="90000"/>
            </a:lnSpc>
            <a:spcBef>
              <a:spcPct val="0"/>
            </a:spcBef>
            <a:spcAft>
              <a:spcPct val="20000"/>
            </a:spcAft>
            <a:buChar char="•"/>
          </a:pPr>
          <a:r>
            <a:rPr lang="en-US" sz="1900" kern="1200"/>
            <a:t>Key features of Process Management, Build Management, Configuration Control</a:t>
          </a:r>
        </a:p>
        <a:p>
          <a:pPr marL="171450" lvl="1" indent="-171450" algn="l" defTabSz="844550">
            <a:lnSpc>
              <a:spcPct val="90000"/>
            </a:lnSpc>
            <a:spcBef>
              <a:spcPct val="0"/>
            </a:spcBef>
            <a:spcAft>
              <a:spcPct val="20000"/>
            </a:spcAft>
            <a:buChar char="•"/>
          </a:pPr>
          <a:r>
            <a:rPr lang="en-US" sz="1900" kern="1200"/>
            <a:t>Mid 80s brought Revision Control Systems (RCS)</a:t>
          </a:r>
        </a:p>
        <a:p>
          <a:pPr marL="171450" lvl="1" indent="-171450" algn="l" defTabSz="844550">
            <a:lnSpc>
              <a:spcPct val="90000"/>
            </a:lnSpc>
            <a:spcBef>
              <a:spcPct val="0"/>
            </a:spcBef>
            <a:spcAft>
              <a:spcPct val="20000"/>
            </a:spcAft>
            <a:buChar char="•"/>
          </a:pPr>
          <a:r>
            <a:rPr lang="en-US" sz="1900" kern="1200"/>
            <a:t>1980s CMM to 1990 CMMI</a:t>
          </a:r>
        </a:p>
        <a:p>
          <a:pPr marL="171450" lvl="1" indent="-171450" algn="l" defTabSz="844550">
            <a:lnSpc>
              <a:spcPct val="90000"/>
            </a:lnSpc>
            <a:spcBef>
              <a:spcPct val="0"/>
            </a:spcBef>
            <a:spcAft>
              <a:spcPct val="20000"/>
            </a:spcAft>
            <a:buChar char="•"/>
          </a:pPr>
          <a:r>
            <a:rPr lang="en-US" sz="1900" kern="1200"/>
            <a:t>1990s Atria {IBM} ClearCase</a:t>
          </a:r>
        </a:p>
      </dsp:txBody>
      <dsp:txXfrm>
        <a:off x="0" y="1050480"/>
        <a:ext cx="5035500" cy="21859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EDF6E-7291-4603-AC31-2F46E1F80C48}">
      <dsp:nvSpPr>
        <dsp:cNvPr id="0" name=""/>
        <dsp:cNvSpPr/>
      </dsp:nvSpPr>
      <dsp:spPr>
        <a:xfrm>
          <a:off x="2515" y="617140"/>
          <a:ext cx="707429" cy="707429"/>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D918EF-DA66-4E7D-A49F-7944394A5E1C}">
      <dsp:nvSpPr>
        <dsp:cNvPr id="0" name=""/>
        <dsp:cNvSpPr/>
      </dsp:nvSpPr>
      <dsp:spPr>
        <a:xfrm>
          <a:off x="73258" y="687883"/>
          <a:ext cx="565943" cy="565943"/>
        </a:xfrm>
        <a:prstGeom prst="pie">
          <a:avLst>
            <a:gd name="adj1" fmla="val 12600000"/>
            <a:gd name="adj2" fmla="val 162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E356DE-E632-48DF-8949-709D187BDC66}">
      <dsp:nvSpPr>
        <dsp:cNvPr id="0" name=""/>
        <dsp:cNvSpPr/>
      </dsp:nvSpPr>
      <dsp:spPr>
        <a:xfrm rot="16200000">
          <a:off x="-811028" y="2208857"/>
          <a:ext cx="2051546" cy="424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511300">
            <a:lnSpc>
              <a:spcPct val="90000"/>
            </a:lnSpc>
            <a:spcBef>
              <a:spcPct val="0"/>
            </a:spcBef>
            <a:spcAft>
              <a:spcPct val="35000"/>
            </a:spcAft>
            <a:buNone/>
          </a:pPr>
          <a:r>
            <a:rPr lang="en-US" sz="3400" kern="1200" dirty="0"/>
            <a:t>Dev</a:t>
          </a:r>
        </a:p>
      </dsp:txBody>
      <dsp:txXfrm>
        <a:off x="-811028" y="2208857"/>
        <a:ext cx="2051546" cy="424457"/>
      </dsp:txXfrm>
    </dsp:sp>
    <dsp:sp modelId="{A9D45731-FCD2-4A38-81C6-2E18571063FC}">
      <dsp:nvSpPr>
        <dsp:cNvPr id="0" name=""/>
        <dsp:cNvSpPr/>
      </dsp:nvSpPr>
      <dsp:spPr>
        <a:xfrm>
          <a:off x="509600" y="624030"/>
          <a:ext cx="1414859" cy="2815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90000"/>
            </a:lnSpc>
            <a:spcBef>
              <a:spcPct val="0"/>
            </a:spcBef>
            <a:spcAft>
              <a:spcPct val="35000"/>
            </a:spcAft>
            <a:buNone/>
          </a:pPr>
          <a:r>
            <a:rPr lang="en-US" sz="2200" kern="1200" dirty="0"/>
            <a:t>Features</a:t>
          </a:r>
        </a:p>
        <a:p>
          <a:pPr marL="0" lvl="0" indent="0" algn="l" defTabSz="977900">
            <a:lnSpc>
              <a:spcPct val="90000"/>
            </a:lnSpc>
            <a:spcBef>
              <a:spcPct val="0"/>
            </a:spcBef>
            <a:spcAft>
              <a:spcPct val="35000"/>
            </a:spcAft>
            <a:buNone/>
          </a:pPr>
          <a:r>
            <a:rPr lang="en-US" sz="2200" kern="1200" dirty="0"/>
            <a:t>Bugs</a:t>
          </a:r>
        </a:p>
        <a:p>
          <a:pPr marL="0" lvl="0" indent="0" algn="l" defTabSz="977900">
            <a:lnSpc>
              <a:spcPct val="90000"/>
            </a:lnSpc>
            <a:spcBef>
              <a:spcPct val="0"/>
            </a:spcBef>
            <a:spcAft>
              <a:spcPct val="35000"/>
            </a:spcAft>
            <a:buNone/>
          </a:pPr>
          <a:r>
            <a:rPr lang="en-US" sz="2200" kern="1200" dirty="0"/>
            <a:t>Debt</a:t>
          </a:r>
        </a:p>
      </dsp:txBody>
      <dsp:txXfrm>
        <a:off x="509600" y="624030"/>
        <a:ext cx="1414859" cy="2815938"/>
      </dsp:txXfrm>
    </dsp:sp>
    <dsp:sp modelId="{21D76759-FC66-410D-95FC-F0BE67852BC5}">
      <dsp:nvSpPr>
        <dsp:cNvPr id="0" name=""/>
        <dsp:cNvSpPr/>
      </dsp:nvSpPr>
      <dsp:spPr>
        <a:xfrm>
          <a:off x="2092969" y="617140"/>
          <a:ext cx="707429" cy="707429"/>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43CC75-A13D-486C-A770-E36D641DD62C}">
      <dsp:nvSpPr>
        <dsp:cNvPr id="0" name=""/>
        <dsp:cNvSpPr/>
      </dsp:nvSpPr>
      <dsp:spPr>
        <a:xfrm>
          <a:off x="2163712" y="687883"/>
          <a:ext cx="565943" cy="565943"/>
        </a:xfrm>
        <a:prstGeom prst="pie">
          <a:avLst>
            <a:gd name="adj1" fmla="val 9000000"/>
            <a:gd name="adj2" fmla="val 162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B1D1CE-B952-4A65-893A-A235AAC02EB6}">
      <dsp:nvSpPr>
        <dsp:cNvPr id="0" name=""/>
        <dsp:cNvSpPr/>
      </dsp:nvSpPr>
      <dsp:spPr>
        <a:xfrm rot="16200000">
          <a:off x="1279425" y="2208857"/>
          <a:ext cx="2051546" cy="424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511300">
            <a:lnSpc>
              <a:spcPct val="90000"/>
            </a:lnSpc>
            <a:spcBef>
              <a:spcPct val="0"/>
            </a:spcBef>
            <a:spcAft>
              <a:spcPct val="35000"/>
            </a:spcAft>
            <a:buNone/>
          </a:pPr>
          <a:r>
            <a:rPr lang="en-US" sz="3400" kern="1200" dirty="0"/>
            <a:t>Test</a:t>
          </a:r>
        </a:p>
      </dsp:txBody>
      <dsp:txXfrm>
        <a:off x="1279425" y="2208857"/>
        <a:ext cx="2051546" cy="424457"/>
      </dsp:txXfrm>
    </dsp:sp>
    <dsp:sp modelId="{F4F3DA42-AB22-429B-96A0-ED991C7934C0}">
      <dsp:nvSpPr>
        <dsp:cNvPr id="0" name=""/>
        <dsp:cNvSpPr/>
      </dsp:nvSpPr>
      <dsp:spPr>
        <a:xfrm>
          <a:off x="2588170" y="617140"/>
          <a:ext cx="1414859" cy="2829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90000"/>
            </a:lnSpc>
            <a:spcBef>
              <a:spcPct val="0"/>
            </a:spcBef>
            <a:spcAft>
              <a:spcPct val="35000"/>
            </a:spcAft>
            <a:buNone/>
          </a:pPr>
          <a:r>
            <a:rPr lang="en-US" sz="2200" kern="1200" dirty="0"/>
            <a:t>Integration</a:t>
          </a:r>
        </a:p>
        <a:p>
          <a:pPr marL="0" lvl="0" indent="0" algn="l" defTabSz="977900">
            <a:lnSpc>
              <a:spcPct val="90000"/>
            </a:lnSpc>
            <a:spcBef>
              <a:spcPct val="0"/>
            </a:spcBef>
            <a:spcAft>
              <a:spcPct val="35000"/>
            </a:spcAft>
            <a:buNone/>
          </a:pPr>
          <a:r>
            <a:rPr lang="en-US" sz="2200" kern="1200" dirty="0"/>
            <a:t>Regression</a:t>
          </a:r>
        </a:p>
        <a:p>
          <a:pPr marL="0" lvl="0" indent="0" algn="l" defTabSz="977900">
            <a:lnSpc>
              <a:spcPct val="90000"/>
            </a:lnSpc>
            <a:spcBef>
              <a:spcPct val="0"/>
            </a:spcBef>
            <a:spcAft>
              <a:spcPct val="35000"/>
            </a:spcAft>
            <a:buNone/>
          </a:pPr>
          <a:r>
            <a:rPr lang="en-US" sz="2200" kern="1200" dirty="0"/>
            <a:t>Performance</a:t>
          </a:r>
        </a:p>
      </dsp:txBody>
      <dsp:txXfrm>
        <a:off x="2588170" y="617140"/>
        <a:ext cx="1414859" cy="2829718"/>
      </dsp:txXfrm>
    </dsp:sp>
    <dsp:sp modelId="{15B27C0A-B7BB-47F6-9F46-998D9C53152E}">
      <dsp:nvSpPr>
        <dsp:cNvPr id="0" name=""/>
        <dsp:cNvSpPr/>
      </dsp:nvSpPr>
      <dsp:spPr>
        <a:xfrm>
          <a:off x="4183424" y="617140"/>
          <a:ext cx="707429" cy="707429"/>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269CEC-A233-4B63-B6C2-F1FCD5AF1F4C}">
      <dsp:nvSpPr>
        <dsp:cNvPr id="0" name=""/>
        <dsp:cNvSpPr/>
      </dsp:nvSpPr>
      <dsp:spPr>
        <a:xfrm>
          <a:off x="4254167" y="687883"/>
          <a:ext cx="565943" cy="565943"/>
        </a:xfrm>
        <a:prstGeom prst="pie">
          <a:avLst>
            <a:gd name="adj1" fmla="val 5400000"/>
            <a:gd name="adj2" fmla="val 162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2B305B-0182-407E-820B-48F65B13F102}">
      <dsp:nvSpPr>
        <dsp:cNvPr id="0" name=""/>
        <dsp:cNvSpPr/>
      </dsp:nvSpPr>
      <dsp:spPr>
        <a:xfrm rot="16200000">
          <a:off x="3369880" y="2208857"/>
          <a:ext cx="2051546" cy="424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511300">
            <a:lnSpc>
              <a:spcPct val="90000"/>
            </a:lnSpc>
            <a:spcBef>
              <a:spcPct val="0"/>
            </a:spcBef>
            <a:spcAft>
              <a:spcPct val="35000"/>
            </a:spcAft>
            <a:buNone/>
          </a:pPr>
          <a:r>
            <a:rPr lang="en-US" sz="3400" kern="1200" dirty="0"/>
            <a:t>Deploy</a:t>
          </a:r>
        </a:p>
      </dsp:txBody>
      <dsp:txXfrm>
        <a:off x="3369880" y="2208857"/>
        <a:ext cx="2051546" cy="424457"/>
      </dsp:txXfrm>
    </dsp:sp>
    <dsp:sp modelId="{55AB01CC-DE3A-42B2-8658-97EA9D2C0C7E}">
      <dsp:nvSpPr>
        <dsp:cNvPr id="0" name=""/>
        <dsp:cNvSpPr/>
      </dsp:nvSpPr>
      <dsp:spPr>
        <a:xfrm>
          <a:off x="4678625" y="617140"/>
          <a:ext cx="1414859" cy="2829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90000"/>
            </a:lnSpc>
            <a:spcBef>
              <a:spcPct val="0"/>
            </a:spcBef>
            <a:spcAft>
              <a:spcPct val="35000"/>
            </a:spcAft>
            <a:buNone/>
          </a:pPr>
          <a:r>
            <a:rPr lang="en-US" sz="2200" kern="1200" dirty="0"/>
            <a:t>Track</a:t>
          </a:r>
        </a:p>
        <a:p>
          <a:pPr marL="0" lvl="0" indent="0" algn="l" defTabSz="977900">
            <a:lnSpc>
              <a:spcPct val="90000"/>
            </a:lnSpc>
            <a:spcBef>
              <a:spcPct val="0"/>
            </a:spcBef>
            <a:spcAft>
              <a:spcPct val="35000"/>
            </a:spcAft>
            <a:buNone/>
          </a:pPr>
          <a:r>
            <a:rPr lang="en-US" sz="2200" kern="1200" dirty="0"/>
            <a:t>CCB</a:t>
          </a:r>
        </a:p>
        <a:p>
          <a:pPr marL="0" lvl="0" indent="0" algn="l" defTabSz="977900">
            <a:lnSpc>
              <a:spcPct val="90000"/>
            </a:lnSpc>
            <a:spcBef>
              <a:spcPct val="0"/>
            </a:spcBef>
            <a:spcAft>
              <a:spcPct val="35000"/>
            </a:spcAft>
            <a:buNone/>
          </a:pPr>
          <a:r>
            <a:rPr lang="en-US" sz="2200" kern="1200" dirty="0"/>
            <a:t>Deploy</a:t>
          </a:r>
        </a:p>
        <a:p>
          <a:pPr marL="0" lvl="0" indent="0" algn="l" defTabSz="977900">
            <a:lnSpc>
              <a:spcPct val="90000"/>
            </a:lnSpc>
            <a:spcBef>
              <a:spcPct val="0"/>
            </a:spcBef>
            <a:spcAft>
              <a:spcPct val="35000"/>
            </a:spcAft>
            <a:buNone/>
          </a:pPr>
          <a:r>
            <a:rPr lang="en-US" sz="2200" kern="1200" dirty="0"/>
            <a:t>Monitor</a:t>
          </a:r>
        </a:p>
      </dsp:txBody>
      <dsp:txXfrm>
        <a:off x="4678625" y="617140"/>
        <a:ext cx="1414859" cy="28297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EDF6E-7291-4603-AC31-2F46E1F80C48}">
      <dsp:nvSpPr>
        <dsp:cNvPr id="0" name=""/>
        <dsp:cNvSpPr/>
      </dsp:nvSpPr>
      <dsp:spPr>
        <a:xfrm>
          <a:off x="2515" y="617140"/>
          <a:ext cx="707429" cy="707429"/>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D918EF-DA66-4E7D-A49F-7944394A5E1C}">
      <dsp:nvSpPr>
        <dsp:cNvPr id="0" name=""/>
        <dsp:cNvSpPr/>
      </dsp:nvSpPr>
      <dsp:spPr>
        <a:xfrm>
          <a:off x="73258" y="687883"/>
          <a:ext cx="565943" cy="565943"/>
        </a:xfrm>
        <a:prstGeom prst="pie">
          <a:avLst>
            <a:gd name="adj1" fmla="val 12600000"/>
            <a:gd name="adj2" fmla="val 162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E356DE-E632-48DF-8949-709D187BDC66}">
      <dsp:nvSpPr>
        <dsp:cNvPr id="0" name=""/>
        <dsp:cNvSpPr/>
      </dsp:nvSpPr>
      <dsp:spPr>
        <a:xfrm rot="16200000">
          <a:off x="-811028" y="2208857"/>
          <a:ext cx="2051546" cy="424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511300">
            <a:lnSpc>
              <a:spcPct val="90000"/>
            </a:lnSpc>
            <a:spcBef>
              <a:spcPct val="0"/>
            </a:spcBef>
            <a:spcAft>
              <a:spcPct val="35000"/>
            </a:spcAft>
            <a:buNone/>
          </a:pPr>
          <a:r>
            <a:rPr lang="en-US" sz="3400" kern="1200" dirty="0"/>
            <a:t>Dev</a:t>
          </a:r>
        </a:p>
      </dsp:txBody>
      <dsp:txXfrm>
        <a:off x="-811028" y="2208857"/>
        <a:ext cx="2051546" cy="424457"/>
      </dsp:txXfrm>
    </dsp:sp>
    <dsp:sp modelId="{A9D45731-FCD2-4A38-81C6-2E18571063FC}">
      <dsp:nvSpPr>
        <dsp:cNvPr id="0" name=""/>
        <dsp:cNvSpPr/>
      </dsp:nvSpPr>
      <dsp:spPr>
        <a:xfrm>
          <a:off x="509600" y="624030"/>
          <a:ext cx="1414859" cy="2815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n-US" sz="2000" kern="1200" dirty="0"/>
            <a:t>Features</a:t>
          </a:r>
        </a:p>
        <a:p>
          <a:pPr marL="0" lvl="0" indent="0" algn="l" defTabSz="889000">
            <a:lnSpc>
              <a:spcPct val="90000"/>
            </a:lnSpc>
            <a:spcBef>
              <a:spcPct val="0"/>
            </a:spcBef>
            <a:spcAft>
              <a:spcPct val="35000"/>
            </a:spcAft>
            <a:buNone/>
          </a:pPr>
          <a:r>
            <a:rPr lang="en-US" sz="2000" kern="1200" dirty="0"/>
            <a:t>Bugs</a:t>
          </a:r>
        </a:p>
        <a:p>
          <a:pPr marL="0" lvl="0" indent="0" algn="l" defTabSz="889000">
            <a:lnSpc>
              <a:spcPct val="90000"/>
            </a:lnSpc>
            <a:spcBef>
              <a:spcPct val="0"/>
            </a:spcBef>
            <a:spcAft>
              <a:spcPct val="35000"/>
            </a:spcAft>
            <a:buNone/>
          </a:pPr>
          <a:r>
            <a:rPr lang="en-US" sz="2000" kern="1200" dirty="0"/>
            <a:t>Debt</a:t>
          </a:r>
        </a:p>
        <a:p>
          <a:pPr marL="0" lvl="0" indent="0" algn="l" defTabSz="889000">
            <a:lnSpc>
              <a:spcPct val="90000"/>
            </a:lnSpc>
            <a:spcBef>
              <a:spcPct val="0"/>
            </a:spcBef>
            <a:spcAft>
              <a:spcPct val="35000"/>
            </a:spcAft>
            <a:buNone/>
          </a:pPr>
          <a:r>
            <a:rPr lang="en-US" sz="2000" b="0" kern="1200" dirty="0"/>
            <a:t>Integration</a:t>
          </a:r>
        </a:p>
        <a:p>
          <a:pPr marL="0" lvl="0" indent="0" algn="l" defTabSz="889000">
            <a:lnSpc>
              <a:spcPct val="90000"/>
            </a:lnSpc>
            <a:spcBef>
              <a:spcPct val="0"/>
            </a:spcBef>
            <a:spcAft>
              <a:spcPct val="35000"/>
            </a:spcAft>
            <a:buNone/>
          </a:pPr>
          <a:r>
            <a:rPr lang="en-US" sz="2000" b="0" kern="1200" dirty="0"/>
            <a:t>Unit</a:t>
          </a:r>
        </a:p>
      </dsp:txBody>
      <dsp:txXfrm>
        <a:off x="509600" y="624030"/>
        <a:ext cx="1414859" cy="2815938"/>
      </dsp:txXfrm>
    </dsp:sp>
    <dsp:sp modelId="{21D76759-FC66-410D-95FC-F0BE67852BC5}">
      <dsp:nvSpPr>
        <dsp:cNvPr id="0" name=""/>
        <dsp:cNvSpPr/>
      </dsp:nvSpPr>
      <dsp:spPr>
        <a:xfrm>
          <a:off x="2092969" y="617140"/>
          <a:ext cx="707429" cy="707429"/>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43CC75-A13D-486C-A770-E36D641DD62C}">
      <dsp:nvSpPr>
        <dsp:cNvPr id="0" name=""/>
        <dsp:cNvSpPr/>
      </dsp:nvSpPr>
      <dsp:spPr>
        <a:xfrm>
          <a:off x="2163712" y="687883"/>
          <a:ext cx="565943" cy="565943"/>
        </a:xfrm>
        <a:prstGeom prst="pie">
          <a:avLst>
            <a:gd name="adj1" fmla="val 9000000"/>
            <a:gd name="adj2" fmla="val 16200000"/>
          </a:avLst>
        </a:prstGeom>
        <a:solidFill>
          <a:schemeClr val="accent1">
            <a:hueOff val="0"/>
            <a:satOff val="0"/>
            <a:lumOff val="0"/>
            <a:alphaOff val="0"/>
          </a:schemeClr>
        </a:solidFill>
        <a:ln w="15875"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sp>
    <dsp:sp modelId="{A2B1D1CE-B952-4A65-893A-A235AAC02EB6}">
      <dsp:nvSpPr>
        <dsp:cNvPr id="0" name=""/>
        <dsp:cNvSpPr/>
      </dsp:nvSpPr>
      <dsp:spPr>
        <a:xfrm rot="16200000">
          <a:off x="1279425" y="2208857"/>
          <a:ext cx="2051546" cy="424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511300">
            <a:lnSpc>
              <a:spcPct val="90000"/>
            </a:lnSpc>
            <a:spcBef>
              <a:spcPct val="0"/>
            </a:spcBef>
            <a:spcAft>
              <a:spcPct val="35000"/>
            </a:spcAft>
            <a:buNone/>
          </a:pPr>
          <a:r>
            <a:rPr lang="en-US" sz="3400" kern="1200" dirty="0"/>
            <a:t>DevOps</a:t>
          </a:r>
        </a:p>
      </dsp:txBody>
      <dsp:txXfrm>
        <a:off x="1279425" y="2208857"/>
        <a:ext cx="2051546" cy="424457"/>
      </dsp:txXfrm>
    </dsp:sp>
    <dsp:sp modelId="{F4F3DA42-AB22-429B-96A0-ED991C7934C0}">
      <dsp:nvSpPr>
        <dsp:cNvPr id="0" name=""/>
        <dsp:cNvSpPr/>
      </dsp:nvSpPr>
      <dsp:spPr>
        <a:xfrm>
          <a:off x="2588170" y="617140"/>
          <a:ext cx="1414859" cy="2829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n-US" sz="2000" kern="1200" dirty="0"/>
            <a:t>CICD systems</a:t>
          </a:r>
        </a:p>
        <a:p>
          <a:pPr marL="0" lvl="0" indent="0" algn="l" defTabSz="889000">
            <a:lnSpc>
              <a:spcPct val="90000"/>
            </a:lnSpc>
            <a:spcBef>
              <a:spcPct val="0"/>
            </a:spcBef>
            <a:spcAft>
              <a:spcPct val="35000"/>
            </a:spcAft>
            <a:buNone/>
          </a:pPr>
          <a:r>
            <a:rPr lang="en-US" sz="2000" kern="1200" dirty="0"/>
            <a:t>Deployment enhancements</a:t>
          </a:r>
        </a:p>
        <a:p>
          <a:pPr marL="0" lvl="0" indent="0" algn="l" defTabSz="889000">
            <a:lnSpc>
              <a:spcPct val="90000"/>
            </a:lnSpc>
            <a:spcBef>
              <a:spcPct val="0"/>
            </a:spcBef>
            <a:spcAft>
              <a:spcPct val="35000"/>
            </a:spcAft>
            <a:buNone/>
          </a:pPr>
          <a:r>
            <a:rPr lang="en-US" sz="2000" kern="1200" dirty="0"/>
            <a:t>Constraints</a:t>
          </a:r>
        </a:p>
        <a:p>
          <a:pPr marL="0" lvl="0" indent="0" algn="l" defTabSz="889000">
            <a:lnSpc>
              <a:spcPct val="90000"/>
            </a:lnSpc>
            <a:spcBef>
              <a:spcPct val="0"/>
            </a:spcBef>
            <a:spcAft>
              <a:spcPct val="35000"/>
            </a:spcAft>
            <a:buNone/>
          </a:pPr>
          <a:r>
            <a:rPr lang="en-US" sz="2000" kern="1200" dirty="0"/>
            <a:t>Tooling</a:t>
          </a:r>
        </a:p>
        <a:p>
          <a:pPr marL="0" lvl="0" indent="0" algn="l" defTabSz="889000">
            <a:lnSpc>
              <a:spcPct val="90000"/>
            </a:lnSpc>
            <a:spcBef>
              <a:spcPct val="0"/>
            </a:spcBef>
            <a:spcAft>
              <a:spcPct val="35000"/>
            </a:spcAft>
            <a:buNone/>
          </a:pPr>
          <a:r>
            <a:rPr lang="en-US" sz="2000" kern="1200" dirty="0" err="1"/>
            <a:t>Ticketting</a:t>
          </a:r>
          <a:endParaRPr lang="en-US" sz="2000" kern="1200" dirty="0"/>
        </a:p>
      </dsp:txBody>
      <dsp:txXfrm>
        <a:off x="2588170" y="617140"/>
        <a:ext cx="1414859" cy="2829718"/>
      </dsp:txXfrm>
    </dsp:sp>
    <dsp:sp modelId="{15B27C0A-B7BB-47F6-9F46-998D9C53152E}">
      <dsp:nvSpPr>
        <dsp:cNvPr id="0" name=""/>
        <dsp:cNvSpPr/>
      </dsp:nvSpPr>
      <dsp:spPr>
        <a:xfrm>
          <a:off x="4183424" y="617140"/>
          <a:ext cx="707429" cy="707429"/>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269CEC-A233-4B63-B6C2-F1FCD5AF1F4C}">
      <dsp:nvSpPr>
        <dsp:cNvPr id="0" name=""/>
        <dsp:cNvSpPr/>
      </dsp:nvSpPr>
      <dsp:spPr>
        <a:xfrm>
          <a:off x="4254167" y="687883"/>
          <a:ext cx="565943" cy="565943"/>
        </a:xfrm>
        <a:prstGeom prst="pie">
          <a:avLst>
            <a:gd name="adj1" fmla="val 5400000"/>
            <a:gd name="adj2" fmla="val 162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2B305B-0182-407E-820B-48F65B13F102}">
      <dsp:nvSpPr>
        <dsp:cNvPr id="0" name=""/>
        <dsp:cNvSpPr/>
      </dsp:nvSpPr>
      <dsp:spPr>
        <a:xfrm rot="16200000">
          <a:off x="3369880" y="2208857"/>
          <a:ext cx="2051546" cy="424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511300">
            <a:lnSpc>
              <a:spcPct val="90000"/>
            </a:lnSpc>
            <a:spcBef>
              <a:spcPct val="0"/>
            </a:spcBef>
            <a:spcAft>
              <a:spcPct val="35000"/>
            </a:spcAft>
            <a:buNone/>
          </a:pPr>
          <a:r>
            <a:rPr lang="en-US" sz="3400" kern="1200" dirty="0"/>
            <a:t>Operations</a:t>
          </a:r>
        </a:p>
      </dsp:txBody>
      <dsp:txXfrm>
        <a:off x="3369880" y="2208857"/>
        <a:ext cx="2051546" cy="424457"/>
      </dsp:txXfrm>
    </dsp:sp>
    <dsp:sp modelId="{55AB01CC-DE3A-42B2-8658-97EA9D2C0C7E}">
      <dsp:nvSpPr>
        <dsp:cNvPr id="0" name=""/>
        <dsp:cNvSpPr/>
      </dsp:nvSpPr>
      <dsp:spPr>
        <a:xfrm>
          <a:off x="4678625" y="617140"/>
          <a:ext cx="1414859" cy="2829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n-US" sz="2000" kern="1200" dirty="0" err="1"/>
            <a:t>IaC</a:t>
          </a:r>
          <a:endParaRPr lang="en-US" sz="2000" kern="1200" dirty="0"/>
        </a:p>
        <a:p>
          <a:pPr marL="0" lvl="0" indent="0" algn="l" defTabSz="889000">
            <a:lnSpc>
              <a:spcPct val="90000"/>
            </a:lnSpc>
            <a:spcBef>
              <a:spcPct val="0"/>
            </a:spcBef>
            <a:spcAft>
              <a:spcPct val="35000"/>
            </a:spcAft>
            <a:buNone/>
          </a:pPr>
          <a:r>
            <a:rPr lang="en-US" sz="2000" kern="1200" dirty="0"/>
            <a:t>Scaling</a:t>
          </a:r>
        </a:p>
        <a:p>
          <a:pPr marL="0" lvl="0" indent="0" algn="l" defTabSz="889000">
            <a:lnSpc>
              <a:spcPct val="90000"/>
            </a:lnSpc>
            <a:spcBef>
              <a:spcPct val="0"/>
            </a:spcBef>
            <a:spcAft>
              <a:spcPct val="35000"/>
            </a:spcAft>
            <a:buNone/>
          </a:pPr>
          <a:r>
            <a:rPr lang="en-US" sz="2000" kern="1200" dirty="0"/>
            <a:t>Logging</a:t>
          </a:r>
        </a:p>
        <a:p>
          <a:pPr marL="0" lvl="0" indent="0" algn="l" defTabSz="889000">
            <a:lnSpc>
              <a:spcPct val="90000"/>
            </a:lnSpc>
            <a:spcBef>
              <a:spcPct val="0"/>
            </a:spcBef>
            <a:spcAft>
              <a:spcPct val="35000"/>
            </a:spcAft>
            <a:buNone/>
          </a:pPr>
          <a:r>
            <a:rPr lang="en-US" sz="2000" kern="1200" dirty="0"/>
            <a:t>Monitor</a:t>
          </a:r>
        </a:p>
        <a:p>
          <a:pPr marL="0" lvl="0" indent="0" algn="l" defTabSz="889000">
            <a:lnSpc>
              <a:spcPct val="90000"/>
            </a:lnSpc>
            <a:spcBef>
              <a:spcPct val="0"/>
            </a:spcBef>
            <a:spcAft>
              <a:spcPct val="35000"/>
            </a:spcAft>
            <a:buNone/>
          </a:pPr>
          <a:r>
            <a:rPr lang="en-US" sz="2000" kern="1200" dirty="0"/>
            <a:t>Cost Optimization</a:t>
          </a:r>
        </a:p>
      </dsp:txBody>
      <dsp:txXfrm>
        <a:off x="4678625" y="617140"/>
        <a:ext cx="1414859" cy="28297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8BFA6C-9BE7-4346-8DB7-F12167AEED7A}">
      <dsp:nvSpPr>
        <dsp:cNvPr id="0" name=""/>
        <dsp:cNvSpPr/>
      </dsp:nvSpPr>
      <dsp:spPr>
        <a:xfrm>
          <a:off x="0" y="1687"/>
          <a:ext cx="5012532" cy="0"/>
        </a:xfrm>
        <a:prstGeom prst="line">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w="9525" cap="flat" cmpd="sng" algn="ctr">
          <a:solidFill>
            <a:schemeClr val="accent2">
              <a:hueOff val="0"/>
              <a:satOff val="0"/>
              <a:lumOff val="0"/>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843D48F5-F838-4273-ADAA-7BF3E48354CC}">
      <dsp:nvSpPr>
        <dsp:cNvPr id="0" name=""/>
        <dsp:cNvSpPr/>
      </dsp:nvSpPr>
      <dsp:spPr>
        <a:xfrm>
          <a:off x="0" y="1687"/>
          <a:ext cx="5012532" cy="1150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baseline="0"/>
            <a:t>Unification of DevOps practices into a single consistent flow using GIT and YAML.</a:t>
          </a:r>
          <a:endParaRPr lang="en-US" sz="2500" kern="1200"/>
        </a:p>
      </dsp:txBody>
      <dsp:txXfrm>
        <a:off x="0" y="1687"/>
        <a:ext cx="5012532" cy="1150606"/>
      </dsp:txXfrm>
    </dsp:sp>
    <dsp:sp modelId="{61720D7B-2E27-42BC-988C-5FA42506CD85}">
      <dsp:nvSpPr>
        <dsp:cNvPr id="0" name=""/>
        <dsp:cNvSpPr/>
      </dsp:nvSpPr>
      <dsp:spPr>
        <a:xfrm>
          <a:off x="0" y="1152293"/>
          <a:ext cx="5012532" cy="0"/>
        </a:xfrm>
        <a:prstGeom prst="line">
          <a:avLst/>
        </a:prstGeom>
        <a:gradFill rotWithShape="0">
          <a:gsLst>
            <a:gs pos="0">
              <a:schemeClr val="accent2">
                <a:hueOff val="-2187096"/>
                <a:satOff val="-4210"/>
                <a:lumOff val="294"/>
                <a:alphaOff val="0"/>
                <a:tint val="94000"/>
                <a:satMod val="100000"/>
                <a:lumMod val="108000"/>
              </a:schemeClr>
            </a:gs>
            <a:gs pos="50000">
              <a:schemeClr val="accent2">
                <a:hueOff val="-2187096"/>
                <a:satOff val="-4210"/>
                <a:lumOff val="294"/>
                <a:alphaOff val="0"/>
                <a:tint val="98000"/>
                <a:shade val="100000"/>
                <a:satMod val="100000"/>
                <a:lumMod val="100000"/>
              </a:schemeClr>
            </a:gs>
            <a:gs pos="100000">
              <a:schemeClr val="accent2">
                <a:hueOff val="-2187096"/>
                <a:satOff val="-4210"/>
                <a:lumOff val="294"/>
                <a:alphaOff val="0"/>
                <a:shade val="72000"/>
                <a:satMod val="120000"/>
                <a:lumMod val="100000"/>
              </a:schemeClr>
            </a:gs>
          </a:gsLst>
          <a:lin ang="5400000" scaled="0"/>
        </a:gradFill>
        <a:ln w="9525" cap="flat" cmpd="sng" algn="ctr">
          <a:solidFill>
            <a:schemeClr val="accent2">
              <a:hueOff val="-2187096"/>
              <a:satOff val="-4210"/>
              <a:lumOff val="294"/>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E782664C-EA24-45D5-97F6-69578A3C5776}">
      <dsp:nvSpPr>
        <dsp:cNvPr id="0" name=""/>
        <dsp:cNvSpPr/>
      </dsp:nvSpPr>
      <dsp:spPr>
        <a:xfrm>
          <a:off x="0" y="1152293"/>
          <a:ext cx="5012532" cy="1150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baseline="0"/>
            <a:t>The reduction of disparate suites while avoiding vendor lock-in.</a:t>
          </a:r>
          <a:endParaRPr lang="en-US" sz="2500" kern="1200"/>
        </a:p>
      </dsp:txBody>
      <dsp:txXfrm>
        <a:off x="0" y="1152293"/>
        <a:ext cx="5012532" cy="1150606"/>
      </dsp:txXfrm>
    </dsp:sp>
    <dsp:sp modelId="{DC035DA6-56E7-4DDA-86F0-D933EEC862E7}">
      <dsp:nvSpPr>
        <dsp:cNvPr id="0" name=""/>
        <dsp:cNvSpPr/>
      </dsp:nvSpPr>
      <dsp:spPr>
        <a:xfrm>
          <a:off x="0" y="2302899"/>
          <a:ext cx="5012532" cy="0"/>
        </a:xfrm>
        <a:prstGeom prst="line">
          <a:avLst/>
        </a:prstGeom>
        <a:gradFill rotWithShape="0">
          <a:gsLst>
            <a:gs pos="0">
              <a:schemeClr val="accent2">
                <a:hueOff val="-4374192"/>
                <a:satOff val="-8420"/>
                <a:lumOff val="588"/>
                <a:alphaOff val="0"/>
                <a:tint val="94000"/>
                <a:satMod val="100000"/>
                <a:lumMod val="108000"/>
              </a:schemeClr>
            </a:gs>
            <a:gs pos="50000">
              <a:schemeClr val="accent2">
                <a:hueOff val="-4374192"/>
                <a:satOff val="-8420"/>
                <a:lumOff val="588"/>
                <a:alphaOff val="0"/>
                <a:tint val="98000"/>
                <a:shade val="100000"/>
                <a:satMod val="100000"/>
                <a:lumMod val="100000"/>
              </a:schemeClr>
            </a:gs>
            <a:gs pos="100000">
              <a:schemeClr val="accent2">
                <a:hueOff val="-4374192"/>
                <a:satOff val="-8420"/>
                <a:lumOff val="588"/>
                <a:alphaOff val="0"/>
                <a:shade val="72000"/>
                <a:satMod val="120000"/>
                <a:lumMod val="100000"/>
              </a:schemeClr>
            </a:gs>
          </a:gsLst>
          <a:lin ang="5400000" scaled="0"/>
        </a:gradFill>
        <a:ln w="9525" cap="flat" cmpd="sng" algn="ctr">
          <a:solidFill>
            <a:schemeClr val="accent2">
              <a:hueOff val="-4374192"/>
              <a:satOff val="-8420"/>
              <a:lumOff val="588"/>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FB266E99-6AFE-4023-BCE1-F1BE7555BD58}">
      <dsp:nvSpPr>
        <dsp:cNvPr id="0" name=""/>
        <dsp:cNvSpPr/>
      </dsp:nvSpPr>
      <dsp:spPr>
        <a:xfrm>
          <a:off x="0" y="2302899"/>
          <a:ext cx="5012532" cy="1150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baseline="0" dirty="0"/>
            <a:t>Addressing infrastructure and application code in a unified revision control system (GIT)</a:t>
          </a:r>
          <a:endParaRPr lang="en-US" sz="2500" kern="1200" dirty="0"/>
        </a:p>
      </dsp:txBody>
      <dsp:txXfrm>
        <a:off x="0" y="2302899"/>
        <a:ext cx="5012532" cy="11506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0CBDAD-342A-473E-86C5-9DD4992AAE86}">
      <dsp:nvSpPr>
        <dsp:cNvPr id="0" name=""/>
        <dsp:cNvSpPr/>
      </dsp:nvSpPr>
      <dsp:spPr>
        <a:xfrm>
          <a:off x="291315" y="765613"/>
          <a:ext cx="472236" cy="4722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99E04B-1DB4-41AF-A155-461F1ED1B2BF}">
      <dsp:nvSpPr>
        <dsp:cNvPr id="0" name=""/>
        <dsp:cNvSpPr/>
      </dsp:nvSpPr>
      <dsp:spPr>
        <a:xfrm>
          <a:off x="2726" y="1415790"/>
          <a:ext cx="1049414" cy="419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Code</a:t>
          </a:r>
        </a:p>
      </dsp:txBody>
      <dsp:txXfrm>
        <a:off x="2726" y="1415790"/>
        <a:ext cx="1049414" cy="419765"/>
      </dsp:txXfrm>
    </dsp:sp>
    <dsp:sp modelId="{F5E5F1A4-8B60-4504-85C3-BC7EC0892989}">
      <dsp:nvSpPr>
        <dsp:cNvPr id="0" name=""/>
        <dsp:cNvSpPr/>
      </dsp:nvSpPr>
      <dsp:spPr>
        <a:xfrm>
          <a:off x="1524377" y="765613"/>
          <a:ext cx="472236" cy="4722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A20259-49A8-4E1B-AC54-6EF7C94C2531}">
      <dsp:nvSpPr>
        <dsp:cNvPr id="0" name=""/>
        <dsp:cNvSpPr/>
      </dsp:nvSpPr>
      <dsp:spPr>
        <a:xfrm>
          <a:off x="1235788" y="1415790"/>
          <a:ext cx="1049414" cy="419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Build</a:t>
          </a:r>
        </a:p>
      </dsp:txBody>
      <dsp:txXfrm>
        <a:off x="1235788" y="1415790"/>
        <a:ext cx="1049414" cy="419765"/>
      </dsp:txXfrm>
    </dsp:sp>
    <dsp:sp modelId="{DE977FB5-6A9F-4BB8-BF75-D54E9F64FD96}">
      <dsp:nvSpPr>
        <dsp:cNvPr id="0" name=""/>
        <dsp:cNvSpPr/>
      </dsp:nvSpPr>
      <dsp:spPr>
        <a:xfrm>
          <a:off x="2757438" y="765613"/>
          <a:ext cx="472236" cy="4722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C04FEB-D162-45AA-9E81-7884626C1E99}">
      <dsp:nvSpPr>
        <dsp:cNvPr id="0" name=""/>
        <dsp:cNvSpPr/>
      </dsp:nvSpPr>
      <dsp:spPr>
        <a:xfrm>
          <a:off x="2468849" y="1415790"/>
          <a:ext cx="1049414" cy="419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Test</a:t>
          </a:r>
        </a:p>
      </dsp:txBody>
      <dsp:txXfrm>
        <a:off x="2468849" y="1415790"/>
        <a:ext cx="1049414" cy="419765"/>
      </dsp:txXfrm>
    </dsp:sp>
    <dsp:sp modelId="{951A3722-0962-43D6-8580-B62F55341621}">
      <dsp:nvSpPr>
        <dsp:cNvPr id="0" name=""/>
        <dsp:cNvSpPr/>
      </dsp:nvSpPr>
      <dsp:spPr>
        <a:xfrm>
          <a:off x="3990500" y="765613"/>
          <a:ext cx="472236" cy="4722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B72FA3-965C-4256-BFAB-78AD8870D0BD}">
      <dsp:nvSpPr>
        <dsp:cNvPr id="0" name=""/>
        <dsp:cNvSpPr/>
      </dsp:nvSpPr>
      <dsp:spPr>
        <a:xfrm>
          <a:off x="3701911" y="1415790"/>
          <a:ext cx="1049414" cy="419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Release</a:t>
          </a:r>
        </a:p>
      </dsp:txBody>
      <dsp:txXfrm>
        <a:off x="3701911" y="1415790"/>
        <a:ext cx="1049414" cy="419765"/>
      </dsp:txXfrm>
    </dsp:sp>
    <dsp:sp modelId="{78C591F5-B4D6-4F88-BD1A-BE1BBAA9B538}">
      <dsp:nvSpPr>
        <dsp:cNvPr id="0" name=""/>
        <dsp:cNvSpPr/>
      </dsp:nvSpPr>
      <dsp:spPr>
        <a:xfrm>
          <a:off x="291315" y="2097909"/>
          <a:ext cx="472236" cy="47223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51750E-1CE1-4C73-A7EE-886C151BDCCF}">
      <dsp:nvSpPr>
        <dsp:cNvPr id="0" name=""/>
        <dsp:cNvSpPr/>
      </dsp:nvSpPr>
      <dsp:spPr>
        <a:xfrm>
          <a:off x="2726" y="2748086"/>
          <a:ext cx="1049414" cy="419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Deploy</a:t>
          </a:r>
        </a:p>
      </dsp:txBody>
      <dsp:txXfrm>
        <a:off x="2726" y="2748086"/>
        <a:ext cx="1049414" cy="419765"/>
      </dsp:txXfrm>
    </dsp:sp>
    <dsp:sp modelId="{371C1F9F-F0B6-493E-B376-1F2DE8299A83}">
      <dsp:nvSpPr>
        <dsp:cNvPr id="0" name=""/>
        <dsp:cNvSpPr/>
      </dsp:nvSpPr>
      <dsp:spPr>
        <a:xfrm>
          <a:off x="1524377" y="2097909"/>
          <a:ext cx="472236" cy="47223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3A3F36-18BD-4C82-BFE2-EB32B8B88DBB}">
      <dsp:nvSpPr>
        <dsp:cNvPr id="0" name=""/>
        <dsp:cNvSpPr/>
      </dsp:nvSpPr>
      <dsp:spPr>
        <a:xfrm>
          <a:off x="1235788" y="2748086"/>
          <a:ext cx="1049414" cy="419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Operate</a:t>
          </a:r>
        </a:p>
      </dsp:txBody>
      <dsp:txXfrm>
        <a:off x="1235788" y="2748086"/>
        <a:ext cx="1049414" cy="419765"/>
      </dsp:txXfrm>
    </dsp:sp>
    <dsp:sp modelId="{097AED68-03D2-4155-9AED-5390F6EBF5A4}">
      <dsp:nvSpPr>
        <dsp:cNvPr id="0" name=""/>
        <dsp:cNvSpPr/>
      </dsp:nvSpPr>
      <dsp:spPr>
        <a:xfrm>
          <a:off x="2757438" y="2097909"/>
          <a:ext cx="472236" cy="472236"/>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1CD29C-0641-48CF-BB74-5BE12BB9360B}">
      <dsp:nvSpPr>
        <dsp:cNvPr id="0" name=""/>
        <dsp:cNvSpPr/>
      </dsp:nvSpPr>
      <dsp:spPr>
        <a:xfrm>
          <a:off x="2468849" y="2748086"/>
          <a:ext cx="1049414" cy="419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Monitor</a:t>
          </a:r>
        </a:p>
      </dsp:txBody>
      <dsp:txXfrm>
        <a:off x="2468849" y="2748086"/>
        <a:ext cx="1049414" cy="419765"/>
      </dsp:txXfrm>
    </dsp:sp>
    <dsp:sp modelId="{953507F1-AA8C-419D-8651-7A25550C6234}">
      <dsp:nvSpPr>
        <dsp:cNvPr id="0" name=""/>
        <dsp:cNvSpPr/>
      </dsp:nvSpPr>
      <dsp:spPr>
        <a:xfrm>
          <a:off x="3990500" y="2097909"/>
          <a:ext cx="472236" cy="472236"/>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FBA98B-966F-4F8E-BD98-6045E0F71319}">
      <dsp:nvSpPr>
        <dsp:cNvPr id="0" name=""/>
        <dsp:cNvSpPr/>
      </dsp:nvSpPr>
      <dsp:spPr>
        <a:xfrm>
          <a:off x="3701911" y="2748086"/>
          <a:ext cx="1049414" cy="419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Plan</a:t>
          </a:r>
        </a:p>
      </dsp:txBody>
      <dsp:txXfrm>
        <a:off x="3701911" y="2748086"/>
        <a:ext cx="1049414" cy="41976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4BFE9-B34E-4175-A0A5-A6819C098AB9}">
      <dsp:nvSpPr>
        <dsp:cNvPr id="0" name=""/>
        <dsp:cNvSpPr/>
      </dsp:nvSpPr>
      <dsp:spPr>
        <a:xfrm>
          <a:off x="383500" y="-42517"/>
          <a:ext cx="4603546" cy="4603546"/>
        </a:xfrm>
        <a:prstGeom prst="circularArrow">
          <a:avLst>
            <a:gd name="adj1" fmla="val 5544"/>
            <a:gd name="adj2" fmla="val 330680"/>
            <a:gd name="adj3" fmla="val 14675915"/>
            <a:gd name="adj4" fmla="val 16859130"/>
            <a:gd name="adj5" fmla="val 575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2C6FCD-C0E7-4CD6-B752-77E1AF4FB805}">
      <dsp:nvSpPr>
        <dsp:cNvPr id="0" name=""/>
        <dsp:cNvSpPr/>
      </dsp:nvSpPr>
      <dsp:spPr>
        <a:xfrm>
          <a:off x="2050668" y="1426"/>
          <a:ext cx="1269211" cy="634605"/>
        </a:xfrm>
        <a:prstGeom prst="roundRect">
          <a:avLst/>
        </a:prstGeom>
        <a:solidFill>
          <a:schemeClr val="accent3">
            <a:alpha val="9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Code</a:t>
          </a:r>
        </a:p>
      </dsp:txBody>
      <dsp:txXfrm>
        <a:off x="2081647" y="32405"/>
        <a:ext cx="1207253" cy="572647"/>
      </dsp:txXfrm>
    </dsp:sp>
    <dsp:sp modelId="{541C4778-9B1F-43CA-A737-A769270B5298}">
      <dsp:nvSpPr>
        <dsp:cNvPr id="0" name=""/>
        <dsp:cNvSpPr/>
      </dsp:nvSpPr>
      <dsp:spPr>
        <a:xfrm>
          <a:off x="3438812" y="576415"/>
          <a:ext cx="1269211" cy="634605"/>
        </a:xfrm>
        <a:prstGeom prst="roundRect">
          <a:avLst/>
        </a:prstGeom>
        <a:solidFill>
          <a:schemeClr val="accent3">
            <a:alpha val="90000"/>
            <a:hueOff val="0"/>
            <a:satOff val="0"/>
            <a:lumOff val="0"/>
            <a:alphaOff val="-5714"/>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Build</a:t>
          </a:r>
        </a:p>
      </dsp:txBody>
      <dsp:txXfrm>
        <a:off x="3469791" y="607394"/>
        <a:ext cx="1207253" cy="572647"/>
      </dsp:txXfrm>
    </dsp:sp>
    <dsp:sp modelId="{974CF3EB-1F50-4ABA-B4E7-214EB0378D90}">
      <dsp:nvSpPr>
        <dsp:cNvPr id="0" name=""/>
        <dsp:cNvSpPr/>
      </dsp:nvSpPr>
      <dsp:spPr>
        <a:xfrm>
          <a:off x="4013801" y="1964559"/>
          <a:ext cx="1269211" cy="634605"/>
        </a:xfrm>
        <a:prstGeom prst="roundRect">
          <a:avLst/>
        </a:prstGeom>
        <a:solidFill>
          <a:schemeClr val="accent3">
            <a:alpha val="90000"/>
            <a:hueOff val="0"/>
            <a:satOff val="0"/>
            <a:lumOff val="0"/>
            <a:alphaOff val="-11429"/>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Test</a:t>
          </a:r>
        </a:p>
      </dsp:txBody>
      <dsp:txXfrm>
        <a:off x="4044780" y="1995538"/>
        <a:ext cx="1207253" cy="572647"/>
      </dsp:txXfrm>
    </dsp:sp>
    <dsp:sp modelId="{6AD2A65D-569B-40C2-9C39-8A464B007318}">
      <dsp:nvSpPr>
        <dsp:cNvPr id="0" name=""/>
        <dsp:cNvSpPr/>
      </dsp:nvSpPr>
      <dsp:spPr>
        <a:xfrm>
          <a:off x="3438812" y="3352704"/>
          <a:ext cx="1269211" cy="634605"/>
        </a:xfrm>
        <a:prstGeom prst="roundRect">
          <a:avLst/>
        </a:prstGeom>
        <a:solidFill>
          <a:schemeClr val="accent3">
            <a:alpha val="90000"/>
            <a:hueOff val="0"/>
            <a:satOff val="0"/>
            <a:lumOff val="0"/>
            <a:alphaOff val="-17143"/>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Release</a:t>
          </a:r>
        </a:p>
      </dsp:txBody>
      <dsp:txXfrm>
        <a:off x="3469791" y="3383683"/>
        <a:ext cx="1207253" cy="572647"/>
      </dsp:txXfrm>
    </dsp:sp>
    <dsp:sp modelId="{A6E50B6D-43EA-4F84-8F87-AF6C5472FF15}">
      <dsp:nvSpPr>
        <dsp:cNvPr id="0" name=""/>
        <dsp:cNvSpPr/>
      </dsp:nvSpPr>
      <dsp:spPr>
        <a:xfrm>
          <a:off x="2050668" y="3927692"/>
          <a:ext cx="1269211" cy="634605"/>
        </a:xfrm>
        <a:prstGeom prst="roundRect">
          <a:avLst/>
        </a:prstGeom>
        <a:solidFill>
          <a:schemeClr val="accent3">
            <a:alpha val="90000"/>
            <a:hueOff val="0"/>
            <a:satOff val="0"/>
            <a:lumOff val="0"/>
            <a:alphaOff val="-22857"/>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Deploy</a:t>
          </a:r>
        </a:p>
      </dsp:txBody>
      <dsp:txXfrm>
        <a:off x="2081647" y="3958671"/>
        <a:ext cx="1207253" cy="572647"/>
      </dsp:txXfrm>
    </dsp:sp>
    <dsp:sp modelId="{EFE6A7E9-E9CC-409C-999A-338A7AAE06CC}">
      <dsp:nvSpPr>
        <dsp:cNvPr id="0" name=""/>
        <dsp:cNvSpPr/>
      </dsp:nvSpPr>
      <dsp:spPr>
        <a:xfrm>
          <a:off x="662523" y="3352704"/>
          <a:ext cx="1269211" cy="634605"/>
        </a:xfrm>
        <a:prstGeom prst="roundRect">
          <a:avLst/>
        </a:prstGeom>
        <a:solidFill>
          <a:schemeClr val="accent3">
            <a:alpha val="90000"/>
            <a:hueOff val="0"/>
            <a:satOff val="0"/>
            <a:lumOff val="0"/>
            <a:alphaOff val="-28571"/>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Operate</a:t>
          </a:r>
        </a:p>
      </dsp:txBody>
      <dsp:txXfrm>
        <a:off x="693502" y="3383683"/>
        <a:ext cx="1207253" cy="572647"/>
      </dsp:txXfrm>
    </dsp:sp>
    <dsp:sp modelId="{D15DE84A-7546-4762-BC39-CDC840696148}">
      <dsp:nvSpPr>
        <dsp:cNvPr id="0" name=""/>
        <dsp:cNvSpPr/>
      </dsp:nvSpPr>
      <dsp:spPr>
        <a:xfrm>
          <a:off x="87535" y="1964559"/>
          <a:ext cx="1269211" cy="634605"/>
        </a:xfrm>
        <a:prstGeom prst="roundRect">
          <a:avLst/>
        </a:prstGeom>
        <a:solidFill>
          <a:schemeClr val="accent3">
            <a:alpha val="90000"/>
            <a:hueOff val="0"/>
            <a:satOff val="0"/>
            <a:lumOff val="0"/>
            <a:alphaOff val="-34286"/>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Monitor</a:t>
          </a:r>
        </a:p>
      </dsp:txBody>
      <dsp:txXfrm>
        <a:off x="118514" y="1995538"/>
        <a:ext cx="1207253" cy="572647"/>
      </dsp:txXfrm>
    </dsp:sp>
    <dsp:sp modelId="{E3A90829-48D1-45D5-A821-ADD1E6DA8D6B}">
      <dsp:nvSpPr>
        <dsp:cNvPr id="0" name=""/>
        <dsp:cNvSpPr/>
      </dsp:nvSpPr>
      <dsp:spPr>
        <a:xfrm>
          <a:off x="662523" y="576415"/>
          <a:ext cx="1269211" cy="634605"/>
        </a:xfrm>
        <a:prstGeom prst="roundRect">
          <a:avLst/>
        </a:prstGeom>
        <a:solidFill>
          <a:schemeClr val="accent3">
            <a:alpha val="90000"/>
            <a:hueOff val="0"/>
            <a:satOff val="0"/>
            <a:lumOff val="0"/>
            <a:alpha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Plan</a:t>
          </a:r>
        </a:p>
      </dsp:txBody>
      <dsp:txXfrm>
        <a:off x="693502" y="607394"/>
        <a:ext cx="1207253" cy="57264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4BFE9-B34E-4175-A0A5-A6819C098AB9}">
      <dsp:nvSpPr>
        <dsp:cNvPr id="0" name=""/>
        <dsp:cNvSpPr/>
      </dsp:nvSpPr>
      <dsp:spPr>
        <a:xfrm>
          <a:off x="138900" y="12243"/>
          <a:ext cx="2535737" cy="2535737"/>
        </a:xfrm>
        <a:prstGeom prst="circularArrow">
          <a:avLst>
            <a:gd name="adj1" fmla="val 5544"/>
            <a:gd name="adj2" fmla="val 330680"/>
            <a:gd name="adj3" fmla="val 14763648"/>
            <a:gd name="adj4" fmla="val 16809601"/>
            <a:gd name="adj5" fmla="val 5757"/>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2C6FCD-C0E7-4CD6-B752-77E1AF4FB805}">
      <dsp:nvSpPr>
        <dsp:cNvPr id="0" name=""/>
        <dsp:cNvSpPr/>
      </dsp:nvSpPr>
      <dsp:spPr>
        <a:xfrm>
          <a:off x="1082209" y="41093"/>
          <a:ext cx="649119" cy="324559"/>
        </a:xfrm>
        <a:prstGeom prst="roundRect">
          <a:avLst/>
        </a:prstGeom>
        <a:solidFill>
          <a:schemeClr val="accent4">
            <a:alpha val="9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Code</a:t>
          </a:r>
        </a:p>
      </dsp:txBody>
      <dsp:txXfrm>
        <a:off x="1098053" y="56937"/>
        <a:ext cx="617431" cy="292871"/>
      </dsp:txXfrm>
    </dsp:sp>
    <dsp:sp modelId="{541C4778-9B1F-43CA-A737-A769270B5298}">
      <dsp:nvSpPr>
        <dsp:cNvPr id="0" name=""/>
        <dsp:cNvSpPr/>
      </dsp:nvSpPr>
      <dsp:spPr>
        <a:xfrm>
          <a:off x="1846830" y="357809"/>
          <a:ext cx="649119" cy="324559"/>
        </a:xfrm>
        <a:prstGeom prst="roundRect">
          <a:avLst/>
        </a:prstGeom>
        <a:solidFill>
          <a:schemeClr val="accent4">
            <a:alpha val="90000"/>
            <a:hueOff val="0"/>
            <a:satOff val="0"/>
            <a:lumOff val="0"/>
            <a:alphaOff val="-5714"/>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Build</a:t>
          </a:r>
        </a:p>
      </dsp:txBody>
      <dsp:txXfrm>
        <a:off x="1862674" y="373653"/>
        <a:ext cx="617431" cy="292871"/>
      </dsp:txXfrm>
    </dsp:sp>
    <dsp:sp modelId="{974CF3EB-1F50-4ABA-B4E7-214EB0378D90}">
      <dsp:nvSpPr>
        <dsp:cNvPr id="0" name=""/>
        <dsp:cNvSpPr/>
      </dsp:nvSpPr>
      <dsp:spPr>
        <a:xfrm>
          <a:off x="2163547" y="1122431"/>
          <a:ext cx="649119" cy="324559"/>
        </a:xfrm>
        <a:prstGeom prst="roundRect">
          <a:avLst/>
        </a:prstGeom>
        <a:solidFill>
          <a:schemeClr val="accent4">
            <a:alpha val="90000"/>
            <a:hueOff val="0"/>
            <a:satOff val="0"/>
            <a:lumOff val="0"/>
            <a:alphaOff val="-11429"/>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Test</a:t>
          </a:r>
        </a:p>
      </dsp:txBody>
      <dsp:txXfrm>
        <a:off x="2179391" y="1138275"/>
        <a:ext cx="617431" cy="292871"/>
      </dsp:txXfrm>
    </dsp:sp>
    <dsp:sp modelId="{6AD2A65D-569B-40C2-9C39-8A464B007318}">
      <dsp:nvSpPr>
        <dsp:cNvPr id="0" name=""/>
        <dsp:cNvSpPr/>
      </dsp:nvSpPr>
      <dsp:spPr>
        <a:xfrm>
          <a:off x="1846830" y="1887052"/>
          <a:ext cx="649119" cy="324559"/>
        </a:xfrm>
        <a:prstGeom prst="roundRect">
          <a:avLst/>
        </a:prstGeom>
        <a:solidFill>
          <a:schemeClr val="accent4">
            <a:alpha val="90000"/>
            <a:hueOff val="0"/>
            <a:satOff val="0"/>
            <a:lumOff val="0"/>
            <a:alphaOff val="-17143"/>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Release</a:t>
          </a:r>
        </a:p>
      </dsp:txBody>
      <dsp:txXfrm>
        <a:off x="1862674" y="1902896"/>
        <a:ext cx="617431" cy="292871"/>
      </dsp:txXfrm>
    </dsp:sp>
    <dsp:sp modelId="{A6E50B6D-43EA-4F84-8F87-AF6C5472FF15}">
      <dsp:nvSpPr>
        <dsp:cNvPr id="0" name=""/>
        <dsp:cNvSpPr/>
      </dsp:nvSpPr>
      <dsp:spPr>
        <a:xfrm>
          <a:off x="1082209" y="2203769"/>
          <a:ext cx="649119" cy="324559"/>
        </a:xfrm>
        <a:prstGeom prst="roundRect">
          <a:avLst/>
        </a:prstGeom>
        <a:solidFill>
          <a:schemeClr val="accent4">
            <a:alpha val="90000"/>
            <a:hueOff val="0"/>
            <a:satOff val="0"/>
            <a:lumOff val="0"/>
            <a:alphaOff val="-22857"/>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Deploy</a:t>
          </a:r>
        </a:p>
      </dsp:txBody>
      <dsp:txXfrm>
        <a:off x="1098053" y="2219613"/>
        <a:ext cx="617431" cy="292871"/>
      </dsp:txXfrm>
    </dsp:sp>
    <dsp:sp modelId="{EFE6A7E9-E9CC-409C-999A-338A7AAE06CC}">
      <dsp:nvSpPr>
        <dsp:cNvPr id="0" name=""/>
        <dsp:cNvSpPr/>
      </dsp:nvSpPr>
      <dsp:spPr>
        <a:xfrm>
          <a:off x="317587" y="1887052"/>
          <a:ext cx="649119" cy="324559"/>
        </a:xfrm>
        <a:prstGeom prst="roundRect">
          <a:avLst/>
        </a:prstGeom>
        <a:solidFill>
          <a:schemeClr val="accent4">
            <a:alpha val="90000"/>
            <a:hueOff val="0"/>
            <a:satOff val="0"/>
            <a:lumOff val="0"/>
            <a:alphaOff val="-28571"/>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Operate</a:t>
          </a:r>
        </a:p>
      </dsp:txBody>
      <dsp:txXfrm>
        <a:off x="333431" y="1902896"/>
        <a:ext cx="617431" cy="292871"/>
      </dsp:txXfrm>
    </dsp:sp>
    <dsp:sp modelId="{D15DE84A-7546-4762-BC39-CDC840696148}">
      <dsp:nvSpPr>
        <dsp:cNvPr id="0" name=""/>
        <dsp:cNvSpPr/>
      </dsp:nvSpPr>
      <dsp:spPr>
        <a:xfrm>
          <a:off x="871" y="1122431"/>
          <a:ext cx="649119" cy="324559"/>
        </a:xfrm>
        <a:prstGeom prst="roundRect">
          <a:avLst/>
        </a:prstGeom>
        <a:solidFill>
          <a:schemeClr val="accent4">
            <a:alpha val="90000"/>
            <a:hueOff val="0"/>
            <a:satOff val="0"/>
            <a:lumOff val="0"/>
            <a:alphaOff val="-34286"/>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Monitor</a:t>
          </a:r>
        </a:p>
      </dsp:txBody>
      <dsp:txXfrm>
        <a:off x="16715" y="1138275"/>
        <a:ext cx="617431" cy="292871"/>
      </dsp:txXfrm>
    </dsp:sp>
    <dsp:sp modelId="{E3A90829-48D1-45D5-A821-ADD1E6DA8D6B}">
      <dsp:nvSpPr>
        <dsp:cNvPr id="0" name=""/>
        <dsp:cNvSpPr/>
      </dsp:nvSpPr>
      <dsp:spPr>
        <a:xfrm>
          <a:off x="317587" y="357809"/>
          <a:ext cx="649119" cy="324559"/>
        </a:xfrm>
        <a:prstGeom prst="roundRect">
          <a:avLst/>
        </a:prstGeom>
        <a:solidFill>
          <a:schemeClr val="accent4">
            <a:alpha val="90000"/>
            <a:hueOff val="0"/>
            <a:satOff val="0"/>
            <a:lumOff val="0"/>
            <a:alpha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Plan</a:t>
          </a:r>
        </a:p>
      </dsp:txBody>
      <dsp:txXfrm>
        <a:off x="333431" y="373653"/>
        <a:ext cx="617431" cy="29287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4BFE9-B34E-4175-A0A5-A6819C098AB9}">
      <dsp:nvSpPr>
        <dsp:cNvPr id="0" name=""/>
        <dsp:cNvSpPr/>
      </dsp:nvSpPr>
      <dsp:spPr>
        <a:xfrm>
          <a:off x="383500" y="-42517"/>
          <a:ext cx="4603546" cy="4603546"/>
        </a:xfrm>
        <a:prstGeom prst="circularArrow">
          <a:avLst>
            <a:gd name="adj1" fmla="val 5544"/>
            <a:gd name="adj2" fmla="val 330680"/>
            <a:gd name="adj3" fmla="val 14675915"/>
            <a:gd name="adj4" fmla="val 16859130"/>
            <a:gd name="adj5" fmla="val 575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2C6FCD-C0E7-4CD6-B752-77E1AF4FB805}">
      <dsp:nvSpPr>
        <dsp:cNvPr id="0" name=""/>
        <dsp:cNvSpPr/>
      </dsp:nvSpPr>
      <dsp:spPr>
        <a:xfrm>
          <a:off x="2050668" y="1426"/>
          <a:ext cx="1269211" cy="634605"/>
        </a:xfrm>
        <a:prstGeom prst="roundRect">
          <a:avLst/>
        </a:prstGeom>
        <a:solidFill>
          <a:schemeClr val="accent3">
            <a:alpha val="9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Code</a:t>
          </a:r>
        </a:p>
      </dsp:txBody>
      <dsp:txXfrm>
        <a:off x="2081647" y="32405"/>
        <a:ext cx="1207253" cy="572647"/>
      </dsp:txXfrm>
    </dsp:sp>
    <dsp:sp modelId="{541C4778-9B1F-43CA-A737-A769270B5298}">
      <dsp:nvSpPr>
        <dsp:cNvPr id="0" name=""/>
        <dsp:cNvSpPr/>
      </dsp:nvSpPr>
      <dsp:spPr>
        <a:xfrm>
          <a:off x="3438812" y="576415"/>
          <a:ext cx="1269211" cy="634605"/>
        </a:xfrm>
        <a:prstGeom prst="roundRect">
          <a:avLst/>
        </a:prstGeom>
        <a:solidFill>
          <a:schemeClr val="accent3">
            <a:alpha val="90000"/>
            <a:hueOff val="0"/>
            <a:satOff val="0"/>
            <a:lumOff val="0"/>
            <a:alphaOff val="-5714"/>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Build</a:t>
          </a:r>
        </a:p>
      </dsp:txBody>
      <dsp:txXfrm>
        <a:off x="3469791" y="607394"/>
        <a:ext cx="1207253" cy="572647"/>
      </dsp:txXfrm>
    </dsp:sp>
    <dsp:sp modelId="{974CF3EB-1F50-4ABA-B4E7-214EB0378D90}">
      <dsp:nvSpPr>
        <dsp:cNvPr id="0" name=""/>
        <dsp:cNvSpPr/>
      </dsp:nvSpPr>
      <dsp:spPr>
        <a:xfrm>
          <a:off x="4013801" y="1964559"/>
          <a:ext cx="1269211" cy="634605"/>
        </a:xfrm>
        <a:prstGeom prst="roundRect">
          <a:avLst/>
        </a:prstGeom>
        <a:solidFill>
          <a:schemeClr val="accent3">
            <a:alpha val="90000"/>
            <a:hueOff val="0"/>
            <a:satOff val="0"/>
            <a:lumOff val="0"/>
            <a:alphaOff val="-11429"/>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Test</a:t>
          </a:r>
        </a:p>
      </dsp:txBody>
      <dsp:txXfrm>
        <a:off x="4044780" y="1995538"/>
        <a:ext cx="1207253" cy="572647"/>
      </dsp:txXfrm>
    </dsp:sp>
    <dsp:sp modelId="{6AD2A65D-569B-40C2-9C39-8A464B007318}">
      <dsp:nvSpPr>
        <dsp:cNvPr id="0" name=""/>
        <dsp:cNvSpPr/>
      </dsp:nvSpPr>
      <dsp:spPr>
        <a:xfrm>
          <a:off x="3438812" y="3352704"/>
          <a:ext cx="1269211" cy="634605"/>
        </a:xfrm>
        <a:prstGeom prst="roundRect">
          <a:avLst/>
        </a:prstGeom>
        <a:solidFill>
          <a:schemeClr val="accent3">
            <a:alpha val="90000"/>
            <a:hueOff val="0"/>
            <a:satOff val="0"/>
            <a:lumOff val="0"/>
            <a:alphaOff val="-17143"/>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Release</a:t>
          </a:r>
        </a:p>
      </dsp:txBody>
      <dsp:txXfrm>
        <a:off x="3469791" y="3383683"/>
        <a:ext cx="1207253" cy="572647"/>
      </dsp:txXfrm>
    </dsp:sp>
    <dsp:sp modelId="{A6E50B6D-43EA-4F84-8F87-AF6C5472FF15}">
      <dsp:nvSpPr>
        <dsp:cNvPr id="0" name=""/>
        <dsp:cNvSpPr/>
      </dsp:nvSpPr>
      <dsp:spPr>
        <a:xfrm>
          <a:off x="2050668" y="3927692"/>
          <a:ext cx="1269211" cy="634605"/>
        </a:xfrm>
        <a:prstGeom prst="roundRect">
          <a:avLst/>
        </a:prstGeom>
        <a:solidFill>
          <a:schemeClr val="accent3">
            <a:alpha val="90000"/>
            <a:hueOff val="0"/>
            <a:satOff val="0"/>
            <a:lumOff val="0"/>
            <a:alphaOff val="-22857"/>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Deploy</a:t>
          </a:r>
        </a:p>
      </dsp:txBody>
      <dsp:txXfrm>
        <a:off x="2081647" y="3958671"/>
        <a:ext cx="1207253" cy="572647"/>
      </dsp:txXfrm>
    </dsp:sp>
    <dsp:sp modelId="{EFE6A7E9-E9CC-409C-999A-338A7AAE06CC}">
      <dsp:nvSpPr>
        <dsp:cNvPr id="0" name=""/>
        <dsp:cNvSpPr/>
      </dsp:nvSpPr>
      <dsp:spPr>
        <a:xfrm>
          <a:off x="662523" y="3352704"/>
          <a:ext cx="1269211" cy="634605"/>
        </a:xfrm>
        <a:prstGeom prst="roundRect">
          <a:avLst/>
        </a:prstGeom>
        <a:solidFill>
          <a:schemeClr val="accent3">
            <a:alpha val="90000"/>
            <a:hueOff val="0"/>
            <a:satOff val="0"/>
            <a:lumOff val="0"/>
            <a:alphaOff val="-28571"/>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Operate</a:t>
          </a:r>
        </a:p>
      </dsp:txBody>
      <dsp:txXfrm>
        <a:off x="693502" y="3383683"/>
        <a:ext cx="1207253" cy="572647"/>
      </dsp:txXfrm>
    </dsp:sp>
    <dsp:sp modelId="{D15DE84A-7546-4762-BC39-CDC840696148}">
      <dsp:nvSpPr>
        <dsp:cNvPr id="0" name=""/>
        <dsp:cNvSpPr/>
      </dsp:nvSpPr>
      <dsp:spPr>
        <a:xfrm>
          <a:off x="87535" y="1964559"/>
          <a:ext cx="1269211" cy="634605"/>
        </a:xfrm>
        <a:prstGeom prst="roundRect">
          <a:avLst/>
        </a:prstGeom>
        <a:solidFill>
          <a:schemeClr val="accent3">
            <a:alpha val="90000"/>
            <a:hueOff val="0"/>
            <a:satOff val="0"/>
            <a:lumOff val="0"/>
            <a:alphaOff val="-34286"/>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Monitor</a:t>
          </a:r>
        </a:p>
      </dsp:txBody>
      <dsp:txXfrm>
        <a:off x="118514" y="1995538"/>
        <a:ext cx="1207253" cy="572647"/>
      </dsp:txXfrm>
    </dsp:sp>
    <dsp:sp modelId="{E3A90829-48D1-45D5-A821-ADD1E6DA8D6B}">
      <dsp:nvSpPr>
        <dsp:cNvPr id="0" name=""/>
        <dsp:cNvSpPr/>
      </dsp:nvSpPr>
      <dsp:spPr>
        <a:xfrm>
          <a:off x="662523" y="576415"/>
          <a:ext cx="1269211" cy="634605"/>
        </a:xfrm>
        <a:prstGeom prst="roundRect">
          <a:avLst/>
        </a:prstGeom>
        <a:solidFill>
          <a:schemeClr val="accent3">
            <a:alpha val="90000"/>
            <a:hueOff val="0"/>
            <a:satOff val="0"/>
            <a:lumOff val="0"/>
            <a:alpha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Plan</a:t>
          </a:r>
        </a:p>
      </dsp:txBody>
      <dsp:txXfrm>
        <a:off x="693502" y="607394"/>
        <a:ext cx="1207253" cy="572647"/>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4.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5T16:21:01.519"/>
    </inkml:context>
    <inkml:brush xml:id="br0">
      <inkml:brushProperty name="width" value="0.05" units="cm"/>
      <inkml:brushProperty name="height" value="0.05" units="cm"/>
      <inkml:brushProperty name="color" value="#E71224"/>
    </inkml:brush>
  </inkml:definitions>
  <inkml:trace contextRef="#ctx0" brushRef="#br0">0 0 24575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cs.tufts.edu/comp/250SA/presentations/cm-seaman.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landing.google.com/sre/interview/ben-treyno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landing.google.com/sre/interview/ben-treyno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26b896e0aa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26b896e0aa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23610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7534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96496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0914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26b896e0aa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26b896e0aa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26b896e0aa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26b896e0aa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26b896e0aa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26b896e0aa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Using Mocha to run and see test results locally</a:t>
            </a:r>
          </a:p>
        </p:txBody>
      </p:sp>
    </p:spTree>
    <p:extLst>
      <p:ext uri="{BB962C8B-B14F-4D97-AF65-F5344CB8AC3E}">
        <p14:creationId xmlns:p14="http://schemas.microsoft.com/office/powerpoint/2010/main" val="110299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26b896e0aa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126b896e0aa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26b896e0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26b896e0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http://www.cs.tufts.edu/comp/250SA/presentations/cm-seaman.pdf</a:t>
            </a:r>
            <a:r>
              <a:rPr lang="en"/>
              <a:t> - 2008</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2822ab1234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2822ab1234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2822ab1234_2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2822ab1234_2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2822ab1234_2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2822ab1234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2822ab1234_2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2822ab1234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2822ab1234_2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2822ab1234_2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2822ab1234_2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2822ab1234_2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2822ab1234_2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2822ab1234_2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2822ab1234_2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2822ab1234_2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2822ab1234_2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12822ab1234_2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2822ab1234_2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2822ab1234_2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https://osn2022demo.us0.koncrete.dev/auth/login?return_url=https%3A%2F%2Fosn2022demo.us0.koncrete.dev%2Fapplications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Where is </a:t>
            </a:r>
            <a:r>
              <a:rPr lang="en-US" dirty="0" err="1"/>
              <a:t>qa</a:t>
            </a:r>
            <a:endParaRPr lang="en-US" dirty="0"/>
          </a:p>
        </p:txBody>
      </p:sp>
    </p:spTree>
    <p:extLst>
      <p:ext uri="{BB962C8B-B14F-4D97-AF65-F5344CB8AC3E}">
        <p14:creationId xmlns:p14="http://schemas.microsoft.com/office/powerpoint/2010/main" val="720325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2822ab1234_2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2822ab1234_2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2822ab1234_2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2822ab1234_2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2822ab1234_2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12822ab1234_2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2822ab1234_2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2822ab1234_2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2822ab1234_2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2822ab1234_2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26b896e0aa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26b896e0aa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26b896e0a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26b896e0a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Brought the notation of constant continuous cadence to the picture.. Agile thinking on releases..</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26b896e0aa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26b896e0aa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26b896e0aa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26b896e0aa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Using Automation to solve IT Operations.  If a SW Engineer handled Operations.. etc.</a:t>
            </a:r>
            <a:br>
              <a:rPr lang="en"/>
            </a:br>
            <a:r>
              <a:rPr lang="en"/>
              <a:t>v\</a:t>
            </a:r>
            <a:r>
              <a:rPr lang="en" sz="1350">
                <a:solidFill>
                  <a:srgbClr val="363C44"/>
                </a:solidFill>
                <a:highlight>
                  <a:srgbClr val="FFFFFF"/>
                </a:highlight>
              </a:rPr>
              <a:t>In </a:t>
            </a:r>
            <a:r>
              <a:rPr lang="en" sz="1350">
                <a:solidFill>
                  <a:srgbClr val="0070F3"/>
                </a:solidFill>
                <a:highlight>
                  <a:srgbClr val="FFFFFF"/>
                </a:highlight>
                <a:uFill>
                  <a:noFill/>
                </a:uFill>
                <a:hlinkClick r:id="rId3">
                  <a:extLst>
                    <a:ext uri="{A12FA001-AC4F-418D-AE19-62706E023703}">
                      <ahyp:hlinkClr xmlns:ahyp="http://schemas.microsoft.com/office/drawing/2018/hyperlinkcolor" val="tx"/>
                    </a:ext>
                  </a:extLst>
                </a:hlinkClick>
              </a:rPr>
              <a:t>the words of Ben Treynor</a:t>
            </a:r>
            <a:r>
              <a:rPr lang="en" sz="1350">
                <a:solidFill>
                  <a:srgbClr val="363C44"/>
                </a:solidFill>
                <a:highlight>
                  <a:srgbClr val="FFFFFF"/>
                </a:highlight>
              </a:rPr>
              <a:t>, SRE is “what happens when you ask a software engineer to design an operations function.”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26b896e0a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26b896e0a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Using Automation to solve IT Operations.  If a SW Engineer handled Operations.. etc.</a:t>
            </a:r>
            <a:br>
              <a:rPr lang="en"/>
            </a:br>
            <a:r>
              <a:rPr lang="en"/>
              <a:t>v\</a:t>
            </a:r>
            <a:r>
              <a:rPr lang="en" sz="1350">
                <a:solidFill>
                  <a:srgbClr val="363C44"/>
                </a:solidFill>
                <a:highlight>
                  <a:srgbClr val="FFFFFF"/>
                </a:highlight>
              </a:rPr>
              <a:t>In </a:t>
            </a:r>
            <a:r>
              <a:rPr lang="en" sz="1350">
                <a:solidFill>
                  <a:srgbClr val="0070F3"/>
                </a:solidFill>
                <a:highlight>
                  <a:srgbClr val="FFFFFF"/>
                </a:highlight>
                <a:uFill>
                  <a:noFill/>
                </a:uFill>
                <a:hlinkClick r:id="rId3">
                  <a:extLst>
                    <a:ext uri="{A12FA001-AC4F-418D-AE19-62706E023703}">
                      <ahyp:hlinkClr xmlns:ahyp="http://schemas.microsoft.com/office/drawing/2018/hyperlinkcolor" val="tx"/>
                    </a:ext>
                  </a:extLst>
                </a:hlinkClick>
              </a:rPr>
              <a:t>the words of Ben Treynor</a:t>
            </a:r>
            <a:r>
              <a:rPr lang="en" sz="1350">
                <a:solidFill>
                  <a:srgbClr val="363C44"/>
                </a:solidFill>
                <a:highlight>
                  <a:srgbClr val="FFFFFF"/>
                </a:highlight>
              </a:rPr>
              <a:t>, SRE is “what happens when you ask a software engineer to design an operations function.”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26b896e0a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26b896e0a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26b896e0aa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26b896e0aa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313259" y="975589"/>
            <a:ext cx="6517482" cy="1881910"/>
          </a:xfrm>
        </p:spPr>
        <p:txBody>
          <a:bodyPr anchor="b">
            <a:norm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313259" y="2914651"/>
            <a:ext cx="6517482" cy="1028699"/>
          </a:xfrm>
        </p:spPr>
        <p:txBody>
          <a:bodyPr>
            <a:normAutofit/>
          </a:bodyPr>
          <a:lstStyle>
            <a:lvl1pPr marL="0" indent="0" algn="ctr">
              <a:buNone/>
              <a:defRPr sz="16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105608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46" y="3217030"/>
            <a:ext cx="7773324" cy="608708"/>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523696"/>
            <a:ext cx="7366899" cy="2410602"/>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31" y="3831546"/>
            <a:ext cx="7773339" cy="511854"/>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745311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7773339" cy="2570434"/>
          </a:xfrm>
        </p:spPr>
        <p:txBody>
          <a:bodyPr anchor="ctr"/>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3153616"/>
            <a:ext cx="7773339" cy="1189785"/>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2951349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084659" y="457200"/>
            <a:ext cx="6977064" cy="2244678"/>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707524"/>
            <a:ext cx="6564224" cy="446091"/>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85331" y="3279597"/>
            <a:ext cx="7773339" cy="1065790"/>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13" name="TextBox 12"/>
          <p:cNvSpPr txBox="1"/>
          <p:nvPr/>
        </p:nvSpPr>
        <p:spPr>
          <a:xfrm>
            <a:off x="751116" y="565625"/>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7918169" y="2245184"/>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58791530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1604041"/>
            <a:ext cx="7773339" cy="1883876"/>
          </a:xfrm>
        </p:spPr>
        <p:txBody>
          <a:bodyPr anchor="b"/>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3496751"/>
            <a:ext cx="7773339" cy="855483"/>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8608894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5" name="Title 1"/>
          <p:cNvSpPr>
            <a:spLocks noGrp="1"/>
          </p:cNvSpPr>
          <p:nvPr>
            <p:ph type="title"/>
          </p:nvPr>
        </p:nvSpPr>
        <p:spPr>
          <a:xfrm>
            <a:off x="685331" y="457200"/>
            <a:ext cx="7773339" cy="1203821"/>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1775320"/>
            <a:ext cx="2474232"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685331" y="2207517"/>
            <a:ext cx="2474232"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39292" y="1775320"/>
            <a:ext cx="2468641"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331012" y="2207517"/>
            <a:ext cx="2477513"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979974" y="1775320"/>
            <a:ext cx="2478696"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979974" y="2207517"/>
            <a:ext cx="2478696"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5/23/2022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333595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 name="Title 1"/>
          <p:cNvSpPr>
            <a:spLocks noGrp="1"/>
          </p:cNvSpPr>
          <p:nvPr>
            <p:ph type="title"/>
          </p:nvPr>
        </p:nvSpPr>
        <p:spPr>
          <a:xfrm>
            <a:off x="685331" y="458079"/>
            <a:ext cx="7773339" cy="120294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3153615"/>
            <a:ext cx="2472307"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685331" y="1775320"/>
            <a:ext cx="2472307" cy="1143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31" y="3585811"/>
            <a:ext cx="2472307"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332069" y="3153615"/>
            <a:ext cx="247637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331011" y="1775320"/>
            <a:ext cx="2477514" cy="1143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11" y="3585811"/>
            <a:ext cx="2477514"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979974" y="3153615"/>
            <a:ext cx="247551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979974" y="1775320"/>
            <a:ext cx="2478696" cy="1143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9880" y="3585809"/>
            <a:ext cx="2478790" cy="75759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5/23/2022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1209404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1775320"/>
            <a:ext cx="7773339" cy="2568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74139336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Vertical Title 1"/>
          <p:cNvSpPr>
            <a:spLocks noGrp="1"/>
          </p:cNvSpPr>
          <p:nvPr>
            <p:ph type="title" orient="vert"/>
          </p:nvPr>
        </p:nvSpPr>
        <p:spPr>
          <a:xfrm>
            <a:off x="6543675" y="457201"/>
            <a:ext cx="1914995" cy="38861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457201"/>
            <a:ext cx="5744043" cy="38861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4139823"/>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43603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49758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8165344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19601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25717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621423"/>
            <a:ext cx="7763814" cy="2052614"/>
          </a:xfrm>
        </p:spPr>
        <p:txBody>
          <a:bodyPr anchor="b">
            <a:normAutofit/>
          </a:bodyPr>
          <a:lstStyle>
            <a:lvl1pPr>
              <a:defRPr sz="3000"/>
            </a:lvl1pPr>
          </a:lstStyle>
          <a:p>
            <a:r>
              <a:rPr lang="en-US"/>
              <a:t>Click to edit Master title style</a:t>
            </a:r>
            <a:endParaRPr lang="en-US" dirty="0"/>
          </a:p>
        </p:txBody>
      </p:sp>
      <p:sp>
        <p:nvSpPr>
          <p:cNvPr id="3" name="Text Placeholder 2"/>
          <p:cNvSpPr>
            <a:spLocks noGrp="1"/>
          </p:cNvSpPr>
          <p:nvPr>
            <p:ph type="body" idx="1"/>
          </p:nvPr>
        </p:nvSpPr>
        <p:spPr>
          <a:xfrm>
            <a:off x="685331" y="2743093"/>
            <a:ext cx="7763814" cy="1026137"/>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8543008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382952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1775320"/>
            <a:ext cx="382905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6149366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1778263"/>
            <a:ext cx="3655106"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3"/>
          <p:cNvSpPr>
            <a:spLocks noGrp="1"/>
          </p:cNvSpPr>
          <p:nvPr>
            <p:ph sz="quarter" idx="13"/>
          </p:nvPr>
        </p:nvSpPr>
        <p:spPr>
          <a:xfrm>
            <a:off x="685331" y="2288260"/>
            <a:ext cx="3829520" cy="2055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1778263"/>
            <a:ext cx="3661353"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Content Placeholder 5"/>
          <p:cNvSpPr>
            <a:spLocks noGrp="1"/>
          </p:cNvSpPr>
          <p:nvPr>
            <p:ph sz="quarter" idx="14"/>
          </p:nvPr>
        </p:nvSpPr>
        <p:spPr>
          <a:xfrm>
            <a:off x="4629150" y="2288260"/>
            <a:ext cx="3829051" cy="2055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71836925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41651130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5/23/2022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59104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2951766" cy="1517439"/>
          </a:xfrm>
        </p:spPr>
        <p:txBody>
          <a:bodyPr anchor="b"/>
          <a:lstStyle>
            <a:lvl1pPr algn="ctr">
              <a:defRPr sz="2400"/>
            </a:lvl1pPr>
          </a:lstStyle>
          <a:p>
            <a:r>
              <a:rPr lang="en-US"/>
              <a:t>Click to edit Master title style</a:t>
            </a:r>
            <a:endParaRPr lang="en-US" dirty="0"/>
          </a:p>
        </p:txBody>
      </p:sp>
      <p:sp>
        <p:nvSpPr>
          <p:cNvPr id="10" name="Content Placeholder 2"/>
          <p:cNvSpPr>
            <a:spLocks noGrp="1"/>
          </p:cNvSpPr>
          <p:nvPr>
            <p:ph sz="quarter" idx="13"/>
          </p:nvPr>
        </p:nvSpPr>
        <p:spPr>
          <a:xfrm>
            <a:off x="3808547" y="457201"/>
            <a:ext cx="4650122" cy="3886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1974639"/>
            <a:ext cx="2951767" cy="2368761"/>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2294730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4451227" cy="1517441"/>
          </a:xfrm>
        </p:spPr>
        <p:txBody>
          <a:bodyPr anchor="b"/>
          <a:lstStyle>
            <a:lvl1pPr algn="ct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68602" y="457201"/>
            <a:ext cx="2441519" cy="38862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6" y="1974639"/>
            <a:ext cx="4451212" cy="2368760"/>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6588678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3">
            <a:alphaModFix/>
            <a:extLst>
              <a:ext uri="{28A0092B-C50C-407E-A947-70E740481C1C}">
                <a14:useLocalDpi xmlns:a14="http://schemas.microsoft.com/office/drawing/2010/main" val="0"/>
              </a:ext>
            </a:extLst>
          </a:blip>
          <a:srcRect/>
          <a:stretch>
            <a:fillRect/>
          </a:stretch>
        </p:blipFill>
        <p:spPr bwMode="auto">
          <a:xfrm>
            <a:off x="1" y="-1"/>
            <a:ext cx="9144002"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463888"/>
            <a:ext cx="7773338" cy="11971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1775320"/>
            <a:ext cx="7773339" cy="2568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4412457"/>
            <a:ext cx="2057400" cy="273844"/>
          </a:xfrm>
          <a:prstGeom prst="rect">
            <a:avLst/>
          </a:prstGeom>
        </p:spPr>
        <p:txBody>
          <a:bodyPr vert="horz" lIns="91440" tIns="45720" rIns="91440" bIns="45720" rtlCol="0" anchor="ctr"/>
          <a:lstStyle>
            <a:lvl1pPr algn="r">
              <a:defRPr sz="750">
                <a:solidFill>
                  <a:schemeClr val="tx1"/>
                </a:solidFill>
              </a:defRPr>
            </a:lvl1pPr>
          </a:lstStyle>
          <a:p>
            <a:fld id="{B61BEF0D-F0BB-DE4B-95CE-6DB70DBA9567}" type="datetimeFigureOut">
              <a:rPr lang="en-US" smtClean="0"/>
              <a:pPr/>
              <a:t>5/23/2022</a:t>
            </a:fld>
            <a:endParaRPr lang="en-US" dirty="0"/>
          </a:p>
        </p:txBody>
      </p:sp>
      <p:sp>
        <p:nvSpPr>
          <p:cNvPr id="5" name="Footer Placeholder 4"/>
          <p:cNvSpPr>
            <a:spLocks noGrp="1"/>
          </p:cNvSpPr>
          <p:nvPr>
            <p:ph type="ftr" sz="quarter" idx="3"/>
          </p:nvPr>
        </p:nvSpPr>
        <p:spPr>
          <a:xfrm>
            <a:off x="685331" y="4412457"/>
            <a:ext cx="5004665" cy="273844"/>
          </a:xfrm>
          <a:prstGeom prst="rect">
            <a:avLst/>
          </a:prstGeom>
        </p:spPr>
        <p:txBody>
          <a:bodyPr vert="horz" lIns="91440" tIns="45720" rIns="91440" bIns="45720" rtlCol="0" anchor="ctr"/>
          <a:lstStyle>
            <a:lvl1pPr algn="l">
              <a:defRPr sz="750">
                <a:solidFill>
                  <a:schemeClr val="tx1"/>
                </a:solidFill>
              </a:defRPr>
            </a:lvl1pPr>
          </a:lstStyle>
          <a:p>
            <a:endParaRPr lang="en-US" dirty="0"/>
          </a:p>
        </p:txBody>
      </p:sp>
      <p:sp>
        <p:nvSpPr>
          <p:cNvPr id="6" name="Slide Number Placeholder 5"/>
          <p:cNvSpPr>
            <a:spLocks noGrp="1"/>
          </p:cNvSpPr>
          <p:nvPr>
            <p:ph type="sldNum" sz="quarter" idx="4"/>
          </p:nvPr>
        </p:nvSpPr>
        <p:spPr>
          <a:xfrm>
            <a:off x="7885509" y="4412457"/>
            <a:ext cx="573161" cy="273844"/>
          </a:xfrm>
          <a:prstGeom prst="rect">
            <a:avLst/>
          </a:prstGeom>
        </p:spPr>
        <p:txBody>
          <a:bodyPr vert="horz" lIns="91440" tIns="45720" rIns="91440" bIns="45720" rtlCol="0" anchor="ctr"/>
          <a:lstStyle>
            <a:lvl1pPr algn="r">
              <a:defRPr sz="750">
                <a:solidFill>
                  <a:schemeClr val="tx1"/>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4228167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Lst>
  <p:hf sldNum="0" hdr="0" ftr="0" dt="0"/>
  <p:txStyles>
    <p:title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1.xml"/></Relationships>
</file>

<file path=ppt/slides/_rels/slide10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1.xml"/></Relationships>
</file>

<file path=ppt/slides/_rels/slide10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0.xml"/><Relationship Id="rId1" Type="http://schemas.openxmlformats.org/officeDocument/2006/relationships/tags" Target="../tags/tag3.xml"/><Relationship Id="rId4" Type="http://schemas.openxmlformats.org/officeDocument/2006/relationships/image" Target="../media/image28.jpeg"/></Relationships>
</file>

<file path=ppt/slides/_rels/slide11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21.xml"/><Relationship Id="rId1" Type="http://schemas.openxmlformats.org/officeDocument/2006/relationships/tags" Target="../tags/tag16.xml"/><Relationship Id="rId4" Type="http://schemas.openxmlformats.org/officeDocument/2006/relationships/image" Target="../media/image130.png"/></Relationships>
</file>

<file path=ppt/slides/_rels/slide11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1.xml"/></Relationships>
</file>

<file path=ppt/slides/_rels/slide11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1.xml"/></Relationships>
</file>

<file path=ppt/slides/_rels/slide11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slideLayout" Target="../slideLayouts/slideLayout21.xml"/><Relationship Id="rId1" Type="http://schemas.openxmlformats.org/officeDocument/2006/relationships/tags" Target="../tags/tag17.xml"/><Relationship Id="rId4" Type="http://schemas.openxmlformats.org/officeDocument/2006/relationships/image" Target="../media/image134.png"/></Relationships>
</file>

<file path=ppt/slides/_rels/slide11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1.xml"/></Relationships>
</file>

<file path=ppt/slides/_rels/slide11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1.xml"/></Relationships>
</file>

<file path=ppt/slides/_rels/slide1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38.png"/><Relationship Id="rId1" Type="http://schemas.openxmlformats.org/officeDocument/2006/relationships/slideLayout" Target="../slideLayouts/slideLayout21.xml"/><Relationship Id="rId4" Type="http://schemas.openxmlformats.org/officeDocument/2006/relationships/image" Target="../media/image87.svg"/></Relationships>
</file>

<file path=ppt/slides/_rels/slide11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21.xml"/><Relationship Id="rId1" Type="http://schemas.openxmlformats.org/officeDocument/2006/relationships/tags" Target="../tags/tag18.xml"/><Relationship Id="rId5" Type="http://schemas.openxmlformats.org/officeDocument/2006/relationships/image" Target="../media/image87.svg"/><Relationship Id="rId4" Type="http://schemas.openxmlformats.org/officeDocument/2006/relationships/image" Target="../media/image8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s>
</file>

<file path=ppt/slides/_rels/slide1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40.png"/><Relationship Id="rId1" Type="http://schemas.openxmlformats.org/officeDocument/2006/relationships/slideLayout" Target="../slideLayouts/slideLayout21.xml"/><Relationship Id="rId4" Type="http://schemas.openxmlformats.org/officeDocument/2006/relationships/image" Target="../media/image87.svg"/></Relationships>
</file>

<file path=ppt/slides/_rels/slide121.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3.png"/><Relationship Id="rId2" Type="http://schemas.openxmlformats.org/officeDocument/2006/relationships/slideLayout" Target="../slideLayouts/slideLayout21.xml"/><Relationship Id="rId1" Type="http://schemas.openxmlformats.org/officeDocument/2006/relationships/tags" Target="../tags/tag19.xml"/><Relationship Id="rId6" Type="http://schemas.openxmlformats.org/officeDocument/2006/relationships/image" Target="../media/image142.png"/><Relationship Id="rId5" Type="http://schemas.openxmlformats.org/officeDocument/2006/relationships/image" Target="../media/image87.svg"/><Relationship Id="rId4" Type="http://schemas.openxmlformats.org/officeDocument/2006/relationships/image" Target="../media/image86.png"/></Relationships>
</file>

<file path=ppt/slides/_rels/slide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4.jpe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24.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diagramLayout" Target="../diagrams/layout18.xml"/><Relationship Id="rId7" Type="http://schemas.openxmlformats.org/officeDocument/2006/relationships/image" Target="../media/image148.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png"/><Relationship Id="rId7" Type="http://schemas.openxmlformats.org/officeDocument/2006/relationships/diagramQuickStyle" Target="../diagrams/quickStyle5.xml"/><Relationship Id="rId2" Type="http://schemas.openxmlformats.org/officeDocument/2006/relationships/image" Target="../media/image1.png"/><Relationship Id="rId1" Type="http://schemas.openxmlformats.org/officeDocument/2006/relationships/slideLayout" Target="../slideLayouts/slideLayout20.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2.png"/><Relationship Id="rId9" Type="http://schemas.microsoft.com/office/2007/relationships/diagramDrawing" Target="../diagrams/drawing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7.jpeg"/><Relationship Id="rId2" Type="http://schemas.openxmlformats.org/officeDocument/2006/relationships/diagramData" Target="../diagrams/data6.xml"/><Relationship Id="rId1" Type="http://schemas.openxmlformats.org/officeDocument/2006/relationships/slideLayout" Target="../slideLayouts/slideLayout2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8" Type="http://schemas.microsoft.com/office/2007/relationships/diagramDrawing" Target="../diagrams/drawing7.xml"/><Relationship Id="rId13" Type="http://schemas.microsoft.com/office/2007/relationships/diagramDrawing" Target="../diagrams/drawing8.xml"/><Relationship Id="rId3" Type="http://schemas.openxmlformats.org/officeDocument/2006/relationships/notesSlide" Target="../notesSlides/notesSlide11.xml"/><Relationship Id="rId7" Type="http://schemas.openxmlformats.org/officeDocument/2006/relationships/diagramColors" Target="../diagrams/colors7.xml"/><Relationship Id="rId12" Type="http://schemas.openxmlformats.org/officeDocument/2006/relationships/diagramColors" Target="../diagrams/colors8.xml"/><Relationship Id="rId2" Type="http://schemas.openxmlformats.org/officeDocument/2006/relationships/slideLayout" Target="../slideLayouts/slideLayout20.xml"/><Relationship Id="rId1" Type="http://schemas.openxmlformats.org/officeDocument/2006/relationships/tags" Target="../tags/tag4.xml"/><Relationship Id="rId6" Type="http://schemas.openxmlformats.org/officeDocument/2006/relationships/diagramQuickStyle" Target="../diagrams/quickStyle7.xml"/><Relationship Id="rId11" Type="http://schemas.openxmlformats.org/officeDocument/2006/relationships/diagramQuickStyle" Target="../diagrams/quickStyle8.xml"/><Relationship Id="rId5" Type="http://schemas.openxmlformats.org/officeDocument/2006/relationships/diagramLayout" Target="../diagrams/layout7.xml"/><Relationship Id="rId10" Type="http://schemas.openxmlformats.org/officeDocument/2006/relationships/diagramLayout" Target="../diagrams/layout8.xml"/><Relationship Id="rId4" Type="http://schemas.openxmlformats.org/officeDocument/2006/relationships/diagramData" Target="../diagrams/data7.xml"/><Relationship Id="rId9" Type="http://schemas.openxmlformats.org/officeDocument/2006/relationships/diagramData" Target="../diagrams/data8.xml"/></Relationships>
</file>

<file path=ppt/slides/_rels/slide18.xml.rels><?xml version="1.0" encoding="UTF-8" standalone="yes"?>
<Relationships xmlns="http://schemas.openxmlformats.org/package/2006/relationships"><Relationship Id="rId8" Type="http://schemas.microsoft.com/office/2007/relationships/diagramDrawing" Target="../diagrams/drawing9.xml"/><Relationship Id="rId13" Type="http://schemas.microsoft.com/office/2007/relationships/diagramDrawing" Target="../diagrams/drawing10.xml"/><Relationship Id="rId3" Type="http://schemas.openxmlformats.org/officeDocument/2006/relationships/notesSlide" Target="../notesSlides/notesSlide12.xml"/><Relationship Id="rId7" Type="http://schemas.openxmlformats.org/officeDocument/2006/relationships/diagramColors" Target="../diagrams/colors9.xml"/><Relationship Id="rId12" Type="http://schemas.openxmlformats.org/officeDocument/2006/relationships/diagramColors" Target="../diagrams/colors10.xml"/><Relationship Id="rId2" Type="http://schemas.openxmlformats.org/officeDocument/2006/relationships/slideLayout" Target="../slideLayouts/slideLayout20.xml"/><Relationship Id="rId1" Type="http://schemas.openxmlformats.org/officeDocument/2006/relationships/tags" Target="../tags/tag5.xml"/><Relationship Id="rId6" Type="http://schemas.openxmlformats.org/officeDocument/2006/relationships/diagramQuickStyle" Target="../diagrams/quickStyle9.xml"/><Relationship Id="rId11" Type="http://schemas.openxmlformats.org/officeDocument/2006/relationships/diagramQuickStyle" Target="../diagrams/quickStyle10.xml"/><Relationship Id="rId5" Type="http://schemas.openxmlformats.org/officeDocument/2006/relationships/diagramLayout" Target="../diagrams/layout9.xml"/><Relationship Id="rId10" Type="http://schemas.openxmlformats.org/officeDocument/2006/relationships/diagramLayout" Target="../diagrams/layout10.xml"/><Relationship Id="rId4" Type="http://schemas.openxmlformats.org/officeDocument/2006/relationships/diagramData" Target="../diagrams/data9.xml"/><Relationship Id="rId9" Type="http://schemas.openxmlformats.org/officeDocument/2006/relationships/diagramData" Target="../diagrams/data10.xml"/></Relationships>
</file>

<file path=ppt/slides/_rels/slide19.xml.rels><?xml version="1.0" encoding="UTF-8" standalone="yes"?>
<Relationships xmlns="http://schemas.openxmlformats.org/package/2006/relationships"><Relationship Id="rId8" Type="http://schemas.microsoft.com/office/2007/relationships/diagramDrawing" Target="../diagrams/drawing11.xml"/><Relationship Id="rId13" Type="http://schemas.microsoft.com/office/2007/relationships/diagramDrawing" Target="../diagrams/drawing12.xml"/><Relationship Id="rId3" Type="http://schemas.openxmlformats.org/officeDocument/2006/relationships/notesSlide" Target="../notesSlides/notesSlide13.xml"/><Relationship Id="rId7" Type="http://schemas.openxmlformats.org/officeDocument/2006/relationships/diagramColors" Target="../diagrams/colors11.xml"/><Relationship Id="rId12" Type="http://schemas.openxmlformats.org/officeDocument/2006/relationships/diagramColors" Target="../diagrams/colors12.xml"/><Relationship Id="rId2" Type="http://schemas.openxmlformats.org/officeDocument/2006/relationships/slideLayout" Target="../slideLayouts/slideLayout20.xml"/><Relationship Id="rId1" Type="http://schemas.openxmlformats.org/officeDocument/2006/relationships/tags" Target="../tags/tag6.xml"/><Relationship Id="rId6" Type="http://schemas.openxmlformats.org/officeDocument/2006/relationships/diagramQuickStyle" Target="../diagrams/quickStyle11.xml"/><Relationship Id="rId11" Type="http://schemas.openxmlformats.org/officeDocument/2006/relationships/diagramQuickStyle" Target="../diagrams/quickStyle12.xml"/><Relationship Id="rId5" Type="http://schemas.openxmlformats.org/officeDocument/2006/relationships/diagramLayout" Target="../diagrams/layout11.xml"/><Relationship Id="rId10" Type="http://schemas.openxmlformats.org/officeDocument/2006/relationships/diagramLayout" Target="../diagrams/layout12.xml"/><Relationship Id="rId4" Type="http://schemas.openxmlformats.org/officeDocument/2006/relationships/diagramData" Target="../diagrams/data11.xml"/><Relationship Id="rId9" Type="http://schemas.openxmlformats.org/officeDocument/2006/relationships/diagramData" Target="../diagrams/data1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eg"/><Relationship Id="rId18" Type="http://schemas.openxmlformats.org/officeDocument/2006/relationships/image" Target="../media/image24.pn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8.png"/><Relationship Id="rId16"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image" Target="../media/image17.jpe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 Id="rId14"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0.xml"/><Relationship Id="rId1" Type="http://schemas.openxmlformats.org/officeDocument/2006/relationships/tags" Target="../tags/tag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image" Target="../media/image2.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1.png"/><Relationship Id="rId7" Type="http://schemas.openxmlformats.org/officeDocument/2006/relationships/diagramQuickStyle" Target="../diagrams/quickStyle13.xml"/><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3.png"/><Relationship Id="rId9" Type="http://schemas.microsoft.com/office/2007/relationships/diagramDrawing" Target="../diagrams/drawing13.xml"/></Relationships>
</file>

<file path=ppt/slides/_rels/slide24.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hyperlink" Target="https://freshbrewed.science/2022/04/27/docker-with-tests3.html" TargetMode="External"/><Relationship Id="rId3" Type="http://schemas.openxmlformats.org/officeDocument/2006/relationships/image" Target="../media/image3.png"/><Relationship Id="rId7" Type="http://schemas.openxmlformats.org/officeDocument/2006/relationships/hyperlink" Target="https://freshbrewed.science/2022/04/05/docker-with-tests2.html" TargetMode="External"/><Relationship Id="rId2" Type="http://schemas.openxmlformats.org/officeDocument/2006/relationships/image" Target="../media/image1.png"/><Relationship Id="rId1" Type="http://schemas.openxmlformats.org/officeDocument/2006/relationships/slideLayout" Target="../slideLayouts/slideLayout20.xml"/><Relationship Id="rId6" Type="http://schemas.openxmlformats.org/officeDocument/2006/relationships/hyperlink" Target="https://freshbrewed.science/2022/04/05/docker-with-tests.html" TargetMode="External"/><Relationship Id="rId5" Type="http://schemas.openxmlformats.org/officeDocument/2006/relationships/image" Target="../media/image53.png"/><Relationship Id="rId4" Type="http://schemas.openxmlformats.org/officeDocument/2006/relationships/image" Target="../media/image2.png"/><Relationship Id="rId9" Type="http://schemas.openxmlformats.org/officeDocument/2006/relationships/hyperlink" Target="https://github.com/idjohnson/dockerWithTests2" TargetMode="Externa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0.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0.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xml"/><Relationship Id="rId5" Type="http://schemas.openxmlformats.org/officeDocument/2006/relationships/image" Target="../media/image3.png"/><Relationship Id="rId4" Type="http://schemas.openxmlformats.org/officeDocument/2006/relationships/image" Target="../media/image2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0.xml"/><Relationship Id="rId1" Type="http://schemas.openxmlformats.org/officeDocument/2006/relationships/tags" Target="../tags/tag8.xml"/><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0.xml"/><Relationship Id="rId4" Type="http://schemas.openxmlformats.org/officeDocument/2006/relationships/image" Target="../media/image60.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6.pn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0.xml"/><Relationship Id="rId1" Type="http://schemas.openxmlformats.org/officeDocument/2006/relationships/tags" Target="../tags/tag9.xml"/><Relationship Id="rId5" Type="http://schemas.openxmlformats.org/officeDocument/2006/relationships/image" Target="../media/image6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0.xml"/><Relationship Id="rId1" Type="http://schemas.openxmlformats.org/officeDocument/2006/relationships/tags" Target="../tags/tag10.xml"/><Relationship Id="rId5" Type="http://schemas.openxmlformats.org/officeDocument/2006/relationships/image" Target="../media/image66.pn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8" Type="http://schemas.openxmlformats.org/officeDocument/2006/relationships/diagramQuickStyle" Target="../diagrams/quickStyle16.xml"/><Relationship Id="rId3" Type="http://schemas.openxmlformats.org/officeDocument/2006/relationships/image" Target="../media/image1.png"/><Relationship Id="rId7" Type="http://schemas.openxmlformats.org/officeDocument/2006/relationships/diagramLayout" Target="../diagrams/layout16.xml"/><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diagramData" Target="../diagrams/data16.xml"/><Relationship Id="rId5" Type="http://schemas.openxmlformats.org/officeDocument/2006/relationships/image" Target="../media/image2.png"/><Relationship Id="rId10" Type="http://schemas.microsoft.com/office/2007/relationships/diagramDrawing" Target="../diagrams/drawing16.xml"/><Relationship Id="rId4" Type="http://schemas.openxmlformats.org/officeDocument/2006/relationships/image" Target="../media/image3.png"/><Relationship Id="rId9" Type="http://schemas.openxmlformats.org/officeDocument/2006/relationships/diagramColors" Target="../diagrams/colors16.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1.xml"/><Relationship Id="rId1" Type="http://schemas.openxmlformats.org/officeDocument/2006/relationships/tags" Target="../tags/tag11.xml"/><Relationship Id="rId4" Type="http://schemas.openxmlformats.org/officeDocument/2006/relationships/image" Target="../media/image73.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hyperlink" Target="https://auth.koncrete.dev/authorize?access_type=offline&amp;client_id=FBHwkCE4peSCP1kB4GMtFche3HkjrCYv&amp;code_challenge=tqkDmpuYjw1UyhCQ7mRFtybcL5L1H-NJ5lM-quyN2Xs&amp;code_ch%E2%80%A6" TargetMode="External"/><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3.xml"/><Relationship Id="rId7" Type="http://schemas.openxmlformats.org/officeDocument/2006/relationships/diagramColors" Target="../diagrams/colors4.xml"/><Relationship Id="rId12" Type="http://schemas.openxmlformats.org/officeDocument/2006/relationships/image" Target="../media/image210.png"/><Relationship Id="rId2" Type="http://schemas.openxmlformats.org/officeDocument/2006/relationships/slideLayout" Target="../slideLayouts/slideLayout20.xml"/><Relationship Id="rId1" Type="http://schemas.openxmlformats.org/officeDocument/2006/relationships/tags" Target="../tags/tag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customXml" Target="../ink/ink1.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2.xml"/><Relationship Id="rId5" Type="http://schemas.openxmlformats.org/officeDocument/2006/relationships/image" Target="../media/image84.png"/><Relationship Id="rId4"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1.xml"/><Relationship Id="rId4" Type="http://schemas.openxmlformats.org/officeDocument/2006/relationships/image" Target="../media/image87.svg"/></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8.png"/><Relationship Id="rId1" Type="http://schemas.openxmlformats.org/officeDocument/2006/relationships/slideLayout" Target="../slideLayouts/slideLayout21.xml"/><Relationship Id="rId4" Type="http://schemas.openxmlformats.org/officeDocument/2006/relationships/image" Target="../media/image87.sv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3.xml"/><Relationship Id="rId5" Type="http://schemas.openxmlformats.org/officeDocument/2006/relationships/image" Target="../media/image89.png"/><Relationship Id="rId4"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0.xml"/><Relationship Id="rId1" Type="http://schemas.openxmlformats.org/officeDocument/2006/relationships/tags" Target="../tags/tag2.xml"/></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1.xml"/><Relationship Id="rId4" Type="http://schemas.openxmlformats.org/officeDocument/2006/relationships/image" Target="../media/image94.png"/></Relationships>
</file>

<file path=ppt/slides/_rels/slide7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14.xml"/><Relationship Id="rId5" Type="http://schemas.openxmlformats.org/officeDocument/2006/relationships/image" Target="../media/image99.png"/><Relationship Id="rId4"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1.xml"/><Relationship Id="rId4" Type="http://schemas.openxmlformats.org/officeDocument/2006/relationships/image" Target="../media/image108.png"/></Relationships>
</file>

<file path=ppt/slides/_rels/slide8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21.xml"/><Relationship Id="rId1" Type="http://schemas.openxmlformats.org/officeDocument/2006/relationships/tags" Target="../tags/tag15.xml"/></Relationships>
</file>

<file path=ppt/slides/_rels/slide8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21.png"/><Relationship Id="rId1" Type="http://schemas.openxmlformats.org/officeDocument/2006/relationships/slideLayout" Target="../slideLayouts/slideLayout21.xml"/><Relationship Id="rId4" Type="http://schemas.openxmlformats.org/officeDocument/2006/relationships/image" Target="../media/image87.svg"/></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2.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1032765"/>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dirty="0"/>
              <a:t>Ditch your CICD</a:t>
            </a:r>
            <a:endParaRPr dirty="0"/>
          </a:p>
        </p:txBody>
      </p:sp>
      <p:sp>
        <p:nvSpPr>
          <p:cNvPr id="55" name="Google Shape;55;p13"/>
          <p:cNvSpPr txBox="1">
            <a:spLocks noGrp="1"/>
          </p:cNvSpPr>
          <p:nvPr>
            <p:ph type="subTitle" idx="1"/>
          </p:nvPr>
        </p:nvSpPr>
        <p:spPr>
          <a:xfrm>
            <a:off x="311700" y="1686177"/>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US" dirty="0"/>
              <a:t>Three ways to </a:t>
            </a:r>
            <a:r>
              <a:rPr lang="en-US" dirty="0" err="1"/>
              <a:t>GitOps</a:t>
            </a:r>
            <a:endParaRPr dirty="0"/>
          </a:p>
        </p:txBody>
      </p:sp>
      <p:graphicFrame>
        <p:nvGraphicFramePr>
          <p:cNvPr id="69" name="TextBox 1">
            <a:extLst>
              <a:ext uri="{FF2B5EF4-FFF2-40B4-BE49-F238E27FC236}">
                <a16:creationId xmlns:a16="http://schemas.microsoft.com/office/drawing/2014/main" id="{6078687D-28F8-AAE7-A4AD-2E92986F3B8C}"/>
              </a:ext>
            </a:extLst>
          </p:cNvPr>
          <p:cNvGraphicFramePr/>
          <p:nvPr>
            <p:extLst>
              <p:ext uri="{D42A27DB-BD31-4B8C-83A1-F6EECF244321}">
                <p14:modId xmlns:p14="http://schemas.microsoft.com/office/powerpoint/2010/main" val="3509727397"/>
              </p:ext>
            </p:extLst>
          </p:nvPr>
        </p:nvGraphicFramePr>
        <p:xfrm>
          <a:off x="622254" y="2478777"/>
          <a:ext cx="7631875" cy="1754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43013"/>
    </mc:Choice>
    <mc:Fallback xmlns="">
      <p:transition spd="slow" advTm="4301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0"/>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Tooling</a:t>
            </a:r>
            <a:endParaRPr/>
          </a:p>
        </p:txBody>
      </p:sp>
      <p:sp>
        <p:nvSpPr>
          <p:cNvPr id="149" name="Google Shape;149;p20"/>
          <p:cNvSpPr txBox="1">
            <a:spLocks noGrp="1"/>
          </p:cNvSpPr>
          <p:nvPr>
            <p:ph type="body" idx="1"/>
          </p:nvPr>
        </p:nvSpPr>
        <p:spPr>
          <a:xfrm>
            <a:off x="311700" y="1152475"/>
            <a:ext cx="1860000" cy="38010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Growth of DevOps Tooling</a:t>
            </a:r>
            <a:endParaRPr/>
          </a:p>
          <a:p>
            <a:pPr marL="457200" lvl="0" indent="-317182" algn="l" rtl="0">
              <a:spcBef>
                <a:spcPts val="1200"/>
              </a:spcBef>
              <a:spcAft>
                <a:spcPts val="0"/>
              </a:spcAft>
              <a:buSzPct val="100000"/>
              <a:buChar char="-"/>
            </a:pPr>
            <a:r>
              <a:rPr lang="en"/>
              <a:t>RCS makers expanded into DevOps Suites (Perforce, IBM, Microsoft)</a:t>
            </a:r>
            <a:endParaRPr/>
          </a:p>
          <a:p>
            <a:pPr marL="0" lvl="0" indent="0" algn="l" rtl="0">
              <a:spcBef>
                <a:spcPts val="1200"/>
              </a:spcBef>
              <a:spcAft>
                <a:spcPts val="0"/>
              </a:spcAft>
              <a:buNone/>
            </a:pPr>
            <a:r>
              <a:rPr lang="en"/>
              <a:t>Tool Overload</a:t>
            </a:r>
            <a:endParaRPr/>
          </a:p>
          <a:p>
            <a:pPr marL="457200" lvl="0" indent="-317182" algn="l" rtl="0">
              <a:spcBef>
                <a:spcPts val="1200"/>
              </a:spcBef>
              <a:spcAft>
                <a:spcPts val="0"/>
              </a:spcAft>
              <a:buSzPct val="100000"/>
              <a:buChar char="-"/>
            </a:pPr>
            <a:r>
              <a:rPr lang="en"/>
              <a:t>Everyone has a "Pipeline"</a:t>
            </a:r>
            <a:endParaRPr/>
          </a:p>
          <a:p>
            <a:pPr marL="457200" lvl="0" indent="-317182" algn="l" rtl="0">
              <a:spcBef>
                <a:spcPts val="0"/>
              </a:spcBef>
              <a:spcAft>
                <a:spcPts val="0"/>
              </a:spcAft>
              <a:buSzPct val="100000"/>
              <a:buChar char="-"/>
            </a:pPr>
            <a:r>
              <a:rPr lang="en"/>
              <a:t>Everyone does CI/CD</a:t>
            </a:r>
            <a:endParaRPr/>
          </a:p>
          <a:p>
            <a:pPr marL="457200" lvl="0" indent="-317182" algn="l" rtl="0">
              <a:spcBef>
                <a:spcPts val="0"/>
              </a:spcBef>
              <a:spcAft>
                <a:spcPts val="0"/>
              </a:spcAft>
              <a:buSzPct val="100000"/>
              <a:buChar char="-"/>
            </a:pPr>
            <a:r>
              <a:rPr lang="en"/>
              <a:t>Sprinkle a Little Devops</a:t>
            </a:r>
            <a:endParaRPr/>
          </a:p>
        </p:txBody>
      </p:sp>
      <p:sp>
        <p:nvSpPr>
          <p:cNvPr id="150" name="Google Shape;150;p20"/>
          <p:cNvSpPr/>
          <p:nvPr/>
        </p:nvSpPr>
        <p:spPr>
          <a:xfrm rot="2700000">
            <a:off x="2960681" y="3346709"/>
            <a:ext cx="1072964" cy="1072964"/>
          </a:xfrm>
          <a:prstGeom prst="teardrop">
            <a:avLst>
              <a:gd name="adj" fmla="val 10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0"/>
          <p:cNvSpPr/>
          <p:nvPr/>
        </p:nvSpPr>
        <p:spPr>
          <a:xfrm rot="-8100000">
            <a:off x="4678628" y="3346625"/>
            <a:ext cx="1072964" cy="1072964"/>
          </a:xfrm>
          <a:prstGeom prst="teardrop">
            <a:avLst>
              <a:gd name="adj" fmla="val 10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0"/>
          <p:cNvSpPr/>
          <p:nvPr/>
        </p:nvSpPr>
        <p:spPr>
          <a:xfrm rot="8100000">
            <a:off x="3903515" y="1438343"/>
            <a:ext cx="1072964" cy="1072964"/>
          </a:xfrm>
          <a:prstGeom prst="teardrop">
            <a:avLst>
              <a:gd name="adj" fmla="val 9716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0"/>
          <p:cNvSpPr txBox="1"/>
          <p:nvPr/>
        </p:nvSpPr>
        <p:spPr>
          <a:xfrm>
            <a:off x="4062988" y="1714775"/>
            <a:ext cx="7377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t>PM</a:t>
            </a:r>
            <a:endParaRPr sz="2300"/>
          </a:p>
        </p:txBody>
      </p:sp>
      <p:sp>
        <p:nvSpPr>
          <p:cNvPr id="154" name="Google Shape;154;p20"/>
          <p:cNvSpPr txBox="1"/>
          <p:nvPr/>
        </p:nvSpPr>
        <p:spPr>
          <a:xfrm>
            <a:off x="3128313" y="3613675"/>
            <a:ext cx="7377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t>SW</a:t>
            </a:r>
            <a:endParaRPr sz="2300"/>
          </a:p>
        </p:txBody>
      </p:sp>
      <p:sp>
        <p:nvSpPr>
          <p:cNvPr id="155" name="Google Shape;155;p20"/>
          <p:cNvSpPr txBox="1"/>
          <p:nvPr/>
        </p:nvSpPr>
        <p:spPr>
          <a:xfrm>
            <a:off x="4844813" y="3613675"/>
            <a:ext cx="8634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t>OPs</a:t>
            </a:r>
            <a:endParaRPr sz="2300"/>
          </a:p>
        </p:txBody>
      </p:sp>
      <p:sp>
        <p:nvSpPr>
          <p:cNvPr id="156" name="Google Shape;156;p20"/>
          <p:cNvSpPr/>
          <p:nvPr/>
        </p:nvSpPr>
        <p:spPr>
          <a:xfrm>
            <a:off x="4014500" y="3749100"/>
            <a:ext cx="293400" cy="268200"/>
          </a:xfrm>
          <a:prstGeom prst="ellipse">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7" name="Google Shape;157;p20"/>
          <p:cNvCxnSpPr>
            <a:endCxn id="156" idx="1"/>
          </p:cNvCxnSpPr>
          <p:nvPr/>
        </p:nvCxnSpPr>
        <p:spPr>
          <a:xfrm>
            <a:off x="3093267" y="2749177"/>
            <a:ext cx="964200" cy="1039200"/>
          </a:xfrm>
          <a:prstGeom prst="straightConnector1">
            <a:avLst/>
          </a:prstGeom>
          <a:noFill/>
          <a:ln w="9525" cap="flat" cmpd="sng">
            <a:solidFill>
              <a:schemeClr val="dk2"/>
            </a:solidFill>
            <a:prstDash val="solid"/>
            <a:round/>
            <a:headEnd type="none" w="med" len="med"/>
            <a:tailEnd type="triangle" w="med" len="med"/>
          </a:ln>
        </p:spPr>
      </p:cxnSp>
      <p:sp>
        <p:nvSpPr>
          <p:cNvPr id="158" name="Google Shape;158;p20"/>
          <p:cNvSpPr txBox="1"/>
          <p:nvPr/>
        </p:nvSpPr>
        <p:spPr>
          <a:xfrm>
            <a:off x="2667338" y="2449625"/>
            <a:ext cx="93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Jenkins</a:t>
            </a:r>
            <a:endParaRPr/>
          </a:p>
        </p:txBody>
      </p:sp>
      <p:sp>
        <p:nvSpPr>
          <p:cNvPr id="159" name="Google Shape;159;p20"/>
          <p:cNvSpPr/>
          <p:nvPr/>
        </p:nvSpPr>
        <p:spPr>
          <a:xfrm>
            <a:off x="4029538" y="2666225"/>
            <a:ext cx="804600" cy="217800"/>
          </a:xfrm>
          <a:prstGeom prst="ellipse">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agile</a:t>
            </a:r>
            <a:endParaRPr sz="1400" dirty="0"/>
          </a:p>
        </p:txBody>
      </p:sp>
      <p:cxnSp>
        <p:nvCxnSpPr>
          <p:cNvPr id="160" name="Google Shape;160;p20"/>
          <p:cNvCxnSpPr>
            <a:endCxn id="161" idx="4"/>
          </p:cNvCxnSpPr>
          <p:nvPr/>
        </p:nvCxnSpPr>
        <p:spPr>
          <a:xfrm rot="10800000">
            <a:off x="4451150" y="4017175"/>
            <a:ext cx="301200" cy="849900"/>
          </a:xfrm>
          <a:prstGeom prst="straightConnector1">
            <a:avLst/>
          </a:prstGeom>
          <a:noFill/>
          <a:ln w="9525" cap="flat" cmpd="sng">
            <a:solidFill>
              <a:schemeClr val="dk2"/>
            </a:solidFill>
            <a:prstDash val="solid"/>
            <a:round/>
            <a:headEnd type="none" w="med" len="med"/>
            <a:tailEnd type="triangle" w="med" len="med"/>
          </a:ln>
        </p:spPr>
      </p:cxnSp>
      <p:sp>
        <p:nvSpPr>
          <p:cNvPr id="162" name="Google Shape;162;p20"/>
          <p:cNvSpPr txBox="1"/>
          <p:nvPr/>
        </p:nvSpPr>
        <p:spPr>
          <a:xfrm>
            <a:off x="4057475" y="4727050"/>
            <a:ext cx="165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Puppet/Chef/TFS</a:t>
            </a:r>
            <a:endParaRPr/>
          </a:p>
        </p:txBody>
      </p:sp>
      <p:sp>
        <p:nvSpPr>
          <p:cNvPr id="163" name="Google Shape;163;p20"/>
          <p:cNvSpPr/>
          <p:nvPr/>
        </p:nvSpPr>
        <p:spPr>
          <a:xfrm rot="2700000">
            <a:off x="6046531" y="3346709"/>
            <a:ext cx="1072964" cy="1072964"/>
          </a:xfrm>
          <a:prstGeom prst="teardrop">
            <a:avLst>
              <a:gd name="adj" fmla="val 10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0"/>
          <p:cNvSpPr/>
          <p:nvPr/>
        </p:nvSpPr>
        <p:spPr>
          <a:xfrm rot="-8100000">
            <a:off x="7764478" y="3346625"/>
            <a:ext cx="1072964" cy="1072964"/>
          </a:xfrm>
          <a:prstGeom prst="teardrop">
            <a:avLst>
              <a:gd name="adj" fmla="val 10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0"/>
          <p:cNvSpPr/>
          <p:nvPr/>
        </p:nvSpPr>
        <p:spPr>
          <a:xfrm rot="8100000">
            <a:off x="6835090" y="1363093"/>
            <a:ext cx="1072964" cy="1072964"/>
          </a:xfrm>
          <a:prstGeom prst="teardrop">
            <a:avLst>
              <a:gd name="adj" fmla="val 9716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0"/>
          <p:cNvSpPr txBox="1"/>
          <p:nvPr/>
        </p:nvSpPr>
        <p:spPr>
          <a:xfrm>
            <a:off x="6994563" y="1639525"/>
            <a:ext cx="7377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t>PM</a:t>
            </a:r>
            <a:endParaRPr sz="2300"/>
          </a:p>
        </p:txBody>
      </p:sp>
      <p:sp>
        <p:nvSpPr>
          <p:cNvPr id="167" name="Google Shape;167;p20"/>
          <p:cNvSpPr txBox="1"/>
          <p:nvPr/>
        </p:nvSpPr>
        <p:spPr>
          <a:xfrm>
            <a:off x="6214163" y="3613675"/>
            <a:ext cx="7377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t>SW</a:t>
            </a:r>
            <a:endParaRPr sz="2300"/>
          </a:p>
        </p:txBody>
      </p:sp>
      <p:sp>
        <p:nvSpPr>
          <p:cNvPr id="168" name="Google Shape;168;p20"/>
          <p:cNvSpPr txBox="1"/>
          <p:nvPr/>
        </p:nvSpPr>
        <p:spPr>
          <a:xfrm>
            <a:off x="7930663" y="3613675"/>
            <a:ext cx="8634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t>OPs</a:t>
            </a:r>
            <a:endParaRPr sz="2300"/>
          </a:p>
        </p:txBody>
      </p:sp>
      <p:sp>
        <p:nvSpPr>
          <p:cNvPr id="169" name="Google Shape;169;p20"/>
          <p:cNvSpPr/>
          <p:nvPr/>
        </p:nvSpPr>
        <p:spPr>
          <a:xfrm>
            <a:off x="6961113" y="2590975"/>
            <a:ext cx="804600" cy="217800"/>
          </a:xfrm>
          <a:prstGeom prst="ellipse">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agile</a:t>
            </a:r>
            <a:endParaRPr sz="1400" dirty="0"/>
          </a:p>
        </p:txBody>
      </p:sp>
      <p:sp>
        <p:nvSpPr>
          <p:cNvPr id="170" name="Google Shape;170;p20"/>
          <p:cNvSpPr/>
          <p:nvPr/>
        </p:nvSpPr>
        <p:spPr>
          <a:xfrm>
            <a:off x="3350463" y="4152475"/>
            <a:ext cx="293400" cy="268200"/>
          </a:xfrm>
          <a:prstGeom prst="ellipse">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1" name="Google Shape;171;p20"/>
          <p:cNvPicPr preferRelativeResize="0"/>
          <p:nvPr/>
        </p:nvPicPr>
        <p:blipFill>
          <a:blip r:embed="rId3">
            <a:alphaModFix amt="44000"/>
          </a:blip>
          <a:stretch>
            <a:fillRect/>
          </a:stretch>
        </p:blipFill>
        <p:spPr>
          <a:xfrm>
            <a:off x="6414950" y="2808799"/>
            <a:ext cx="2148800" cy="2148800"/>
          </a:xfrm>
          <a:prstGeom prst="rect">
            <a:avLst/>
          </a:prstGeom>
          <a:noFill/>
          <a:ln>
            <a:noFill/>
          </a:ln>
        </p:spPr>
      </p:pic>
      <p:sp>
        <p:nvSpPr>
          <p:cNvPr id="161" name="Google Shape;161;p20"/>
          <p:cNvSpPr/>
          <p:nvPr/>
        </p:nvSpPr>
        <p:spPr>
          <a:xfrm>
            <a:off x="4304450" y="3748975"/>
            <a:ext cx="293400" cy="268200"/>
          </a:xfrm>
          <a:prstGeom prst="ellipse">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0"/>
          <p:cNvSpPr txBox="1"/>
          <p:nvPr/>
        </p:nvSpPr>
        <p:spPr>
          <a:xfrm>
            <a:off x="1846350" y="4641800"/>
            <a:ext cx="1650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Autframework/Zephr/TFS/VSTS/AzDO Test Management</a:t>
            </a:r>
            <a:endParaRPr sz="900"/>
          </a:p>
        </p:txBody>
      </p:sp>
      <p:cxnSp>
        <p:nvCxnSpPr>
          <p:cNvPr id="173" name="Google Shape;173;p20"/>
          <p:cNvCxnSpPr>
            <a:stCxn id="172" idx="0"/>
            <a:endCxn id="170" idx="4"/>
          </p:cNvCxnSpPr>
          <p:nvPr/>
        </p:nvCxnSpPr>
        <p:spPr>
          <a:xfrm rot="10800000" flipH="1">
            <a:off x="2671650" y="4420700"/>
            <a:ext cx="825600" cy="221100"/>
          </a:xfrm>
          <a:prstGeom prst="straightConnector1">
            <a:avLst/>
          </a:prstGeom>
          <a:noFill/>
          <a:ln w="9525" cap="flat" cmpd="sng">
            <a:solidFill>
              <a:schemeClr val="dk2"/>
            </a:solidFill>
            <a:prstDash val="solid"/>
            <a:round/>
            <a:headEnd type="none" w="med" len="med"/>
            <a:tailEnd type="triangle" w="med" len="med"/>
          </a:ln>
        </p:spPr>
      </p:cxnSp>
      <p:sp>
        <p:nvSpPr>
          <p:cNvPr id="174" name="Google Shape;174;p20"/>
          <p:cNvSpPr txBox="1"/>
          <p:nvPr/>
        </p:nvSpPr>
        <p:spPr>
          <a:xfrm>
            <a:off x="5319613" y="706625"/>
            <a:ext cx="11895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t>Jenkins</a:t>
            </a:r>
            <a:br>
              <a:rPr lang="en" dirty="0"/>
            </a:br>
            <a:r>
              <a:rPr lang="en" dirty="0"/>
              <a:t>Circle</a:t>
            </a:r>
            <a:br>
              <a:rPr lang="en" dirty="0"/>
            </a:br>
            <a:r>
              <a:rPr lang="en" dirty="0"/>
              <a:t>Harness</a:t>
            </a:r>
            <a:br>
              <a:rPr lang="en" dirty="0"/>
            </a:br>
            <a:r>
              <a:rPr lang="en" dirty="0"/>
              <a:t>AzDO</a:t>
            </a:r>
            <a:endParaRPr dirty="0"/>
          </a:p>
          <a:p>
            <a:pPr marL="0" lvl="0" indent="0" algn="l" rtl="0">
              <a:spcBef>
                <a:spcPts val="0"/>
              </a:spcBef>
              <a:spcAft>
                <a:spcPts val="0"/>
              </a:spcAft>
              <a:buNone/>
            </a:pPr>
            <a:r>
              <a:rPr lang="en" dirty="0"/>
              <a:t>Gitlab</a:t>
            </a:r>
            <a:br>
              <a:rPr lang="en" dirty="0"/>
            </a:br>
            <a:r>
              <a:rPr lang="en" dirty="0"/>
              <a:t>Github</a:t>
            </a:r>
            <a:endParaRPr dirty="0"/>
          </a:p>
          <a:p>
            <a:pPr marL="0" lvl="0" indent="0" algn="l" rtl="0">
              <a:spcBef>
                <a:spcPts val="0"/>
              </a:spcBef>
              <a:spcAft>
                <a:spcPts val="0"/>
              </a:spcAft>
              <a:buNone/>
            </a:pPr>
            <a:r>
              <a:rPr lang="en" dirty="0"/>
              <a:t>Codefresh</a:t>
            </a:r>
            <a:endParaRPr dirty="0"/>
          </a:p>
          <a:p>
            <a:pPr marL="0" lvl="0" indent="0" algn="l" rtl="0">
              <a:spcBef>
                <a:spcPts val="0"/>
              </a:spcBef>
              <a:spcAft>
                <a:spcPts val="0"/>
              </a:spcAft>
              <a:buNone/>
            </a:pPr>
            <a:r>
              <a:rPr lang="en" dirty="0"/>
              <a:t>Cloudbees</a:t>
            </a:r>
            <a:br>
              <a:rPr lang="en" dirty="0"/>
            </a:br>
            <a:r>
              <a:rPr lang="en" dirty="0"/>
              <a:t>Atlassian Suite</a:t>
            </a:r>
            <a:br>
              <a:rPr lang="en" dirty="0"/>
            </a:br>
            <a:r>
              <a:rPr lang="en" dirty="0"/>
              <a:t>Perforce</a:t>
            </a:r>
            <a:endParaRPr dirty="0"/>
          </a:p>
        </p:txBody>
      </p:sp>
      <p:cxnSp>
        <p:nvCxnSpPr>
          <p:cNvPr id="175" name="Google Shape;175;p20"/>
          <p:cNvCxnSpPr/>
          <p:nvPr/>
        </p:nvCxnSpPr>
        <p:spPr>
          <a:xfrm>
            <a:off x="6411700" y="2506000"/>
            <a:ext cx="905100" cy="8718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mc:AlternateContent xmlns:mc="http://schemas.openxmlformats.org/markup-compatibility/2006" xmlns:p14="http://schemas.microsoft.com/office/powerpoint/2010/main">
    <mc:Choice Requires="p14">
      <p:transition spd="slow" p14:dur="2000" advTm="54741"/>
    </mc:Choice>
    <mc:Fallback xmlns="">
      <p:transition spd="slow" advTm="54741"/>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CFF77-9203-6201-D008-E6E06AC43EC6}"/>
              </a:ext>
            </a:extLst>
          </p:cNvPr>
          <p:cNvSpPr>
            <a:spLocks noGrp="1"/>
          </p:cNvSpPr>
          <p:nvPr>
            <p:ph type="title"/>
          </p:nvPr>
        </p:nvSpPr>
        <p:spPr/>
        <p:txBody>
          <a:bodyPr>
            <a:normAutofit/>
          </a:bodyPr>
          <a:lstStyle/>
          <a:p>
            <a:r>
              <a:rPr lang="en-US" dirty="0"/>
              <a:t>Creating AZ Client in GCP</a:t>
            </a:r>
          </a:p>
        </p:txBody>
      </p:sp>
      <p:sp>
        <p:nvSpPr>
          <p:cNvPr id="3" name="Text Placeholder 2">
            <a:extLst>
              <a:ext uri="{FF2B5EF4-FFF2-40B4-BE49-F238E27FC236}">
                <a16:creationId xmlns:a16="http://schemas.microsoft.com/office/drawing/2014/main" id="{2DE04B9E-6B4C-C709-8A36-71B5AD9CD31D}"/>
              </a:ext>
            </a:extLst>
          </p:cNvPr>
          <p:cNvSpPr>
            <a:spLocks noGrp="1"/>
          </p:cNvSpPr>
          <p:nvPr>
            <p:ph type="body" idx="1"/>
          </p:nvPr>
        </p:nvSpPr>
        <p:spPr>
          <a:xfrm>
            <a:off x="311700" y="1152475"/>
            <a:ext cx="2692757" cy="3416400"/>
          </a:xfrm>
        </p:spPr>
        <p:txBody>
          <a:bodyPr/>
          <a:lstStyle/>
          <a:p>
            <a:r>
              <a:rPr lang="en-US" dirty="0"/>
              <a:t>Create GCP AZ Client and get the cert</a:t>
            </a:r>
          </a:p>
        </p:txBody>
      </p:sp>
      <p:sp>
        <p:nvSpPr>
          <p:cNvPr id="4" name="TextBox 3">
            <a:extLst>
              <a:ext uri="{FF2B5EF4-FFF2-40B4-BE49-F238E27FC236}">
                <a16:creationId xmlns:a16="http://schemas.microsoft.com/office/drawing/2014/main" id="{23334399-C9E7-EAE0-3FB8-DE75EA28D1E6}"/>
              </a:ext>
            </a:extLst>
          </p:cNvPr>
          <p:cNvSpPr txBox="1"/>
          <p:nvPr/>
        </p:nvSpPr>
        <p:spPr>
          <a:xfrm>
            <a:off x="3048000" y="1198681"/>
            <a:ext cx="5703239" cy="3323987"/>
          </a:xfrm>
          <a:prstGeom prst="rect">
            <a:avLst/>
          </a:prstGeom>
          <a:noFill/>
        </p:spPr>
        <p:txBody>
          <a:bodyPr wrap="square" rtlCol="0">
            <a:spAutoFit/>
          </a:bodyPr>
          <a:lstStyle/>
          <a:p>
            <a:r>
              <a:rPr kumimoji="0" lang="en-US" altLang="en-US" sz="1000" b="0" i="0" u="none" strike="noStrike" cap="none" normalizeH="0" baseline="0" dirty="0">
                <a:ln>
                  <a:noFill/>
                </a:ln>
                <a:solidFill>
                  <a:schemeClr val="tx1"/>
                </a:solidFill>
                <a:effectLst/>
                <a:latin typeface="var(--devsite-code-font-family)"/>
              </a:rPr>
              <a:t>$ SUBSCRIPTION_ID=`</a:t>
            </a:r>
            <a:r>
              <a:rPr kumimoji="0" lang="en-US" altLang="en-US" sz="1000" b="0" i="0" u="none" strike="noStrike" cap="none" normalizeH="0" baseline="0" dirty="0" err="1">
                <a:ln>
                  <a:noFill/>
                </a:ln>
                <a:solidFill>
                  <a:schemeClr val="tx1"/>
                </a:solidFill>
                <a:effectLst/>
                <a:latin typeface="var(--devsite-code-font-family)"/>
              </a:rPr>
              <a:t>az</a:t>
            </a:r>
            <a:r>
              <a:rPr kumimoji="0" lang="en-US" altLang="en-US" sz="1000" b="0" i="0" u="none" strike="noStrike" cap="none" normalizeH="0" baseline="0" dirty="0">
                <a:ln>
                  <a:noFill/>
                </a:ln>
                <a:solidFill>
                  <a:schemeClr val="tx1"/>
                </a:solidFill>
                <a:effectLst/>
                <a:latin typeface="var(--devsite-code-font-family)"/>
              </a:rPr>
              <a:t> account show --query "id" --output </a:t>
            </a:r>
            <a:r>
              <a:rPr kumimoji="0" lang="en-US" altLang="en-US" sz="1000" b="0" i="0" u="none" strike="noStrike" cap="none" normalizeH="0" baseline="0" dirty="0" err="1">
                <a:ln>
                  <a:noFill/>
                </a:ln>
                <a:solidFill>
                  <a:schemeClr val="tx1"/>
                </a:solidFill>
                <a:effectLst/>
                <a:latin typeface="var(--devsite-code-font-family)"/>
              </a:rPr>
              <a:t>tsv</a:t>
            </a:r>
            <a:r>
              <a:rPr kumimoji="0" lang="en-US" altLang="en-US" sz="1000" b="0" i="0" u="none" strike="noStrike" cap="none" normalizeH="0" baseline="0" dirty="0">
                <a:ln>
                  <a:noFill/>
                </a:ln>
                <a:solidFill>
                  <a:schemeClr val="tx1"/>
                </a:solidFill>
                <a:effectLst/>
                <a:latin typeface="var(--devsite-code-font-family)"/>
              </a:rPr>
              <a:t>`</a:t>
            </a:r>
          </a:p>
          <a:p>
            <a:endParaRPr kumimoji="0" lang="en-US" altLang="en-US" sz="1000" b="0" i="0" u="none" strike="noStrike" cap="none" normalizeH="0" baseline="0" dirty="0">
              <a:ln>
                <a:noFill/>
              </a:ln>
              <a:solidFill>
                <a:schemeClr val="tx1"/>
              </a:solidFill>
              <a:effectLst/>
              <a:latin typeface="var(--devsite-code-font-family)"/>
            </a:endParaRPr>
          </a:p>
          <a:p>
            <a:r>
              <a:rPr kumimoji="0" lang="en-US" altLang="en-US" sz="1000" b="0" i="0" u="none" strike="noStrike" cap="none" normalizeH="0" baseline="0" dirty="0">
                <a:ln>
                  <a:noFill/>
                </a:ln>
                <a:solidFill>
                  <a:schemeClr val="tx1"/>
                </a:solidFill>
                <a:effectLst/>
                <a:latin typeface="var(--devsite-code-font-family)"/>
              </a:rPr>
              <a:t>$ TENANT_ID=$(</a:t>
            </a:r>
            <a:r>
              <a:rPr kumimoji="0" lang="en-US" altLang="en-US" sz="1000" b="0" i="0" u="none" strike="noStrike" cap="none" normalizeH="0" baseline="0" dirty="0" err="1">
                <a:ln>
                  <a:noFill/>
                </a:ln>
                <a:solidFill>
                  <a:schemeClr val="tx1"/>
                </a:solidFill>
                <a:effectLst/>
                <a:latin typeface="var(--devsite-code-font-family)"/>
              </a:rPr>
              <a:t>az</a:t>
            </a:r>
            <a:r>
              <a:rPr kumimoji="0" lang="en-US" altLang="en-US" sz="1000" b="0" i="0" u="none" strike="noStrike" cap="none" normalizeH="0" baseline="0" dirty="0">
                <a:ln>
                  <a:noFill/>
                </a:ln>
                <a:solidFill>
                  <a:schemeClr val="tx1"/>
                </a:solidFill>
                <a:effectLst/>
                <a:latin typeface="var(--devsite-code-font-family)"/>
              </a:rPr>
              <a:t> account list --query "[?id=='$SUBSCRIPTION_ID'].{</a:t>
            </a:r>
            <a:r>
              <a:rPr kumimoji="0" lang="en-US" altLang="en-US" sz="1000" b="0" i="0" u="none" strike="noStrike" cap="none" normalizeH="0" baseline="0" dirty="0" err="1">
                <a:ln>
                  <a:noFill/>
                </a:ln>
                <a:solidFill>
                  <a:schemeClr val="tx1"/>
                </a:solidFill>
                <a:effectLst/>
                <a:latin typeface="var(--devsite-code-font-family)"/>
              </a:rPr>
              <a:t>tenantId:tenantId</a:t>
            </a:r>
            <a:r>
              <a:rPr kumimoji="0" lang="en-US" altLang="en-US" sz="1000" b="0" i="0" u="none" strike="noStrike" cap="none" normalizeH="0" baseline="0" dirty="0">
                <a:ln>
                  <a:noFill/>
                </a:ln>
                <a:solidFill>
                  <a:schemeClr val="tx1"/>
                </a:solidFill>
                <a:effectLst/>
                <a:latin typeface="var(--devsite-code-font-family)"/>
              </a:rPr>
              <a:t>}" --output </a:t>
            </a:r>
            <a:r>
              <a:rPr kumimoji="0" lang="en-US" altLang="en-US" sz="1000" b="0" i="0" u="none" strike="noStrike" cap="none" normalizeH="0" baseline="0" dirty="0" err="1">
                <a:ln>
                  <a:noFill/>
                </a:ln>
                <a:solidFill>
                  <a:schemeClr val="tx1"/>
                </a:solidFill>
                <a:effectLst/>
                <a:latin typeface="var(--devsite-code-font-family)"/>
              </a:rPr>
              <a:t>tsv</a:t>
            </a:r>
            <a:r>
              <a:rPr kumimoji="0" lang="en-US" altLang="en-US" sz="1000" b="0" i="0" u="none" strike="noStrike" cap="none" normalizeH="0" baseline="0" dirty="0">
                <a:ln>
                  <a:noFill/>
                </a:ln>
                <a:solidFill>
                  <a:schemeClr val="tx1"/>
                </a:solidFill>
                <a:effectLst/>
                <a:latin typeface="var(--devsite-code-font-family)"/>
              </a:rPr>
              <a:t>)</a:t>
            </a:r>
          </a:p>
          <a:p>
            <a:endParaRPr kumimoji="0" lang="en-US" altLang="en-US" sz="1000" b="0" i="0" u="none" strike="noStrike" cap="none" normalizeH="0" baseline="0" dirty="0">
              <a:ln>
                <a:noFill/>
              </a:ln>
              <a:solidFill>
                <a:schemeClr val="tx1"/>
              </a:solidFill>
              <a:effectLst/>
              <a:latin typeface="var(--devsite-code-font-family)"/>
            </a:endParaRPr>
          </a:p>
          <a:p>
            <a:r>
              <a:rPr kumimoji="0" lang="en-US" altLang="en-US" sz="1000" b="0" i="0" u="none" strike="noStrike" cap="none" normalizeH="0" baseline="0" dirty="0">
                <a:ln>
                  <a:noFill/>
                </a:ln>
                <a:solidFill>
                  <a:schemeClr val="tx1"/>
                </a:solidFill>
                <a:effectLst/>
                <a:latin typeface="var(--devsite-code-font-family)"/>
              </a:rPr>
              <a:t>$ APPLICATION_ID=`</a:t>
            </a:r>
            <a:r>
              <a:rPr kumimoji="0" lang="en-US" altLang="en-US" sz="1000" b="0" i="0" u="none" strike="noStrike" cap="none" normalizeH="0" baseline="0" dirty="0" err="1">
                <a:ln>
                  <a:noFill/>
                </a:ln>
                <a:solidFill>
                  <a:schemeClr val="tx1"/>
                </a:solidFill>
                <a:effectLst/>
                <a:latin typeface="var(--devsite-code-font-family)"/>
              </a:rPr>
              <a:t>az</a:t>
            </a:r>
            <a:r>
              <a:rPr kumimoji="0" lang="en-US" altLang="en-US" sz="1000" b="0" i="0" u="none" strike="noStrike" cap="none" normalizeH="0" baseline="0" dirty="0">
                <a:ln>
                  <a:noFill/>
                </a:ln>
                <a:solidFill>
                  <a:schemeClr val="tx1"/>
                </a:solidFill>
                <a:effectLst/>
                <a:latin typeface="var(--devsite-code-font-family)"/>
              </a:rPr>
              <a:t> ad app list --all --query "[?</a:t>
            </a:r>
            <a:r>
              <a:rPr kumimoji="0" lang="en-US" altLang="en-US" sz="1000" b="0" i="0" u="none" strike="noStrike" cap="none" normalizeH="0" baseline="0" dirty="0" err="1">
                <a:ln>
                  <a:noFill/>
                </a:ln>
                <a:solidFill>
                  <a:schemeClr val="tx1"/>
                </a:solidFill>
                <a:effectLst/>
                <a:latin typeface="var(--devsite-code-font-family)"/>
              </a:rPr>
              <a:t>displayName</a:t>
            </a:r>
            <a:r>
              <a:rPr kumimoji="0" lang="en-US" altLang="en-US" sz="1000" b="0" i="0" u="none" strike="noStrike" cap="none" normalizeH="0" baseline="0" dirty="0">
                <a:ln>
                  <a:noFill/>
                </a:ln>
                <a:solidFill>
                  <a:schemeClr val="tx1"/>
                </a:solidFill>
                <a:effectLst/>
                <a:latin typeface="var(--devsite-code-font-family)"/>
              </a:rPr>
              <a:t>=='</a:t>
            </a:r>
            <a:r>
              <a:rPr kumimoji="0" lang="en-US" altLang="en-US" sz="1000" b="0" i="0" u="none" strike="noStrike" cap="none" normalizeH="0" baseline="0" dirty="0" err="1">
                <a:ln>
                  <a:noFill/>
                </a:ln>
                <a:solidFill>
                  <a:schemeClr val="tx1"/>
                </a:solidFill>
                <a:effectLst/>
                <a:latin typeface="var(--devsite-code-font-family)"/>
              </a:rPr>
              <a:t>anthosapp</a:t>
            </a:r>
            <a:r>
              <a:rPr kumimoji="0" lang="en-US" altLang="en-US" sz="1000" b="0" i="0" u="none" strike="noStrike" cap="none" normalizeH="0" baseline="0" dirty="0">
                <a:ln>
                  <a:noFill/>
                </a:ln>
                <a:solidFill>
                  <a:schemeClr val="tx1"/>
                </a:solidFill>
                <a:effectLst/>
                <a:latin typeface="var(--devsite-code-font-family)"/>
              </a:rPr>
              <a:t>'].</a:t>
            </a:r>
            <a:r>
              <a:rPr kumimoji="0" lang="en-US" altLang="en-US" sz="1000" b="0" i="0" u="none" strike="noStrike" cap="none" normalizeH="0" baseline="0" dirty="0" err="1">
                <a:ln>
                  <a:noFill/>
                </a:ln>
                <a:solidFill>
                  <a:schemeClr val="tx1"/>
                </a:solidFill>
                <a:effectLst/>
                <a:latin typeface="var(--devsite-code-font-family)"/>
              </a:rPr>
              <a:t>appId</a:t>
            </a:r>
            <a:r>
              <a:rPr kumimoji="0" lang="en-US" altLang="en-US" sz="1000" b="0" i="0" u="none" strike="noStrike" cap="none" normalizeH="0" baseline="0" dirty="0">
                <a:ln>
                  <a:noFill/>
                </a:ln>
                <a:solidFill>
                  <a:schemeClr val="tx1"/>
                </a:solidFill>
                <a:effectLst/>
                <a:latin typeface="var(--devsite-code-font-family)"/>
              </a:rPr>
              <a:t>" --output </a:t>
            </a:r>
            <a:r>
              <a:rPr kumimoji="0" lang="en-US" altLang="en-US" sz="1000" b="0" i="0" u="none" strike="noStrike" cap="none" normalizeH="0" baseline="0" dirty="0" err="1">
                <a:ln>
                  <a:noFill/>
                </a:ln>
                <a:solidFill>
                  <a:schemeClr val="tx1"/>
                </a:solidFill>
                <a:effectLst/>
                <a:latin typeface="var(--devsite-code-font-family)"/>
              </a:rPr>
              <a:t>tsv</a:t>
            </a:r>
            <a:r>
              <a:rPr kumimoji="0" lang="en-US" altLang="en-US" sz="1000" b="0" i="0" u="none" strike="noStrike" cap="none" normalizeH="0" baseline="0" dirty="0">
                <a:ln>
                  <a:noFill/>
                </a:ln>
                <a:solidFill>
                  <a:schemeClr val="tx1"/>
                </a:solidFill>
                <a:effectLst/>
                <a:latin typeface="var(--devsite-code-font-family)"/>
              </a:rPr>
              <a:t>`</a:t>
            </a:r>
          </a:p>
          <a:p>
            <a:endParaRPr lang="en-US" altLang="en-US" sz="1000" dirty="0">
              <a:solidFill>
                <a:schemeClr val="tx1"/>
              </a:solidFill>
              <a:latin typeface="var(--devsite-code-font-family)"/>
            </a:endParaRPr>
          </a:p>
          <a:p>
            <a:r>
              <a:rPr kumimoji="0" lang="en-US" altLang="en-US" sz="1000" b="0" i="0" u="none" strike="noStrike" cap="none" normalizeH="0" baseline="0" dirty="0">
                <a:ln>
                  <a:noFill/>
                </a:ln>
                <a:solidFill>
                  <a:schemeClr val="tx1"/>
                </a:solidFill>
                <a:effectLst/>
                <a:latin typeface="var(--devsite-code-font-family)"/>
              </a:rPr>
              <a:t>$ </a:t>
            </a:r>
            <a:r>
              <a:rPr kumimoji="0" lang="en-US" altLang="en-US" sz="1000" b="0" i="0" u="none" strike="noStrike" cap="none" normalizeH="0" baseline="0" dirty="0" err="1">
                <a:ln>
                  <a:noFill/>
                </a:ln>
                <a:solidFill>
                  <a:schemeClr val="tx1"/>
                </a:solidFill>
                <a:effectLst/>
                <a:latin typeface="var(--devsite-code-font-family)"/>
              </a:rPr>
              <a:t>gcloud</a:t>
            </a:r>
            <a:r>
              <a:rPr kumimoji="0" lang="en-US" altLang="en-US" sz="1000" b="0" i="0" u="none" strike="noStrike" cap="none" normalizeH="0" baseline="0" dirty="0">
                <a:ln>
                  <a:noFill/>
                </a:ln>
                <a:solidFill>
                  <a:schemeClr val="tx1"/>
                </a:solidFill>
                <a:effectLst/>
                <a:latin typeface="var(--devsite-code-font-family)"/>
              </a:rPr>
              <a:t> container azure clients create </a:t>
            </a:r>
            <a:r>
              <a:rPr kumimoji="0" lang="en-US" altLang="en-US" sz="1000" b="0" i="0" u="none" strike="noStrike" cap="none" normalizeH="0" baseline="0" dirty="0" err="1">
                <a:ln>
                  <a:noFill/>
                </a:ln>
                <a:solidFill>
                  <a:schemeClr val="tx1"/>
                </a:solidFill>
                <a:effectLst/>
                <a:latin typeface="var(--devsite-code-font-family)"/>
              </a:rPr>
              <a:t>myazclient</a:t>
            </a:r>
            <a:r>
              <a:rPr kumimoji="0" lang="en-US" altLang="en-US" sz="1000" b="0" i="0" u="none" strike="noStrike" cap="none" normalizeH="0" baseline="0" dirty="0">
                <a:ln>
                  <a:noFill/>
                </a:ln>
                <a:solidFill>
                  <a:schemeClr val="tx1"/>
                </a:solidFill>
                <a:effectLst/>
                <a:latin typeface="var(--devsite-code-font-family)"/>
              </a:rPr>
              <a:t> --location us-east4 --tenant-id="$TENANT_ID" --application-id="$APPLICATION_ID"</a:t>
            </a:r>
          </a:p>
          <a:p>
            <a:r>
              <a:rPr kumimoji="0" lang="en-US" altLang="en-US" sz="1000" b="0" i="0" u="none" strike="noStrike" cap="none" normalizeH="0" baseline="0" dirty="0">
                <a:ln>
                  <a:noFill/>
                </a:ln>
                <a:solidFill>
                  <a:schemeClr val="tx1"/>
                </a:solidFill>
                <a:effectLst/>
                <a:latin typeface="var(--devsite-code-font-family)"/>
              </a:rPr>
              <a:t>Created Azure Client [https://us-east4-gkemulticloud.googleapis.com/v1/projects/gkedemo01/locations/us-east4/azureClients/myazclient].</a:t>
            </a:r>
          </a:p>
          <a:p>
            <a:endParaRPr lang="en-US" altLang="en-US" sz="1000" dirty="0">
              <a:solidFill>
                <a:schemeClr val="tx1"/>
              </a:solidFill>
              <a:latin typeface="var(--devsite-code-font-family)"/>
            </a:endParaRPr>
          </a:p>
          <a:p>
            <a:r>
              <a:rPr kumimoji="0" lang="en-US" altLang="en-US" sz="1000" b="0" i="0" u="none" strike="noStrike" cap="none" normalizeH="0" baseline="0" dirty="0">
                <a:ln>
                  <a:noFill/>
                </a:ln>
                <a:solidFill>
                  <a:schemeClr val="tx1"/>
                </a:solidFill>
                <a:effectLst/>
                <a:latin typeface="var(--devsite-code-font-family)"/>
              </a:rPr>
              <a:t>#get a cert</a:t>
            </a:r>
          </a:p>
          <a:p>
            <a:r>
              <a:rPr kumimoji="0" lang="en-US" altLang="en-US" sz="1000" b="0" i="0" u="none" strike="noStrike" cap="none" normalizeH="0" baseline="0" dirty="0">
                <a:ln>
                  <a:noFill/>
                </a:ln>
                <a:solidFill>
                  <a:schemeClr val="tx1"/>
                </a:solidFill>
                <a:effectLst/>
                <a:latin typeface="var(--devsite-code-font-family)"/>
              </a:rPr>
              <a:t>$ </a:t>
            </a:r>
            <a:r>
              <a:rPr kumimoji="0" lang="en-US" altLang="en-US" sz="1000" b="0" i="0" u="none" strike="noStrike" cap="none" normalizeH="0" baseline="0" dirty="0" err="1">
                <a:ln>
                  <a:noFill/>
                </a:ln>
                <a:solidFill>
                  <a:schemeClr val="tx1"/>
                </a:solidFill>
                <a:effectLst/>
                <a:latin typeface="var(--devsite-code-font-family)"/>
              </a:rPr>
              <a:t>gcloud</a:t>
            </a:r>
            <a:r>
              <a:rPr kumimoji="0" lang="en-US" altLang="en-US" sz="1000" b="0" i="0" u="none" strike="noStrike" cap="none" normalizeH="0" baseline="0" dirty="0">
                <a:ln>
                  <a:noFill/>
                </a:ln>
                <a:solidFill>
                  <a:schemeClr val="tx1"/>
                </a:solidFill>
                <a:effectLst/>
                <a:latin typeface="var(--devsite-code-font-family)"/>
              </a:rPr>
              <a:t> container azure clients get-public-cert --location=us-east4 </a:t>
            </a:r>
            <a:r>
              <a:rPr kumimoji="0" lang="en-US" altLang="en-US" sz="1000" b="0" i="0" u="none" strike="noStrike" cap="none" normalizeH="0" baseline="0" dirty="0" err="1">
                <a:ln>
                  <a:noFill/>
                </a:ln>
                <a:solidFill>
                  <a:schemeClr val="tx1"/>
                </a:solidFill>
                <a:effectLst/>
                <a:latin typeface="var(--devsite-code-font-family)"/>
              </a:rPr>
              <a:t>myazclient</a:t>
            </a:r>
            <a:endParaRPr kumimoji="0" lang="en-US" altLang="en-US" sz="1000" b="0" i="0" u="none" strike="noStrike" cap="none" normalizeH="0" baseline="0" dirty="0">
              <a:ln>
                <a:noFill/>
              </a:ln>
              <a:solidFill>
                <a:schemeClr val="tx1"/>
              </a:solidFill>
              <a:effectLst/>
              <a:latin typeface="var(--devsite-code-font-family)"/>
            </a:endParaRPr>
          </a:p>
          <a:p>
            <a:r>
              <a:rPr kumimoji="0" lang="en-US" altLang="en-US" sz="1000" b="0" i="0" u="none" strike="noStrike" cap="none" normalizeH="0" baseline="0" dirty="0">
                <a:ln>
                  <a:noFill/>
                </a:ln>
                <a:solidFill>
                  <a:schemeClr val="tx1"/>
                </a:solidFill>
                <a:effectLst/>
                <a:latin typeface="var(--devsite-code-font-family)"/>
              </a:rPr>
              <a:t>-----BEGIN CERTIFICATE-----</a:t>
            </a:r>
          </a:p>
          <a:p>
            <a:r>
              <a:rPr kumimoji="0" lang="en-US" altLang="en-US" sz="1000" b="0" i="0" u="none" strike="noStrike" cap="none" normalizeH="0" baseline="0" dirty="0">
                <a:ln>
                  <a:noFill/>
                </a:ln>
                <a:solidFill>
                  <a:schemeClr val="tx1"/>
                </a:solidFill>
                <a:effectLst/>
                <a:latin typeface="var(--devsite-code-font-family)"/>
              </a:rPr>
              <a:t>MIIDMzCCAhugAwIBAgIBADANBgkqhkiG9w0BAQsFADBLMUkwRwYDVQQDE0Bwcm9q</a:t>
            </a:r>
          </a:p>
          <a:p>
            <a:r>
              <a:rPr kumimoji="0" lang="en-US" altLang="en-US" sz="1000" b="0" i="0" u="none" strike="noStrike" cap="none" normalizeH="0" baseline="0" dirty="0">
                <a:ln>
                  <a:noFill/>
                </a:ln>
                <a:solidFill>
                  <a:schemeClr val="tx1"/>
                </a:solidFill>
                <a:effectLst/>
                <a:latin typeface="var(--devsite-code-font-family)"/>
              </a:rPr>
              <a:t>ZWN0cy82NTg1MzI5ODY0MzEvbG9jYXRpb25zL3VzLWVhc3Q0L2F6dXJlQ2xpZW50</a:t>
            </a:r>
            <a:endParaRPr lang="en-US" altLang="en-US" sz="1000" dirty="0">
              <a:solidFill>
                <a:schemeClr val="tx1"/>
              </a:solidFill>
              <a:latin typeface="var(--devsite-code-font-family)"/>
            </a:endParaRPr>
          </a:p>
          <a:p>
            <a:endParaRPr kumimoji="0" lang="en-US" altLang="en-US" sz="1000" b="0" i="0" u="none" strike="noStrike" cap="none" normalizeH="0" baseline="0" dirty="0">
              <a:ln>
                <a:noFill/>
              </a:ln>
              <a:solidFill>
                <a:schemeClr val="tx1"/>
              </a:solidFill>
              <a:effectLst/>
              <a:latin typeface="var(--devsite-code-font-family)"/>
            </a:endParaRPr>
          </a:p>
          <a:p>
            <a:r>
              <a:rPr lang="en-US" altLang="en-US" sz="1000" dirty="0">
                <a:solidFill>
                  <a:schemeClr val="tx1"/>
                </a:solidFill>
                <a:latin typeface="var(--devsite-code-font-family)"/>
              </a:rPr>
              <a:t>….</a:t>
            </a:r>
          </a:p>
          <a:p>
            <a:endParaRPr kumimoji="0" lang="en-US" altLang="en-US" sz="1000" b="0" i="0" u="none" strike="noStrike" cap="none" normalizeH="0" baseline="0" dirty="0">
              <a:ln>
                <a:noFill/>
              </a:ln>
              <a:solidFill>
                <a:schemeClr val="tx1"/>
              </a:solidFill>
              <a:effectLst/>
              <a:latin typeface="var(--devsite-code-font-family)"/>
            </a:endParaRPr>
          </a:p>
          <a:p>
            <a:r>
              <a:rPr kumimoji="0" lang="en-US" altLang="en-US" sz="1000" b="0" i="0" u="none" strike="noStrike" cap="none" normalizeH="0" baseline="0" dirty="0">
                <a:ln>
                  <a:noFill/>
                </a:ln>
                <a:solidFill>
                  <a:schemeClr val="tx1"/>
                </a:solidFill>
                <a:effectLst/>
                <a:latin typeface="var(--devsite-code-font-family)"/>
              </a:rPr>
              <a:t>$  CERT=$(</a:t>
            </a:r>
            <a:r>
              <a:rPr kumimoji="0" lang="en-US" altLang="en-US" sz="1000" b="0" i="0" u="none" strike="noStrike" cap="none" normalizeH="0" baseline="0" dirty="0" err="1">
                <a:ln>
                  <a:noFill/>
                </a:ln>
                <a:solidFill>
                  <a:schemeClr val="tx1"/>
                </a:solidFill>
                <a:effectLst/>
                <a:latin typeface="var(--devsite-code-font-family)"/>
              </a:rPr>
              <a:t>gcloud</a:t>
            </a:r>
            <a:r>
              <a:rPr kumimoji="0" lang="en-US" altLang="en-US" sz="1000" b="0" i="0" u="none" strike="noStrike" cap="none" normalizeH="0" baseline="0" dirty="0">
                <a:ln>
                  <a:noFill/>
                </a:ln>
                <a:solidFill>
                  <a:schemeClr val="tx1"/>
                </a:solidFill>
                <a:effectLst/>
                <a:latin typeface="var(--devsite-code-font-family)"/>
              </a:rPr>
              <a:t> container azure clients get-public-cert --location=us-east4 </a:t>
            </a:r>
            <a:r>
              <a:rPr kumimoji="0" lang="en-US" altLang="en-US" sz="1000" b="0" i="0" u="none" strike="noStrike" cap="none" normalizeH="0" baseline="0" dirty="0" err="1">
                <a:ln>
                  <a:noFill/>
                </a:ln>
                <a:solidFill>
                  <a:schemeClr val="tx1"/>
                </a:solidFill>
                <a:effectLst/>
                <a:latin typeface="var(--devsite-code-font-family)"/>
              </a:rPr>
              <a:t>myazclient</a:t>
            </a:r>
            <a:r>
              <a:rPr kumimoji="0" lang="en-US" altLang="en-US" sz="1000" b="0" i="0" u="none" strike="noStrike" cap="none" normalizeH="0" baseline="0" dirty="0">
                <a:ln>
                  <a:noFill/>
                </a:ln>
                <a:solidFill>
                  <a:schemeClr val="tx1"/>
                </a:solidFill>
                <a:effectLst/>
                <a:latin typeface="var(--devsite-code-font-family)"/>
              </a:rPr>
              <a:t>)</a:t>
            </a:r>
          </a:p>
          <a:p>
            <a:endParaRPr lang="en-US" sz="1000" dirty="0"/>
          </a:p>
        </p:txBody>
      </p:sp>
      <p:sp>
        <p:nvSpPr>
          <p:cNvPr id="11" name="Rectangle 5">
            <a:extLst>
              <a:ext uri="{FF2B5EF4-FFF2-40B4-BE49-F238E27FC236}">
                <a16:creationId xmlns:a16="http://schemas.microsoft.com/office/drawing/2014/main" id="{2F5F72E1-62F3-30DE-C291-9912B85EC869}"/>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6">
            <a:extLst>
              <a:ext uri="{FF2B5EF4-FFF2-40B4-BE49-F238E27FC236}">
                <a16:creationId xmlns:a16="http://schemas.microsoft.com/office/drawing/2014/main" id="{01EADA83-3B77-AF60-A664-D7FEA92444FF}"/>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26166445"/>
      </p:ext>
    </p:extLst>
  </p:cSld>
  <p:clrMapOvr>
    <a:masterClrMapping/>
  </p:clrMapOvr>
  <mc:AlternateContent xmlns:mc="http://schemas.openxmlformats.org/markup-compatibility/2006" xmlns:p14="http://schemas.microsoft.com/office/powerpoint/2010/main">
    <mc:Choice Requires="p14">
      <p:transition spd="slow" p14:dur="2000" advTm="25598"/>
    </mc:Choice>
    <mc:Fallback xmlns="">
      <p:transition spd="slow" advTm="25598"/>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CFF77-9203-6201-D008-E6E06AC43EC6}"/>
              </a:ext>
            </a:extLst>
          </p:cNvPr>
          <p:cNvSpPr>
            <a:spLocks noGrp="1"/>
          </p:cNvSpPr>
          <p:nvPr>
            <p:ph type="title"/>
          </p:nvPr>
        </p:nvSpPr>
        <p:spPr/>
        <p:txBody>
          <a:bodyPr>
            <a:normAutofit/>
          </a:bodyPr>
          <a:lstStyle/>
          <a:p>
            <a:r>
              <a:rPr lang="en-US" dirty="0"/>
              <a:t>Creating AZ Client in GCP</a:t>
            </a:r>
          </a:p>
        </p:txBody>
      </p:sp>
      <p:sp>
        <p:nvSpPr>
          <p:cNvPr id="3" name="Text Placeholder 2">
            <a:extLst>
              <a:ext uri="{FF2B5EF4-FFF2-40B4-BE49-F238E27FC236}">
                <a16:creationId xmlns:a16="http://schemas.microsoft.com/office/drawing/2014/main" id="{2DE04B9E-6B4C-C709-8A36-71B5AD9CD31D}"/>
              </a:ext>
            </a:extLst>
          </p:cNvPr>
          <p:cNvSpPr>
            <a:spLocks noGrp="1"/>
          </p:cNvSpPr>
          <p:nvPr>
            <p:ph type="body" idx="1"/>
          </p:nvPr>
        </p:nvSpPr>
        <p:spPr/>
        <p:txBody>
          <a:bodyPr/>
          <a:lstStyle/>
          <a:p>
            <a:r>
              <a:rPr lang="en-US" dirty="0"/>
              <a:t>Apply Cert to SP</a:t>
            </a:r>
          </a:p>
          <a:p>
            <a:r>
              <a:rPr lang="en-US" dirty="0"/>
              <a:t>Generate SSH Key</a:t>
            </a:r>
          </a:p>
        </p:txBody>
      </p:sp>
      <p:sp>
        <p:nvSpPr>
          <p:cNvPr id="4" name="TextBox 3">
            <a:extLst>
              <a:ext uri="{FF2B5EF4-FFF2-40B4-BE49-F238E27FC236}">
                <a16:creationId xmlns:a16="http://schemas.microsoft.com/office/drawing/2014/main" id="{23334399-C9E7-EAE0-3FB8-DE75EA28D1E6}"/>
              </a:ext>
            </a:extLst>
          </p:cNvPr>
          <p:cNvSpPr txBox="1"/>
          <p:nvPr/>
        </p:nvSpPr>
        <p:spPr>
          <a:xfrm>
            <a:off x="2652156" y="1429554"/>
            <a:ext cx="6103042" cy="3139321"/>
          </a:xfrm>
          <a:prstGeom prst="rect">
            <a:avLst/>
          </a:prstGeom>
          <a:noFill/>
        </p:spPr>
        <p:txBody>
          <a:bodyPr wrap="square" rtlCol="0">
            <a:spAutoFit/>
          </a:bodyPr>
          <a:lstStyle/>
          <a:p>
            <a:r>
              <a:rPr kumimoji="0" lang="en-US" altLang="en-US" sz="900" b="0" i="0" u="none" strike="noStrike" cap="none" normalizeH="0" baseline="0" dirty="0">
                <a:ln>
                  <a:noFill/>
                </a:ln>
                <a:solidFill>
                  <a:schemeClr val="tx1"/>
                </a:solidFill>
                <a:effectLst/>
                <a:latin typeface="var(--devsite-code-font-family)"/>
              </a:rPr>
              <a:t># Set Cert on App ID</a:t>
            </a:r>
          </a:p>
          <a:p>
            <a:r>
              <a:rPr lang="en-US" sz="900" dirty="0"/>
              <a:t>$ </a:t>
            </a:r>
            <a:r>
              <a:rPr lang="en-US" sz="900" dirty="0" err="1"/>
              <a:t>az</a:t>
            </a:r>
            <a:r>
              <a:rPr lang="en-US" sz="900" dirty="0"/>
              <a:t> ad app credential reset --id "$APPLICATION_ID" --cert "$CERT" --append</a:t>
            </a:r>
          </a:p>
          <a:p>
            <a:r>
              <a:rPr lang="en-US" sz="900" dirty="0"/>
              <a:t>The output includes credentials that you must protect. Be sure that you do not include these credentials in your code or check the credentials into your source control. For more information, see https://aka.ms/azadsp-cli</a:t>
            </a:r>
          </a:p>
          <a:p>
            <a:r>
              <a:rPr lang="en-US" sz="900" dirty="0"/>
              <a:t>{</a:t>
            </a:r>
          </a:p>
          <a:p>
            <a:r>
              <a:rPr lang="en-US" sz="900" dirty="0"/>
              <a:t>  "</a:t>
            </a:r>
            <a:r>
              <a:rPr lang="en-US" sz="900" dirty="0" err="1"/>
              <a:t>appId</a:t>
            </a:r>
            <a:r>
              <a:rPr lang="en-US" sz="900" dirty="0"/>
              <a:t>": "d2ed784c-3df8-492c-87ac-903398d488da",</a:t>
            </a:r>
          </a:p>
          <a:p>
            <a:r>
              <a:rPr lang="en-US" sz="900" dirty="0"/>
              <a:t>  "name": "d2ed784c-3df8-492c-87ac-903398d488da",</a:t>
            </a:r>
          </a:p>
          <a:p>
            <a:r>
              <a:rPr lang="en-US" sz="900" dirty="0"/>
              <a:t>  "password": null,</a:t>
            </a:r>
          </a:p>
          <a:p>
            <a:r>
              <a:rPr lang="en-US" sz="900" dirty="0"/>
              <a:t>  "tenant": "28c575f6-ade1-4838-8e7c-7e6d1ba0eb4a"</a:t>
            </a:r>
          </a:p>
          <a:p>
            <a:r>
              <a:rPr lang="en-US" sz="900" dirty="0"/>
              <a:t>}</a:t>
            </a:r>
            <a:endParaRPr lang="en-US" sz="900" dirty="0">
              <a:solidFill>
                <a:schemeClr val="tx1"/>
              </a:solidFill>
              <a:latin typeface="var(--devsite-code-font-family)"/>
            </a:endParaRPr>
          </a:p>
          <a:p>
            <a:endParaRPr lang="en-US" sz="900" dirty="0">
              <a:solidFill>
                <a:schemeClr val="tx1"/>
              </a:solidFill>
              <a:latin typeface="var(--devsite-code-font-family)"/>
            </a:endParaRPr>
          </a:p>
          <a:p>
            <a:r>
              <a:rPr lang="en-US" sz="900" dirty="0"/>
              <a:t>$ </a:t>
            </a:r>
            <a:r>
              <a:rPr lang="en-US" sz="900" dirty="0" err="1"/>
              <a:t>ssh</a:t>
            </a:r>
            <a:r>
              <a:rPr lang="en-US" sz="900" dirty="0"/>
              <a:t>-keygen -t </a:t>
            </a:r>
            <a:r>
              <a:rPr lang="en-US" sz="900" dirty="0" err="1"/>
              <a:t>rsa</a:t>
            </a:r>
            <a:r>
              <a:rPr lang="en-US" sz="900" dirty="0"/>
              <a:t> -m PEM -b 4096 -C "</a:t>
            </a:r>
            <a:r>
              <a:rPr lang="en-US" sz="900" dirty="0" err="1"/>
              <a:t>AnthosSSHKey</a:t>
            </a:r>
            <a:r>
              <a:rPr lang="en-US" sz="900" dirty="0"/>
              <a:t>" -f </a:t>
            </a:r>
            <a:r>
              <a:rPr lang="en-US" sz="900" dirty="0" err="1"/>
              <a:t>anthosshkey.pem</a:t>
            </a:r>
            <a:r>
              <a:rPr lang="en-US" sz="900" dirty="0"/>
              <a:t> -N ""</a:t>
            </a:r>
          </a:p>
          <a:p>
            <a:r>
              <a:rPr lang="en-US" sz="900" dirty="0"/>
              <a:t>Generating public/private </a:t>
            </a:r>
            <a:r>
              <a:rPr lang="en-US" sz="900" dirty="0" err="1"/>
              <a:t>rsa</a:t>
            </a:r>
            <a:r>
              <a:rPr lang="en-US" sz="900" dirty="0"/>
              <a:t> key pair.</a:t>
            </a:r>
          </a:p>
          <a:p>
            <a:r>
              <a:rPr lang="en-US" sz="900" dirty="0"/>
              <a:t>Your identification has been saved in </a:t>
            </a:r>
            <a:r>
              <a:rPr lang="en-US" sz="900" dirty="0" err="1"/>
              <a:t>anthosshkey.pem</a:t>
            </a:r>
            <a:endParaRPr lang="en-US" sz="900" dirty="0"/>
          </a:p>
          <a:p>
            <a:r>
              <a:rPr lang="en-US" sz="900" dirty="0"/>
              <a:t>Your public key has been saved in anthosshkey.pem.pub</a:t>
            </a:r>
          </a:p>
          <a:p>
            <a:r>
              <a:rPr lang="en-US" sz="900" dirty="0"/>
              <a:t>The key fingerprint is:</a:t>
            </a:r>
          </a:p>
          <a:p>
            <a:r>
              <a:rPr lang="en-US" sz="900" dirty="0"/>
              <a:t>SHA256:K4Heo5FX1dn/zsoyTuiKChRRIT91GC+lPl1xn0W848U </a:t>
            </a:r>
            <a:r>
              <a:rPr lang="en-US" sz="900" dirty="0" err="1"/>
              <a:t>AnthosSSHKey</a:t>
            </a:r>
            <a:endParaRPr lang="en-US" sz="900" dirty="0"/>
          </a:p>
          <a:p>
            <a:r>
              <a:rPr lang="en-US" sz="900" dirty="0"/>
              <a:t>The key's </a:t>
            </a:r>
            <a:r>
              <a:rPr lang="en-US" sz="900" dirty="0" err="1"/>
              <a:t>randomart</a:t>
            </a:r>
            <a:r>
              <a:rPr lang="en-US" sz="900" dirty="0"/>
              <a:t> image is:</a:t>
            </a:r>
          </a:p>
          <a:p>
            <a:r>
              <a:rPr lang="en-US" sz="900" dirty="0"/>
              <a:t>+---[RSA 4096]----+</a:t>
            </a:r>
          </a:p>
          <a:p>
            <a:r>
              <a:rPr lang="en-US" sz="900" dirty="0"/>
              <a:t>|  </a:t>
            </a:r>
            <a:r>
              <a:rPr lang="en-US" sz="900" dirty="0" err="1"/>
              <a:t>o.o.ooo</a:t>
            </a:r>
            <a:r>
              <a:rPr lang="en-US" sz="900" dirty="0"/>
              <a:t> . .  </a:t>
            </a:r>
            <a:r>
              <a:rPr lang="en-US" sz="900" dirty="0" err="1"/>
              <a:t>oo</a:t>
            </a:r>
            <a:r>
              <a:rPr lang="en-US" sz="900" dirty="0"/>
              <a:t>|</a:t>
            </a:r>
          </a:p>
          <a:p>
            <a:r>
              <a:rPr lang="en-US" sz="900" dirty="0"/>
              <a:t>|   + ..=   + + o.|</a:t>
            </a:r>
          </a:p>
          <a:p>
            <a:r>
              <a:rPr lang="en-US" sz="900" dirty="0"/>
              <a:t>…</a:t>
            </a:r>
          </a:p>
        </p:txBody>
      </p:sp>
      <p:sp>
        <p:nvSpPr>
          <p:cNvPr id="11" name="Rectangle 5">
            <a:extLst>
              <a:ext uri="{FF2B5EF4-FFF2-40B4-BE49-F238E27FC236}">
                <a16:creationId xmlns:a16="http://schemas.microsoft.com/office/drawing/2014/main" id="{2F5F72E1-62F3-30DE-C291-9912B85EC869}"/>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6">
            <a:extLst>
              <a:ext uri="{FF2B5EF4-FFF2-40B4-BE49-F238E27FC236}">
                <a16:creationId xmlns:a16="http://schemas.microsoft.com/office/drawing/2014/main" id="{01EADA83-3B77-AF60-A664-D7FEA92444FF}"/>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99250243"/>
      </p:ext>
    </p:extLst>
  </p:cSld>
  <p:clrMapOvr>
    <a:masterClrMapping/>
  </p:clrMapOvr>
  <mc:AlternateContent xmlns:mc="http://schemas.openxmlformats.org/markup-compatibility/2006" xmlns:p14="http://schemas.microsoft.com/office/powerpoint/2010/main">
    <mc:Choice Requires="p14">
      <p:transition spd="slow" p14:dur="2000" advTm="15985"/>
    </mc:Choice>
    <mc:Fallback xmlns="">
      <p:transition spd="slow" advTm="15985"/>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CFF77-9203-6201-D008-E6E06AC43EC6}"/>
              </a:ext>
            </a:extLst>
          </p:cNvPr>
          <p:cNvSpPr>
            <a:spLocks noGrp="1"/>
          </p:cNvSpPr>
          <p:nvPr>
            <p:ph type="title"/>
          </p:nvPr>
        </p:nvSpPr>
        <p:spPr/>
        <p:txBody>
          <a:bodyPr>
            <a:normAutofit/>
          </a:bodyPr>
          <a:lstStyle/>
          <a:p>
            <a:r>
              <a:rPr lang="en-US" dirty="0"/>
              <a:t>Creating AZ Client in GCP</a:t>
            </a:r>
          </a:p>
        </p:txBody>
      </p:sp>
      <p:sp>
        <p:nvSpPr>
          <p:cNvPr id="3" name="Text Placeholder 2">
            <a:extLst>
              <a:ext uri="{FF2B5EF4-FFF2-40B4-BE49-F238E27FC236}">
                <a16:creationId xmlns:a16="http://schemas.microsoft.com/office/drawing/2014/main" id="{2DE04B9E-6B4C-C709-8A36-71B5AD9CD31D}"/>
              </a:ext>
            </a:extLst>
          </p:cNvPr>
          <p:cNvSpPr>
            <a:spLocks noGrp="1"/>
          </p:cNvSpPr>
          <p:nvPr>
            <p:ph type="body" idx="1"/>
          </p:nvPr>
        </p:nvSpPr>
        <p:spPr/>
        <p:txBody>
          <a:bodyPr/>
          <a:lstStyle/>
          <a:p>
            <a:r>
              <a:rPr lang="en-US" dirty="0"/>
              <a:t>Apply Cert to SP</a:t>
            </a:r>
          </a:p>
          <a:p>
            <a:r>
              <a:rPr lang="en-US" dirty="0"/>
              <a:t>Generate SSH Key</a:t>
            </a:r>
          </a:p>
        </p:txBody>
      </p:sp>
      <p:sp>
        <p:nvSpPr>
          <p:cNvPr id="4" name="TextBox 3">
            <a:extLst>
              <a:ext uri="{FF2B5EF4-FFF2-40B4-BE49-F238E27FC236}">
                <a16:creationId xmlns:a16="http://schemas.microsoft.com/office/drawing/2014/main" id="{23334399-C9E7-EAE0-3FB8-DE75EA28D1E6}"/>
              </a:ext>
            </a:extLst>
          </p:cNvPr>
          <p:cNvSpPr txBox="1"/>
          <p:nvPr/>
        </p:nvSpPr>
        <p:spPr>
          <a:xfrm>
            <a:off x="3487387" y="1270066"/>
            <a:ext cx="4222782" cy="3000821"/>
          </a:xfrm>
          <a:prstGeom prst="rect">
            <a:avLst/>
          </a:prstGeom>
          <a:noFill/>
        </p:spPr>
        <p:txBody>
          <a:bodyPr wrap="square" rtlCol="0">
            <a:spAutoFit/>
          </a:bodyPr>
          <a:lstStyle/>
          <a:p>
            <a:r>
              <a:rPr kumimoji="0" lang="en-US" altLang="en-US" sz="900" b="0" i="0" u="none" strike="noStrike" cap="none" normalizeH="0" baseline="0" dirty="0">
                <a:ln>
                  <a:noFill/>
                </a:ln>
                <a:solidFill>
                  <a:schemeClr val="tx1"/>
                </a:solidFill>
                <a:effectLst/>
                <a:latin typeface="var(--devsite-code-font-family)"/>
              </a:rPr>
              <a:t>$ </a:t>
            </a:r>
            <a:r>
              <a:rPr kumimoji="0" lang="en-US" altLang="en-US" sz="900" b="0" i="0" u="none" strike="noStrike" cap="none" normalizeH="0" baseline="0" dirty="0" err="1">
                <a:ln>
                  <a:noFill/>
                </a:ln>
                <a:solidFill>
                  <a:schemeClr val="tx1"/>
                </a:solidFill>
                <a:effectLst/>
                <a:latin typeface="var(--devsite-code-font-family)"/>
              </a:rPr>
              <a:t>gcloud</a:t>
            </a:r>
            <a:r>
              <a:rPr kumimoji="0" lang="en-US" altLang="en-US" sz="900" b="0" i="0" u="none" strike="noStrike" cap="none" normalizeH="0" baseline="0" dirty="0">
                <a:ln>
                  <a:noFill/>
                </a:ln>
                <a:solidFill>
                  <a:schemeClr val="tx1"/>
                </a:solidFill>
                <a:effectLst/>
                <a:latin typeface="var(--devsite-code-font-family)"/>
              </a:rPr>
              <a:t> config set azure/location us-east4</a:t>
            </a:r>
          </a:p>
          <a:p>
            <a:r>
              <a:rPr kumimoji="0" lang="en-US" altLang="en-US" sz="900" b="0" i="0" u="none" strike="noStrike" cap="none" normalizeH="0" baseline="0" dirty="0">
                <a:ln>
                  <a:noFill/>
                </a:ln>
                <a:solidFill>
                  <a:schemeClr val="tx1"/>
                </a:solidFill>
                <a:effectLst/>
                <a:latin typeface="var(--devsite-code-font-family)"/>
              </a:rPr>
              <a:t>Updated property [azure/location].</a:t>
            </a:r>
          </a:p>
          <a:p>
            <a:endParaRPr lang="en-US" sz="900" dirty="0">
              <a:solidFill>
                <a:schemeClr val="tx1"/>
              </a:solidFill>
              <a:latin typeface="var(--devsite-code-font-family)"/>
            </a:endParaRPr>
          </a:p>
          <a:p>
            <a:r>
              <a:rPr lang="en-US" sz="900" dirty="0">
                <a:solidFill>
                  <a:schemeClr val="tx1"/>
                </a:solidFill>
                <a:latin typeface="var(--devsite-code-font-family)"/>
              </a:rPr>
              <a:t># Note: newer </a:t>
            </a:r>
            <a:r>
              <a:rPr lang="en-US" sz="900" dirty="0" err="1">
                <a:solidFill>
                  <a:schemeClr val="tx1"/>
                </a:solidFill>
                <a:latin typeface="var(--devsite-code-font-family)"/>
              </a:rPr>
              <a:t>gcloud</a:t>
            </a:r>
            <a:r>
              <a:rPr lang="en-US" sz="900" dirty="0">
                <a:solidFill>
                  <a:schemeClr val="tx1"/>
                </a:solidFill>
                <a:latin typeface="var(--devsite-code-font-family)"/>
              </a:rPr>
              <a:t> uses</a:t>
            </a:r>
          </a:p>
          <a:p>
            <a:r>
              <a:rPr lang="en-US" sz="900" dirty="0"/>
              <a:t>$ </a:t>
            </a:r>
            <a:r>
              <a:rPr lang="en-US" sz="900" dirty="0" err="1"/>
              <a:t>gcloud</a:t>
            </a:r>
            <a:r>
              <a:rPr lang="en-US" sz="900" dirty="0"/>
              <a:t> config set </a:t>
            </a:r>
            <a:r>
              <a:rPr lang="en-US" sz="900" dirty="0" err="1"/>
              <a:t>container_azure</a:t>
            </a:r>
            <a:r>
              <a:rPr lang="en-US" sz="900" dirty="0"/>
              <a:t>/location us-eastt4</a:t>
            </a:r>
          </a:p>
          <a:p>
            <a:r>
              <a:rPr lang="en-US" sz="900" dirty="0"/>
              <a:t>ERROR: (</a:t>
            </a:r>
            <a:r>
              <a:rPr lang="en-US" sz="900" dirty="0" err="1"/>
              <a:t>gcloud.config.set</a:t>
            </a:r>
            <a:r>
              <a:rPr lang="en-US" sz="900" dirty="0"/>
              <a:t>) Section "</a:t>
            </a:r>
            <a:r>
              <a:rPr lang="en-US" sz="900" dirty="0" err="1"/>
              <a:t>container_azure</a:t>
            </a:r>
            <a:r>
              <a:rPr lang="en-US" sz="900" dirty="0"/>
              <a:t>" does not exist.</a:t>
            </a:r>
          </a:p>
          <a:p>
            <a:endParaRPr lang="en-US" sz="900" dirty="0">
              <a:solidFill>
                <a:schemeClr val="tx1"/>
              </a:solidFill>
              <a:latin typeface="var(--devsite-code-font-family)"/>
            </a:endParaRPr>
          </a:p>
          <a:p>
            <a:r>
              <a:rPr lang="en-US" sz="900" dirty="0">
                <a:solidFill>
                  <a:schemeClr val="tx1"/>
                </a:solidFill>
                <a:latin typeface="var(--devsite-code-font-family)"/>
              </a:rPr>
              <a:t>$ CLUSTER_RESOURCE_GROUP_ID=$(</a:t>
            </a:r>
            <a:r>
              <a:rPr lang="en-US" sz="900" dirty="0" err="1">
                <a:solidFill>
                  <a:schemeClr val="tx1"/>
                </a:solidFill>
                <a:latin typeface="var(--devsite-code-font-family)"/>
              </a:rPr>
              <a:t>az</a:t>
            </a:r>
            <a:r>
              <a:rPr lang="en-US" sz="900" dirty="0">
                <a:solidFill>
                  <a:schemeClr val="tx1"/>
                </a:solidFill>
                <a:latin typeface="var(--devsite-code-font-family)"/>
              </a:rPr>
              <a:t> group show --query id --output </a:t>
            </a:r>
            <a:r>
              <a:rPr lang="en-US" sz="900" dirty="0" err="1">
                <a:solidFill>
                  <a:schemeClr val="tx1"/>
                </a:solidFill>
                <a:latin typeface="var(--devsite-code-font-family)"/>
              </a:rPr>
              <a:t>tsv</a:t>
            </a:r>
            <a:r>
              <a:rPr lang="en-US" sz="900" dirty="0">
                <a:solidFill>
                  <a:schemeClr val="tx1"/>
                </a:solidFill>
                <a:latin typeface="var(--devsite-code-font-family)"/>
              </a:rPr>
              <a:t> -g </a:t>
            </a:r>
            <a:r>
              <a:rPr lang="en-US" sz="900" dirty="0" err="1">
                <a:solidFill>
                  <a:schemeClr val="tx1"/>
                </a:solidFill>
                <a:latin typeface="var(--devsite-code-font-family)"/>
              </a:rPr>
              <a:t>anthosrg</a:t>
            </a:r>
            <a:r>
              <a:rPr lang="en-US" sz="900" dirty="0">
                <a:solidFill>
                  <a:schemeClr val="tx1"/>
                </a:solidFill>
                <a:latin typeface="var(--devsite-code-font-family)"/>
              </a:rPr>
              <a:t>)</a:t>
            </a:r>
          </a:p>
          <a:p>
            <a:endParaRPr lang="en-US" sz="900" dirty="0">
              <a:solidFill>
                <a:schemeClr val="tx1"/>
              </a:solidFill>
              <a:latin typeface="var(--devsite-code-font-family)"/>
            </a:endParaRPr>
          </a:p>
          <a:p>
            <a:r>
              <a:rPr lang="en-US" sz="900" dirty="0"/>
              <a:t>$ VNET_ID=$(</a:t>
            </a:r>
            <a:r>
              <a:rPr lang="en-US" sz="900" dirty="0" err="1"/>
              <a:t>az</a:t>
            </a:r>
            <a:r>
              <a:rPr lang="en-US" sz="900" dirty="0"/>
              <a:t> network </a:t>
            </a:r>
            <a:r>
              <a:rPr lang="en-US" sz="900" dirty="0" err="1"/>
              <a:t>vnet</a:t>
            </a:r>
            <a:r>
              <a:rPr lang="en-US" sz="900" dirty="0"/>
              <a:t> show --query id --output </a:t>
            </a:r>
            <a:r>
              <a:rPr lang="en-US" sz="900" dirty="0" err="1"/>
              <a:t>tsv</a:t>
            </a:r>
            <a:r>
              <a:rPr lang="en-US" sz="900" dirty="0"/>
              <a:t> -g </a:t>
            </a:r>
            <a:r>
              <a:rPr lang="en-US" sz="900" dirty="0" err="1"/>
              <a:t>anthosrg</a:t>
            </a:r>
            <a:r>
              <a:rPr lang="en-US" sz="900" dirty="0"/>
              <a:t> --name </a:t>
            </a:r>
            <a:r>
              <a:rPr lang="en-US" sz="900" dirty="0" err="1"/>
              <a:t>anthosvnet</a:t>
            </a:r>
            <a:r>
              <a:rPr lang="en-US" sz="900" dirty="0"/>
              <a:t>)</a:t>
            </a:r>
          </a:p>
          <a:p>
            <a:endParaRPr lang="en-US" sz="900" dirty="0"/>
          </a:p>
          <a:p>
            <a:r>
              <a:rPr lang="en-US" sz="900" dirty="0"/>
              <a:t>$ SUBNET_ID=$(</a:t>
            </a:r>
            <a:r>
              <a:rPr lang="en-US" sz="900" dirty="0" err="1"/>
              <a:t>az</a:t>
            </a:r>
            <a:r>
              <a:rPr lang="en-US" sz="900" dirty="0"/>
              <a:t> network </a:t>
            </a:r>
            <a:r>
              <a:rPr lang="en-US" sz="900" dirty="0" err="1"/>
              <a:t>vnet</a:t>
            </a:r>
            <a:r>
              <a:rPr lang="en-US" sz="900" dirty="0"/>
              <a:t> subnet show --query id --output </a:t>
            </a:r>
            <a:r>
              <a:rPr lang="en-US" sz="900" dirty="0" err="1"/>
              <a:t>tsv</a:t>
            </a:r>
            <a:r>
              <a:rPr lang="en-US" sz="900" dirty="0"/>
              <a:t> -g </a:t>
            </a:r>
            <a:r>
              <a:rPr lang="en-US" sz="900" dirty="0" err="1"/>
              <a:t>anthosrg</a:t>
            </a:r>
            <a:r>
              <a:rPr lang="en-US" sz="900" dirty="0"/>
              <a:t> --</a:t>
            </a:r>
            <a:r>
              <a:rPr lang="en-US" sz="900" dirty="0" err="1"/>
              <a:t>vnet</a:t>
            </a:r>
            <a:r>
              <a:rPr lang="en-US" sz="900" dirty="0"/>
              <a:t>-name </a:t>
            </a:r>
            <a:r>
              <a:rPr lang="en-US" sz="900" dirty="0" err="1"/>
              <a:t>anthosvnet</a:t>
            </a:r>
            <a:r>
              <a:rPr lang="en-US" sz="900" dirty="0"/>
              <a:t> --name default)</a:t>
            </a:r>
          </a:p>
          <a:p>
            <a:endParaRPr lang="en-US" sz="900" dirty="0"/>
          </a:p>
          <a:p>
            <a:r>
              <a:rPr lang="en-US" sz="900" dirty="0"/>
              <a:t>$ SSH_PUB_KEY=`cat anthosshkey.pem.pub`</a:t>
            </a:r>
          </a:p>
          <a:p>
            <a:endParaRPr lang="en-US" sz="900" dirty="0"/>
          </a:p>
          <a:p>
            <a:endParaRPr lang="en-US" sz="900" dirty="0"/>
          </a:p>
          <a:p>
            <a:endParaRPr lang="en-US" sz="900" dirty="0"/>
          </a:p>
          <a:p>
            <a:endParaRPr lang="en-US" sz="900" dirty="0"/>
          </a:p>
        </p:txBody>
      </p:sp>
      <p:sp>
        <p:nvSpPr>
          <p:cNvPr id="11" name="Rectangle 5">
            <a:extLst>
              <a:ext uri="{FF2B5EF4-FFF2-40B4-BE49-F238E27FC236}">
                <a16:creationId xmlns:a16="http://schemas.microsoft.com/office/drawing/2014/main" id="{2F5F72E1-62F3-30DE-C291-9912B85EC869}"/>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6">
            <a:extLst>
              <a:ext uri="{FF2B5EF4-FFF2-40B4-BE49-F238E27FC236}">
                <a16:creationId xmlns:a16="http://schemas.microsoft.com/office/drawing/2014/main" id="{01EADA83-3B77-AF60-A664-D7FEA92444FF}"/>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42376532"/>
      </p:ext>
    </p:extLst>
  </p:cSld>
  <p:clrMapOvr>
    <a:masterClrMapping/>
  </p:clrMapOvr>
  <mc:AlternateContent xmlns:mc="http://schemas.openxmlformats.org/markup-compatibility/2006" xmlns:p14="http://schemas.microsoft.com/office/powerpoint/2010/main">
    <mc:Choice Requires="p14">
      <p:transition spd="slow" p14:dur="2000" advTm="28988"/>
    </mc:Choice>
    <mc:Fallback xmlns="">
      <p:transition spd="slow" advTm="28988"/>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CFF77-9203-6201-D008-E6E06AC43EC6}"/>
              </a:ext>
            </a:extLst>
          </p:cNvPr>
          <p:cNvSpPr>
            <a:spLocks noGrp="1"/>
          </p:cNvSpPr>
          <p:nvPr>
            <p:ph type="title"/>
          </p:nvPr>
        </p:nvSpPr>
        <p:spPr/>
        <p:txBody>
          <a:bodyPr>
            <a:normAutofit/>
          </a:bodyPr>
          <a:lstStyle/>
          <a:p>
            <a:r>
              <a:rPr lang="en-US" dirty="0"/>
              <a:t>Create AKS</a:t>
            </a:r>
          </a:p>
        </p:txBody>
      </p:sp>
      <p:sp>
        <p:nvSpPr>
          <p:cNvPr id="3" name="Text Placeholder 2">
            <a:extLst>
              <a:ext uri="{FF2B5EF4-FFF2-40B4-BE49-F238E27FC236}">
                <a16:creationId xmlns:a16="http://schemas.microsoft.com/office/drawing/2014/main" id="{2DE04B9E-6B4C-C709-8A36-71B5AD9CD31D}"/>
              </a:ext>
            </a:extLst>
          </p:cNvPr>
          <p:cNvSpPr>
            <a:spLocks noGrp="1"/>
          </p:cNvSpPr>
          <p:nvPr>
            <p:ph type="body" idx="1"/>
          </p:nvPr>
        </p:nvSpPr>
        <p:spPr>
          <a:xfrm>
            <a:off x="311700" y="1152475"/>
            <a:ext cx="2508602" cy="3416400"/>
          </a:xfrm>
        </p:spPr>
        <p:txBody>
          <a:bodyPr/>
          <a:lstStyle/>
          <a:p>
            <a:r>
              <a:rPr lang="en-US" dirty="0"/>
              <a:t>“</a:t>
            </a:r>
            <a:r>
              <a:rPr lang="en-US" dirty="0" err="1"/>
              <a:t>Gcloud</a:t>
            </a:r>
            <a:r>
              <a:rPr lang="en-US" dirty="0"/>
              <a:t> container azure clusters create” .. Is the command to actually create the cluster</a:t>
            </a:r>
          </a:p>
        </p:txBody>
      </p:sp>
      <p:sp>
        <p:nvSpPr>
          <p:cNvPr id="4" name="TextBox 3">
            <a:extLst>
              <a:ext uri="{FF2B5EF4-FFF2-40B4-BE49-F238E27FC236}">
                <a16:creationId xmlns:a16="http://schemas.microsoft.com/office/drawing/2014/main" id="{23334399-C9E7-EAE0-3FB8-DE75EA28D1E6}"/>
              </a:ext>
            </a:extLst>
          </p:cNvPr>
          <p:cNvSpPr txBox="1"/>
          <p:nvPr/>
        </p:nvSpPr>
        <p:spPr>
          <a:xfrm>
            <a:off x="2982598" y="1250273"/>
            <a:ext cx="6011998" cy="3647152"/>
          </a:xfrm>
          <a:prstGeom prst="rect">
            <a:avLst/>
          </a:prstGeom>
          <a:noFill/>
        </p:spPr>
        <p:txBody>
          <a:bodyPr wrap="square" rtlCol="0">
            <a:spAutoFit/>
          </a:bodyPr>
          <a:lstStyle/>
          <a:p>
            <a:r>
              <a:rPr kumimoji="0" lang="en-US" altLang="en-US" sz="1050" b="0" i="0" u="none" strike="noStrike" cap="none" normalizeH="0" baseline="0" dirty="0">
                <a:ln>
                  <a:noFill/>
                </a:ln>
                <a:solidFill>
                  <a:schemeClr val="tx1"/>
                </a:solidFill>
                <a:effectLst/>
                <a:latin typeface="var(--devsite-code-font-family)"/>
              </a:rPr>
              <a:t>$ </a:t>
            </a:r>
            <a:r>
              <a:rPr kumimoji="0" lang="en-US" altLang="en-US" sz="1050" b="0" i="0" u="none" strike="noStrike" cap="none" normalizeH="0" baseline="0" dirty="0" err="1">
                <a:ln>
                  <a:noFill/>
                </a:ln>
                <a:solidFill>
                  <a:schemeClr val="tx1"/>
                </a:solidFill>
                <a:effectLst/>
                <a:latin typeface="var(--devsite-code-font-family)"/>
              </a:rPr>
              <a:t>gcloud</a:t>
            </a:r>
            <a:r>
              <a:rPr kumimoji="0" lang="en-US" altLang="en-US" sz="1050" b="0" i="0" u="none" strike="noStrike" cap="none" normalizeH="0" baseline="0" dirty="0">
                <a:ln>
                  <a:noFill/>
                </a:ln>
                <a:solidFill>
                  <a:schemeClr val="tx1"/>
                </a:solidFill>
                <a:effectLst/>
                <a:latin typeface="var(--devsite-code-font-family)"/>
              </a:rPr>
              <a:t> container azure clusters create azure-cluster-0 \</a:t>
            </a:r>
          </a:p>
          <a:p>
            <a:r>
              <a:rPr kumimoji="0" lang="en-US" altLang="en-US" sz="1050" b="0" i="0" u="none" strike="noStrike" cap="none" normalizeH="0" baseline="0" dirty="0">
                <a:ln>
                  <a:noFill/>
                </a:ln>
                <a:solidFill>
                  <a:schemeClr val="tx1"/>
                </a:solidFill>
                <a:effectLst/>
                <a:latin typeface="var(--devsite-code-font-family)"/>
              </a:rPr>
              <a:t>&gt;     --cluster-version 1.22.8-gke.1300 \</a:t>
            </a:r>
          </a:p>
          <a:p>
            <a:r>
              <a:rPr kumimoji="0" lang="en-US" altLang="en-US" sz="1050" b="0" i="0" u="none" strike="noStrike" cap="none" normalizeH="0" baseline="0" dirty="0">
                <a:ln>
                  <a:noFill/>
                </a:ln>
                <a:solidFill>
                  <a:schemeClr val="tx1"/>
                </a:solidFill>
                <a:effectLst/>
                <a:latin typeface="var(--devsite-code-font-family)"/>
              </a:rPr>
              <a:t>&gt;     --azure-region </a:t>
            </a:r>
            <a:r>
              <a:rPr kumimoji="0" lang="en-US" altLang="en-US" sz="1050" b="0" i="0" u="none" strike="noStrike" cap="none" normalizeH="0" baseline="0" dirty="0" err="1">
                <a:ln>
                  <a:noFill/>
                </a:ln>
                <a:solidFill>
                  <a:schemeClr val="tx1"/>
                </a:solidFill>
                <a:effectLst/>
                <a:latin typeface="var(--devsite-code-font-family)"/>
              </a:rPr>
              <a:t>centralus</a:t>
            </a:r>
            <a:r>
              <a:rPr kumimoji="0" lang="en-US" altLang="en-US" sz="1050" b="0" i="0" u="none" strike="noStrike" cap="none" normalizeH="0" baseline="0" dirty="0">
                <a:ln>
                  <a:noFill/>
                </a:ln>
                <a:solidFill>
                  <a:schemeClr val="tx1"/>
                </a:solidFill>
                <a:effectLst/>
                <a:latin typeface="var(--devsite-code-font-family)"/>
              </a:rPr>
              <a:t> \</a:t>
            </a:r>
          </a:p>
          <a:p>
            <a:r>
              <a:rPr kumimoji="0" lang="en-US" altLang="en-US" sz="1050" b="0" i="0" u="none" strike="noStrike" cap="none" normalizeH="0" baseline="0" dirty="0">
                <a:ln>
                  <a:noFill/>
                </a:ln>
                <a:solidFill>
                  <a:schemeClr val="tx1"/>
                </a:solidFill>
                <a:effectLst/>
                <a:latin typeface="var(--devsite-code-font-family)"/>
              </a:rPr>
              <a:t>&gt;     --fleet-project gkedemo01 \</a:t>
            </a:r>
          </a:p>
          <a:p>
            <a:r>
              <a:rPr kumimoji="0" lang="en-US" altLang="en-US" sz="1050" b="0" i="0" u="none" strike="noStrike" cap="none" normalizeH="0" baseline="0" dirty="0">
                <a:ln>
                  <a:noFill/>
                </a:ln>
                <a:solidFill>
                  <a:schemeClr val="tx1"/>
                </a:solidFill>
                <a:effectLst/>
                <a:latin typeface="var(--devsite-code-font-family)"/>
              </a:rPr>
              <a:t>&gt;     --client </a:t>
            </a:r>
            <a:r>
              <a:rPr kumimoji="0" lang="en-US" altLang="en-US" sz="1050" b="0" i="0" u="none" strike="noStrike" cap="none" normalizeH="0" baseline="0" dirty="0" err="1">
                <a:ln>
                  <a:noFill/>
                </a:ln>
                <a:solidFill>
                  <a:schemeClr val="tx1"/>
                </a:solidFill>
                <a:effectLst/>
                <a:latin typeface="var(--devsite-code-font-family)"/>
              </a:rPr>
              <a:t>myazclient</a:t>
            </a:r>
            <a:r>
              <a:rPr kumimoji="0" lang="en-US" altLang="en-US" sz="1050" b="0" i="0" u="none" strike="noStrike" cap="none" normalizeH="0" baseline="0" dirty="0">
                <a:ln>
                  <a:noFill/>
                </a:ln>
                <a:solidFill>
                  <a:schemeClr val="tx1"/>
                </a:solidFill>
                <a:effectLst/>
                <a:latin typeface="var(--devsite-code-font-family)"/>
              </a:rPr>
              <a:t> \</a:t>
            </a:r>
          </a:p>
          <a:p>
            <a:r>
              <a:rPr kumimoji="0" lang="en-US" altLang="en-US" sz="1050" b="0" i="0" u="none" strike="noStrike" cap="none" normalizeH="0" baseline="0" dirty="0">
                <a:ln>
                  <a:noFill/>
                </a:ln>
                <a:solidFill>
                  <a:schemeClr val="tx1"/>
                </a:solidFill>
                <a:effectLst/>
                <a:latin typeface="var(--devsite-code-font-family)"/>
              </a:rPr>
              <a:t>&gt;     --resource-group-id $CLUSTER_RESOURCE_GROUP_ID \</a:t>
            </a:r>
          </a:p>
          <a:p>
            <a:r>
              <a:rPr kumimoji="0" lang="en-US" altLang="en-US" sz="1050" b="0" i="0" u="none" strike="noStrike" cap="none" normalizeH="0" baseline="0" dirty="0">
                <a:ln>
                  <a:noFill/>
                </a:ln>
                <a:solidFill>
                  <a:schemeClr val="tx1"/>
                </a:solidFill>
                <a:effectLst/>
                <a:latin typeface="var(--devsite-code-font-family)"/>
              </a:rPr>
              <a:t>&gt;     --</a:t>
            </a:r>
            <a:r>
              <a:rPr kumimoji="0" lang="en-US" altLang="en-US" sz="1050" b="0" i="0" u="none" strike="noStrike" cap="none" normalizeH="0" baseline="0" dirty="0" err="1">
                <a:ln>
                  <a:noFill/>
                </a:ln>
                <a:solidFill>
                  <a:schemeClr val="tx1"/>
                </a:solidFill>
                <a:effectLst/>
                <a:latin typeface="var(--devsite-code-font-family)"/>
              </a:rPr>
              <a:t>vnet</a:t>
            </a:r>
            <a:r>
              <a:rPr kumimoji="0" lang="en-US" altLang="en-US" sz="1050" b="0" i="0" u="none" strike="noStrike" cap="none" normalizeH="0" baseline="0" dirty="0">
                <a:ln>
                  <a:noFill/>
                </a:ln>
                <a:solidFill>
                  <a:schemeClr val="tx1"/>
                </a:solidFill>
                <a:effectLst/>
                <a:latin typeface="var(--devsite-code-font-family)"/>
              </a:rPr>
              <a:t>-id $VNET_ID \</a:t>
            </a:r>
          </a:p>
          <a:p>
            <a:r>
              <a:rPr kumimoji="0" lang="en-US" altLang="en-US" sz="1050" b="0" i="0" u="none" strike="noStrike" cap="none" normalizeH="0" baseline="0" dirty="0">
                <a:ln>
                  <a:noFill/>
                </a:ln>
                <a:solidFill>
                  <a:schemeClr val="tx1"/>
                </a:solidFill>
                <a:effectLst/>
                <a:latin typeface="var(--devsite-code-font-family)"/>
              </a:rPr>
              <a:t>&gt;     --subnet-id $SUBNET_ID \</a:t>
            </a:r>
          </a:p>
          <a:p>
            <a:r>
              <a:rPr kumimoji="0" lang="en-US" altLang="en-US" sz="1050" b="0" i="0" u="none" strike="noStrike" cap="none" normalizeH="0" baseline="0" dirty="0">
                <a:ln>
                  <a:noFill/>
                </a:ln>
                <a:solidFill>
                  <a:schemeClr val="tx1"/>
                </a:solidFill>
                <a:effectLst/>
                <a:latin typeface="var(--devsite-code-font-family)"/>
              </a:rPr>
              <a:t>&gt;     --pod-address-</a:t>
            </a:r>
            <a:r>
              <a:rPr kumimoji="0" lang="en-US" altLang="en-US" sz="1050" b="0" i="0" u="none" strike="noStrike" cap="none" normalizeH="0" baseline="0" dirty="0" err="1">
                <a:ln>
                  <a:noFill/>
                </a:ln>
                <a:solidFill>
                  <a:schemeClr val="tx1"/>
                </a:solidFill>
                <a:effectLst/>
                <a:latin typeface="var(--devsite-code-font-family)"/>
              </a:rPr>
              <a:t>cidr</a:t>
            </a:r>
            <a:r>
              <a:rPr kumimoji="0" lang="en-US" altLang="en-US" sz="1050" b="0" i="0" u="none" strike="noStrike" cap="none" normalizeH="0" baseline="0" dirty="0">
                <a:ln>
                  <a:noFill/>
                </a:ln>
                <a:solidFill>
                  <a:schemeClr val="tx1"/>
                </a:solidFill>
                <a:effectLst/>
                <a:latin typeface="var(--devsite-code-font-family)"/>
              </a:rPr>
              <a:t>-blocks 192.168.208.0/20 \</a:t>
            </a:r>
          </a:p>
          <a:p>
            <a:r>
              <a:rPr kumimoji="0" lang="en-US" altLang="en-US" sz="1050" b="0" i="0" u="none" strike="noStrike" cap="none" normalizeH="0" baseline="0" dirty="0">
                <a:ln>
                  <a:noFill/>
                </a:ln>
                <a:solidFill>
                  <a:schemeClr val="tx1"/>
                </a:solidFill>
                <a:effectLst/>
                <a:latin typeface="var(--devsite-code-font-family)"/>
              </a:rPr>
              <a:t>&gt;     --service-address-</a:t>
            </a:r>
            <a:r>
              <a:rPr kumimoji="0" lang="en-US" altLang="en-US" sz="1050" b="0" i="0" u="none" strike="noStrike" cap="none" normalizeH="0" baseline="0" dirty="0" err="1">
                <a:ln>
                  <a:noFill/>
                </a:ln>
                <a:solidFill>
                  <a:schemeClr val="tx1"/>
                </a:solidFill>
                <a:effectLst/>
                <a:latin typeface="var(--devsite-code-font-family)"/>
              </a:rPr>
              <a:t>cidr</a:t>
            </a:r>
            <a:r>
              <a:rPr kumimoji="0" lang="en-US" altLang="en-US" sz="1050" b="0" i="0" u="none" strike="noStrike" cap="none" normalizeH="0" baseline="0" dirty="0">
                <a:ln>
                  <a:noFill/>
                </a:ln>
                <a:solidFill>
                  <a:schemeClr val="tx1"/>
                </a:solidFill>
                <a:effectLst/>
                <a:latin typeface="var(--devsite-code-font-family)"/>
              </a:rPr>
              <a:t>-blocks 192.168.224.0/20 \</a:t>
            </a:r>
          </a:p>
          <a:p>
            <a:r>
              <a:rPr kumimoji="0" lang="en-US" altLang="en-US" sz="1050" b="0" i="0" u="none" strike="noStrike" cap="none" normalizeH="0" baseline="0" dirty="0">
                <a:ln>
                  <a:noFill/>
                </a:ln>
                <a:solidFill>
                  <a:schemeClr val="tx1"/>
                </a:solidFill>
                <a:effectLst/>
                <a:latin typeface="var(--devsite-code-font-family)"/>
              </a:rPr>
              <a:t>&gt;     --</a:t>
            </a:r>
            <a:r>
              <a:rPr kumimoji="0" lang="en-US" altLang="en-US" sz="1050" b="0" i="0" u="none" strike="noStrike" cap="none" normalizeH="0" baseline="0" dirty="0" err="1">
                <a:ln>
                  <a:noFill/>
                </a:ln>
                <a:solidFill>
                  <a:schemeClr val="tx1"/>
                </a:solidFill>
                <a:effectLst/>
                <a:latin typeface="var(--devsite-code-font-family)"/>
              </a:rPr>
              <a:t>ssh</a:t>
            </a:r>
            <a:r>
              <a:rPr kumimoji="0" lang="en-US" altLang="en-US" sz="1050" b="0" i="0" u="none" strike="noStrike" cap="none" normalizeH="0" baseline="0" dirty="0">
                <a:ln>
                  <a:noFill/>
                </a:ln>
                <a:solidFill>
                  <a:schemeClr val="tx1"/>
                </a:solidFill>
                <a:effectLst/>
                <a:latin typeface="var(--devsite-code-font-family)"/>
              </a:rPr>
              <a:t>-public-key "$SSH_PUB_KEY" \</a:t>
            </a:r>
          </a:p>
          <a:p>
            <a:r>
              <a:rPr kumimoji="0" lang="en-US" altLang="en-US" sz="1050" b="0" i="0" u="none" strike="noStrike" cap="none" normalizeH="0" baseline="0" dirty="0">
                <a:ln>
                  <a:noFill/>
                </a:ln>
                <a:solidFill>
                  <a:schemeClr val="tx1"/>
                </a:solidFill>
                <a:effectLst/>
                <a:latin typeface="var(--devsite-code-font-family)"/>
              </a:rPr>
              <a:t>&gt;     --tags "</a:t>
            </a:r>
            <a:r>
              <a:rPr kumimoji="0" lang="en-US" altLang="en-US" sz="1050" b="0" i="0" u="none" strike="noStrike" cap="none" normalizeH="0" baseline="0" dirty="0" err="1">
                <a:ln>
                  <a:noFill/>
                </a:ln>
                <a:solidFill>
                  <a:schemeClr val="tx1"/>
                </a:solidFill>
                <a:effectLst/>
                <a:latin typeface="var(--devsite-code-font-family)"/>
              </a:rPr>
              <a:t>google:gkemulticloud:cluster</a:t>
            </a:r>
            <a:r>
              <a:rPr kumimoji="0" lang="en-US" altLang="en-US" sz="1050" b="0" i="0" u="none" strike="noStrike" cap="none" normalizeH="0" baseline="0" dirty="0">
                <a:ln>
                  <a:noFill/>
                </a:ln>
                <a:solidFill>
                  <a:schemeClr val="tx1"/>
                </a:solidFill>
                <a:effectLst/>
                <a:latin typeface="var(--devsite-code-font-family)"/>
              </a:rPr>
              <a:t>=azure-cluster-0"</a:t>
            </a:r>
          </a:p>
          <a:p>
            <a:r>
              <a:rPr kumimoji="0" lang="en-US" altLang="en-US" sz="1050" b="0" i="0" u="none" strike="noStrike" cap="none" normalizeH="0" baseline="0" dirty="0">
                <a:ln>
                  <a:noFill/>
                </a:ln>
                <a:solidFill>
                  <a:schemeClr val="tx1"/>
                </a:solidFill>
                <a:effectLst/>
                <a:latin typeface="var(--devsite-code-font-family)"/>
              </a:rPr>
              <a:t>Created Operation [https://us-east4-gkemulticloud.googleapis.com/v1/projects/658532986431/locations/us-east4/operations/1448ca0b-bcf2-46a4-b6ed-984860b3c925].</a:t>
            </a:r>
          </a:p>
          <a:p>
            <a:r>
              <a:rPr kumimoji="0" lang="en-US" altLang="en-US" sz="1050" b="0" i="0" u="none" strike="noStrike" cap="none" normalizeH="0" baseline="0" dirty="0">
                <a:ln>
                  <a:noFill/>
                </a:ln>
                <a:solidFill>
                  <a:schemeClr val="tx1"/>
                </a:solidFill>
                <a:effectLst/>
                <a:latin typeface="var(--devsite-code-font-family)"/>
              </a:rPr>
              <a:t>Creating cluster azure-cluster-0 in Azure region </a:t>
            </a:r>
            <a:r>
              <a:rPr kumimoji="0" lang="en-US" altLang="en-US" sz="1050" b="0" i="0" u="none" strike="noStrike" cap="none" normalizeH="0" baseline="0" dirty="0" err="1">
                <a:ln>
                  <a:noFill/>
                </a:ln>
                <a:solidFill>
                  <a:schemeClr val="tx1"/>
                </a:solidFill>
                <a:effectLst/>
                <a:latin typeface="var(--devsite-code-font-family)"/>
              </a:rPr>
              <a:t>centralus</a:t>
            </a:r>
            <a:r>
              <a:rPr kumimoji="0" lang="en-US" altLang="en-US" sz="1050" b="0" i="0" u="none" strike="noStrike" cap="none" normalizeH="0" baseline="0" dirty="0">
                <a:ln>
                  <a:noFill/>
                </a:ln>
                <a:solidFill>
                  <a:schemeClr val="tx1"/>
                </a:solidFill>
                <a:effectLst/>
                <a:latin typeface="var(--devsite-code-font-family)"/>
              </a:rPr>
              <a:t>... Cluster is being deployed...⠏</a:t>
            </a:r>
          </a:p>
          <a:p>
            <a:endParaRPr lang="en-US" sz="1050" dirty="0">
              <a:solidFill>
                <a:schemeClr val="tx1"/>
              </a:solidFill>
              <a:latin typeface="var(--devsite-code-font-family)"/>
            </a:endParaRPr>
          </a:p>
          <a:p>
            <a:r>
              <a:rPr lang="en-US" sz="1050" dirty="0"/>
              <a:t>Creating cluster azure-cluster-0 in Azure region </a:t>
            </a:r>
            <a:r>
              <a:rPr lang="en-US" sz="1050" dirty="0" err="1"/>
              <a:t>centralus</a:t>
            </a:r>
            <a:r>
              <a:rPr lang="en-US" sz="1050" dirty="0"/>
              <a:t>... Cluster is being configured...done.</a:t>
            </a:r>
          </a:p>
          <a:p>
            <a:r>
              <a:rPr lang="en-US" sz="1050" dirty="0"/>
              <a:t>Created Azure Cluster [https://us-east4-gkemulticloud.googleapis.com/v1/projects/gkedemo01/locations/us-east4/azureClusters/azure-cluster-0].</a:t>
            </a:r>
          </a:p>
          <a:p>
            <a:r>
              <a:rPr lang="en-US" sz="1050" dirty="0"/>
              <a:t>NAME             AZURE_REGION  CONTROL_PLANE_VERSION  CONTROL_PLANE_IP  VM_SIZE          STATE</a:t>
            </a:r>
          </a:p>
          <a:p>
            <a:r>
              <a:rPr lang="en-US" sz="1050" dirty="0"/>
              <a:t>azure-cluster-0  </a:t>
            </a:r>
            <a:r>
              <a:rPr lang="en-US" sz="1050" dirty="0" err="1"/>
              <a:t>centralus</a:t>
            </a:r>
            <a:r>
              <a:rPr lang="en-US" sz="1050" dirty="0"/>
              <a:t>     1.22.8-gke.1300        172.16.0.4        Standard_DS2_v2  RUNNING</a:t>
            </a:r>
          </a:p>
        </p:txBody>
      </p:sp>
      <p:sp>
        <p:nvSpPr>
          <p:cNvPr id="11" name="Rectangle 5">
            <a:extLst>
              <a:ext uri="{FF2B5EF4-FFF2-40B4-BE49-F238E27FC236}">
                <a16:creationId xmlns:a16="http://schemas.microsoft.com/office/drawing/2014/main" id="{2F5F72E1-62F3-30DE-C291-9912B85EC869}"/>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6">
            <a:extLst>
              <a:ext uri="{FF2B5EF4-FFF2-40B4-BE49-F238E27FC236}">
                <a16:creationId xmlns:a16="http://schemas.microsoft.com/office/drawing/2014/main" id="{01EADA83-3B77-AF60-A664-D7FEA92444FF}"/>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37159187"/>
      </p:ext>
    </p:extLst>
  </p:cSld>
  <p:clrMapOvr>
    <a:masterClrMapping/>
  </p:clrMapOvr>
  <mc:AlternateContent xmlns:mc="http://schemas.openxmlformats.org/markup-compatibility/2006" xmlns:p14="http://schemas.microsoft.com/office/powerpoint/2010/main">
    <mc:Choice Requires="p14">
      <p:transition spd="slow" p14:dur="2000" advTm="23196"/>
    </mc:Choice>
    <mc:Fallback xmlns="">
      <p:transition spd="slow" advTm="23196"/>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99A6A-C637-843E-3FEA-241F9E0F672A}"/>
              </a:ext>
            </a:extLst>
          </p:cNvPr>
          <p:cNvSpPr>
            <a:spLocks noGrp="1"/>
          </p:cNvSpPr>
          <p:nvPr>
            <p:ph type="title"/>
          </p:nvPr>
        </p:nvSpPr>
        <p:spPr/>
        <p:txBody>
          <a:bodyPr>
            <a:normAutofit/>
          </a:bodyPr>
          <a:lstStyle/>
          <a:p>
            <a:pPr algn="l"/>
            <a:r>
              <a:rPr lang="en-US" dirty="0"/>
              <a:t>What is created in azure</a:t>
            </a:r>
          </a:p>
        </p:txBody>
      </p:sp>
      <p:sp>
        <p:nvSpPr>
          <p:cNvPr id="3" name="Text Placeholder 2">
            <a:extLst>
              <a:ext uri="{FF2B5EF4-FFF2-40B4-BE49-F238E27FC236}">
                <a16:creationId xmlns:a16="http://schemas.microsoft.com/office/drawing/2014/main" id="{E79794B5-6769-EB80-6E43-DD60E2662C24}"/>
              </a:ext>
            </a:extLst>
          </p:cNvPr>
          <p:cNvSpPr>
            <a:spLocks noGrp="1"/>
          </p:cNvSpPr>
          <p:nvPr>
            <p:ph type="body" idx="1"/>
          </p:nvPr>
        </p:nvSpPr>
        <p:spPr/>
        <p:txBody>
          <a:bodyPr/>
          <a:lstStyle/>
          <a:p>
            <a:pPr marL="139700" indent="0">
              <a:buNone/>
            </a:pPr>
            <a:r>
              <a:rPr lang="en-US" dirty="0"/>
              <a:t>Note: You Wont see in Azure as an AKS cluster</a:t>
            </a:r>
          </a:p>
          <a:p>
            <a:pPr marL="139700" indent="0">
              <a:buNone/>
            </a:pPr>
            <a:endParaRPr lang="en-US" dirty="0"/>
          </a:p>
          <a:p>
            <a:pPr marL="139700" indent="0">
              <a:buNone/>
            </a:pPr>
            <a:r>
              <a:rPr lang="en-US" dirty="0"/>
              <a:t>$ </a:t>
            </a:r>
            <a:r>
              <a:rPr lang="en-US" dirty="0" err="1"/>
              <a:t>az</a:t>
            </a:r>
            <a:r>
              <a:rPr lang="en-US" dirty="0"/>
              <a:t> </a:t>
            </a:r>
            <a:r>
              <a:rPr lang="en-US" dirty="0" err="1"/>
              <a:t>aks</a:t>
            </a:r>
            <a:r>
              <a:rPr lang="en-US" dirty="0"/>
              <a:t> list -o table</a:t>
            </a:r>
          </a:p>
          <a:p>
            <a:endParaRPr lang="en-US" dirty="0"/>
          </a:p>
          <a:p>
            <a:pPr marL="139700" indent="0">
              <a:buNone/>
            </a:pPr>
            <a:r>
              <a:rPr lang="en-US" dirty="0"/>
              <a:t>More like </a:t>
            </a:r>
            <a:r>
              <a:rPr lang="en-US" dirty="0" err="1"/>
              <a:t>Kubespray</a:t>
            </a:r>
            <a:r>
              <a:rPr lang="en-US" dirty="0"/>
              <a:t>, </a:t>
            </a:r>
            <a:r>
              <a:rPr lang="en-US" dirty="0" err="1"/>
              <a:t>Kubeadm</a:t>
            </a:r>
            <a:r>
              <a:rPr lang="en-US" dirty="0"/>
              <a:t> or Rancher: creates the overall infrastructure and configures it to run Kubernetes</a:t>
            </a:r>
          </a:p>
        </p:txBody>
      </p:sp>
      <p:pic>
        <p:nvPicPr>
          <p:cNvPr id="8" name="Picture 7">
            <a:extLst>
              <a:ext uri="{FF2B5EF4-FFF2-40B4-BE49-F238E27FC236}">
                <a16:creationId xmlns:a16="http://schemas.microsoft.com/office/drawing/2014/main" id="{18A189F0-B5B8-5AA3-1B4E-91DDB8D21AA8}"/>
              </a:ext>
            </a:extLst>
          </p:cNvPr>
          <p:cNvPicPr>
            <a:picLocks noChangeAspect="1"/>
          </p:cNvPicPr>
          <p:nvPr/>
        </p:nvPicPr>
        <p:blipFill>
          <a:blip r:embed="rId2"/>
          <a:stretch>
            <a:fillRect/>
          </a:stretch>
        </p:blipFill>
        <p:spPr>
          <a:xfrm>
            <a:off x="4760653" y="415525"/>
            <a:ext cx="3781664" cy="43995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5527432"/>
      </p:ext>
    </p:extLst>
  </p:cSld>
  <p:clrMapOvr>
    <a:masterClrMapping/>
  </p:clrMapOvr>
  <mc:AlternateContent xmlns:mc="http://schemas.openxmlformats.org/markup-compatibility/2006" xmlns:p14="http://schemas.microsoft.com/office/powerpoint/2010/main">
    <mc:Choice Requires="p14">
      <p:transition spd="slow" p14:dur="2000" advTm="26689"/>
    </mc:Choice>
    <mc:Fallback xmlns="">
      <p:transition spd="slow" advTm="26689"/>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BDB75-CC78-BD4A-8DF6-795ACCF0AC4D}"/>
              </a:ext>
            </a:extLst>
          </p:cNvPr>
          <p:cNvSpPr>
            <a:spLocks noGrp="1"/>
          </p:cNvSpPr>
          <p:nvPr>
            <p:ph type="title"/>
          </p:nvPr>
        </p:nvSpPr>
        <p:spPr/>
        <p:txBody>
          <a:bodyPr>
            <a:normAutofit/>
          </a:bodyPr>
          <a:lstStyle/>
          <a:p>
            <a:r>
              <a:rPr lang="en-US" dirty="0"/>
              <a:t>Verification: GCP Portal</a:t>
            </a:r>
          </a:p>
        </p:txBody>
      </p:sp>
      <p:sp>
        <p:nvSpPr>
          <p:cNvPr id="3" name="Text Placeholder 2">
            <a:extLst>
              <a:ext uri="{FF2B5EF4-FFF2-40B4-BE49-F238E27FC236}">
                <a16:creationId xmlns:a16="http://schemas.microsoft.com/office/drawing/2014/main" id="{DC8763B8-4AFF-1E56-2CF7-077AAFAD5CD2}"/>
              </a:ext>
            </a:extLst>
          </p:cNvPr>
          <p:cNvSpPr>
            <a:spLocks noGrp="1"/>
          </p:cNvSpPr>
          <p:nvPr>
            <p:ph type="body" idx="1"/>
          </p:nvPr>
        </p:nvSpPr>
        <p:spPr/>
        <p:txBody>
          <a:bodyPr/>
          <a:lstStyle/>
          <a:p>
            <a:r>
              <a:rPr lang="en-US" dirty="0"/>
              <a:t>K8s in Azure in GCP Anthos</a:t>
            </a:r>
          </a:p>
        </p:txBody>
      </p:sp>
      <p:pic>
        <p:nvPicPr>
          <p:cNvPr id="6" name="Picture 5">
            <a:extLst>
              <a:ext uri="{FF2B5EF4-FFF2-40B4-BE49-F238E27FC236}">
                <a16:creationId xmlns:a16="http://schemas.microsoft.com/office/drawing/2014/main" id="{C58168D0-F5B8-6ED6-AC44-6A02F8752245}"/>
              </a:ext>
            </a:extLst>
          </p:cNvPr>
          <p:cNvPicPr>
            <a:picLocks noChangeAspect="1"/>
          </p:cNvPicPr>
          <p:nvPr/>
        </p:nvPicPr>
        <p:blipFill>
          <a:blip r:embed="rId2"/>
          <a:stretch>
            <a:fillRect/>
          </a:stretch>
        </p:blipFill>
        <p:spPr>
          <a:xfrm>
            <a:off x="0" y="1920417"/>
            <a:ext cx="9144000" cy="2189355"/>
          </a:xfrm>
          <a:prstGeom prst="rect">
            <a:avLst/>
          </a:prstGeom>
        </p:spPr>
      </p:pic>
    </p:spTree>
    <p:extLst>
      <p:ext uri="{BB962C8B-B14F-4D97-AF65-F5344CB8AC3E}">
        <p14:creationId xmlns:p14="http://schemas.microsoft.com/office/powerpoint/2010/main" val="4112981214"/>
      </p:ext>
    </p:extLst>
  </p:cSld>
  <p:clrMapOvr>
    <a:masterClrMapping/>
  </p:clrMapOvr>
  <mc:AlternateContent xmlns:mc="http://schemas.openxmlformats.org/markup-compatibility/2006" xmlns:p14="http://schemas.microsoft.com/office/powerpoint/2010/main">
    <mc:Choice Requires="p14">
      <p:transition spd="slow" p14:dur="2000" advTm="10715"/>
    </mc:Choice>
    <mc:Fallback xmlns="">
      <p:transition spd="slow" advTm="10715"/>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E92B5-62A2-BBF6-FAFF-7D76721A0545}"/>
              </a:ext>
            </a:extLst>
          </p:cNvPr>
          <p:cNvSpPr>
            <a:spLocks noGrp="1"/>
          </p:cNvSpPr>
          <p:nvPr>
            <p:ph type="title"/>
          </p:nvPr>
        </p:nvSpPr>
        <p:spPr/>
        <p:txBody>
          <a:bodyPr>
            <a:normAutofit/>
          </a:bodyPr>
          <a:lstStyle/>
          <a:p>
            <a:r>
              <a:rPr lang="en-US" dirty="0"/>
              <a:t>Verification: CLI</a:t>
            </a:r>
          </a:p>
        </p:txBody>
      </p:sp>
      <p:sp>
        <p:nvSpPr>
          <p:cNvPr id="3" name="Text Placeholder 2">
            <a:extLst>
              <a:ext uri="{FF2B5EF4-FFF2-40B4-BE49-F238E27FC236}">
                <a16:creationId xmlns:a16="http://schemas.microsoft.com/office/drawing/2014/main" id="{41446A17-9ACE-94B3-EE09-8BC7E51E9CA2}"/>
              </a:ext>
            </a:extLst>
          </p:cNvPr>
          <p:cNvSpPr>
            <a:spLocks noGrp="1"/>
          </p:cNvSpPr>
          <p:nvPr>
            <p:ph type="body" idx="1"/>
          </p:nvPr>
        </p:nvSpPr>
        <p:spPr/>
        <p:txBody>
          <a:bodyPr>
            <a:normAutofit lnSpcReduction="10000"/>
          </a:bodyPr>
          <a:lstStyle/>
          <a:p>
            <a:pPr marL="139700" indent="0">
              <a:buNone/>
            </a:pPr>
            <a:endParaRPr lang="en-US" dirty="0"/>
          </a:p>
          <a:p>
            <a:pPr marL="139700" indent="0">
              <a:buNone/>
            </a:pPr>
            <a:r>
              <a:rPr lang="en-US" dirty="0"/>
              <a:t>$ </a:t>
            </a:r>
            <a:r>
              <a:rPr lang="en-US" dirty="0" err="1"/>
              <a:t>gcloud</a:t>
            </a:r>
            <a:r>
              <a:rPr lang="en-US" dirty="0"/>
              <a:t> container azure clusters describe azure-cluster-0  --location us-east4</a:t>
            </a:r>
          </a:p>
          <a:p>
            <a:pPr marL="139700" indent="0">
              <a:buNone/>
            </a:pPr>
            <a:r>
              <a:rPr lang="en-US" dirty="0"/>
              <a:t>authorization:</a:t>
            </a:r>
          </a:p>
          <a:p>
            <a:pPr marL="139700" indent="0">
              <a:buNone/>
            </a:pPr>
            <a:r>
              <a:rPr lang="en-US" dirty="0"/>
              <a:t>  </a:t>
            </a:r>
            <a:r>
              <a:rPr lang="en-US" dirty="0" err="1"/>
              <a:t>adminUsers</a:t>
            </a:r>
            <a:r>
              <a:rPr lang="en-US" dirty="0"/>
              <a:t>:</a:t>
            </a:r>
          </a:p>
          <a:p>
            <a:pPr marL="139700" indent="0">
              <a:buNone/>
            </a:pPr>
            <a:r>
              <a:rPr lang="en-US" dirty="0"/>
              <a:t>  - username: isaac.johnson@gmail.com</a:t>
            </a:r>
          </a:p>
          <a:p>
            <a:pPr marL="139700" indent="0">
              <a:buNone/>
            </a:pPr>
            <a:r>
              <a:rPr lang="en-US" dirty="0" err="1"/>
              <a:t>azureClient</a:t>
            </a:r>
            <a:r>
              <a:rPr lang="en-US" dirty="0"/>
              <a:t>: projects/658532986431/locations/us-east4/</a:t>
            </a:r>
            <a:r>
              <a:rPr lang="en-US" dirty="0" err="1"/>
              <a:t>azureClients</a:t>
            </a:r>
            <a:r>
              <a:rPr lang="en-US" dirty="0"/>
              <a:t>/</a:t>
            </a:r>
            <a:r>
              <a:rPr lang="en-US" dirty="0" err="1"/>
              <a:t>myazclient</a:t>
            </a:r>
            <a:endParaRPr lang="en-US" dirty="0"/>
          </a:p>
          <a:p>
            <a:pPr marL="139700" indent="0">
              <a:buNone/>
            </a:pPr>
            <a:r>
              <a:rPr lang="en-US" dirty="0" err="1"/>
              <a:t>azureRegion</a:t>
            </a:r>
            <a:r>
              <a:rPr lang="en-US" dirty="0"/>
              <a:t>: </a:t>
            </a:r>
            <a:r>
              <a:rPr lang="en-US" dirty="0" err="1"/>
              <a:t>centralus</a:t>
            </a:r>
            <a:endParaRPr lang="en-US" dirty="0"/>
          </a:p>
          <a:p>
            <a:pPr marL="139700" indent="0">
              <a:buNone/>
            </a:pPr>
            <a:r>
              <a:rPr lang="en-US" dirty="0" err="1"/>
              <a:t>clusterCaCertificate</a:t>
            </a:r>
            <a:r>
              <a:rPr lang="en-US" dirty="0"/>
              <a:t>: |</a:t>
            </a:r>
          </a:p>
          <a:p>
            <a:pPr marL="139700" indent="0">
              <a:buNone/>
            </a:pPr>
            <a:r>
              <a:rPr lang="en-US" dirty="0"/>
              <a:t>  -----BEGIN CERTIFICATE-----</a:t>
            </a:r>
          </a:p>
        </p:txBody>
      </p:sp>
      <p:sp>
        <p:nvSpPr>
          <p:cNvPr id="4" name="Text Placeholder 3">
            <a:extLst>
              <a:ext uri="{FF2B5EF4-FFF2-40B4-BE49-F238E27FC236}">
                <a16:creationId xmlns:a16="http://schemas.microsoft.com/office/drawing/2014/main" id="{0900B58E-BE12-34FD-3726-7E21C2AC99CD}"/>
              </a:ext>
            </a:extLst>
          </p:cNvPr>
          <p:cNvSpPr>
            <a:spLocks noGrp="1"/>
          </p:cNvSpPr>
          <p:nvPr>
            <p:ph type="body" idx="2"/>
          </p:nvPr>
        </p:nvSpPr>
        <p:spPr/>
        <p:txBody>
          <a:bodyPr/>
          <a:lstStyle/>
          <a:p>
            <a:endParaRPr lang="en-US"/>
          </a:p>
        </p:txBody>
      </p:sp>
      <p:pic>
        <p:nvPicPr>
          <p:cNvPr id="6" name="Picture 5">
            <a:extLst>
              <a:ext uri="{FF2B5EF4-FFF2-40B4-BE49-F238E27FC236}">
                <a16:creationId xmlns:a16="http://schemas.microsoft.com/office/drawing/2014/main" id="{F87D4D85-5FFA-5B95-FF5B-C6D8FC07C388}"/>
              </a:ext>
            </a:extLst>
          </p:cNvPr>
          <p:cNvPicPr>
            <a:picLocks noChangeAspect="1"/>
          </p:cNvPicPr>
          <p:nvPr/>
        </p:nvPicPr>
        <p:blipFill>
          <a:blip r:embed="rId2"/>
          <a:stretch>
            <a:fillRect/>
          </a:stretch>
        </p:blipFill>
        <p:spPr>
          <a:xfrm>
            <a:off x="4326808" y="1017725"/>
            <a:ext cx="4662114" cy="4094108"/>
          </a:xfrm>
          <a:prstGeom prst="rect">
            <a:avLst/>
          </a:prstGeom>
        </p:spPr>
      </p:pic>
    </p:spTree>
    <p:extLst>
      <p:ext uri="{BB962C8B-B14F-4D97-AF65-F5344CB8AC3E}">
        <p14:creationId xmlns:p14="http://schemas.microsoft.com/office/powerpoint/2010/main" val="1274312918"/>
      </p:ext>
    </p:extLst>
  </p:cSld>
  <p:clrMapOvr>
    <a:masterClrMapping/>
  </p:clrMapOvr>
  <mc:AlternateContent xmlns:mc="http://schemas.openxmlformats.org/markup-compatibility/2006" xmlns:p14="http://schemas.microsoft.com/office/powerpoint/2010/main">
    <mc:Choice Requires="p14">
      <p:transition spd="slow" p14:dur="2000" advTm="7486"/>
    </mc:Choice>
    <mc:Fallback xmlns="">
      <p:transition spd="slow" advTm="7486"/>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D5D7-52C0-85B4-6287-2D6333B0BDEA}"/>
              </a:ext>
            </a:extLst>
          </p:cNvPr>
          <p:cNvSpPr>
            <a:spLocks noGrp="1"/>
          </p:cNvSpPr>
          <p:nvPr>
            <p:ph type="title"/>
          </p:nvPr>
        </p:nvSpPr>
        <p:spPr/>
        <p:txBody>
          <a:bodyPr>
            <a:normAutofit/>
          </a:bodyPr>
          <a:lstStyle/>
          <a:p>
            <a:r>
              <a:rPr lang="en-US" dirty="0"/>
              <a:t>Adding Nodes</a:t>
            </a:r>
          </a:p>
        </p:txBody>
      </p:sp>
      <p:sp>
        <p:nvSpPr>
          <p:cNvPr id="3" name="Text Placeholder 2">
            <a:extLst>
              <a:ext uri="{FF2B5EF4-FFF2-40B4-BE49-F238E27FC236}">
                <a16:creationId xmlns:a16="http://schemas.microsoft.com/office/drawing/2014/main" id="{41F279E7-7B8F-CA3B-E618-B62F8652AAA2}"/>
              </a:ext>
            </a:extLst>
          </p:cNvPr>
          <p:cNvSpPr>
            <a:spLocks noGrp="1"/>
          </p:cNvSpPr>
          <p:nvPr>
            <p:ph type="body" idx="1"/>
          </p:nvPr>
        </p:nvSpPr>
        <p:spPr/>
        <p:txBody>
          <a:bodyPr>
            <a:normAutofit fontScale="92500" lnSpcReduction="10000"/>
          </a:bodyPr>
          <a:lstStyle/>
          <a:p>
            <a:pPr marL="139700" indent="0">
              <a:buNone/>
            </a:pPr>
            <a:r>
              <a:rPr lang="en-US" dirty="0"/>
              <a:t>We need the public key.  If you don’t have it handy, you can retrieve it from the cluster details:</a:t>
            </a:r>
          </a:p>
          <a:p>
            <a:pPr marL="139700" indent="0">
              <a:buNone/>
            </a:pPr>
            <a:endParaRPr lang="en-US" dirty="0"/>
          </a:p>
          <a:p>
            <a:pPr marL="139700" indent="0">
              <a:buNone/>
            </a:pPr>
            <a:r>
              <a:rPr lang="en-US" dirty="0"/>
              <a:t>$ </a:t>
            </a:r>
            <a:r>
              <a:rPr lang="en-US" dirty="0" err="1"/>
              <a:t>gcloud</a:t>
            </a:r>
            <a:r>
              <a:rPr lang="en-US" dirty="0"/>
              <a:t> container azure clusters describe azure-cluster-0  --location us-east4 | grep </a:t>
            </a:r>
            <a:r>
              <a:rPr lang="en-US" dirty="0" err="1"/>
              <a:t>authorizedKey</a:t>
            </a:r>
            <a:r>
              <a:rPr lang="en-US" dirty="0"/>
              <a:t> | sed 's/^.*</a:t>
            </a:r>
            <a:r>
              <a:rPr lang="en-US" dirty="0" err="1"/>
              <a:t>ey</a:t>
            </a:r>
            <a:r>
              <a:rPr lang="en-US" dirty="0"/>
              <a:t>: //' &gt; mykey.pub</a:t>
            </a:r>
          </a:p>
          <a:p>
            <a:pPr marL="139700" indent="0">
              <a:buNone/>
            </a:pPr>
            <a:endParaRPr lang="en-US" dirty="0"/>
          </a:p>
          <a:p>
            <a:pPr marL="139700" indent="0">
              <a:buNone/>
            </a:pPr>
            <a:r>
              <a:rPr lang="en-US" dirty="0"/>
              <a:t>$ SUBNET_ID=`</a:t>
            </a:r>
            <a:r>
              <a:rPr lang="en-US" dirty="0" err="1"/>
              <a:t>az</a:t>
            </a:r>
            <a:r>
              <a:rPr lang="en-US" dirty="0"/>
              <a:t> network </a:t>
            </a:r>
            <a:r>
              <a:rPr lang="en-US" dirty="0" err="1"/>
              <a:t>vnet</a:t>
            </a:r>
            <a:r>
              <a:rPr lang="en-US" dirty="0"/>
              <a:t> subnet show --resource-group=</a:t>
            </a:r>
            <a:r>
              <a:rPr lang="en-US" dirty="0" err="1"/>
              <a:t>anthosrg</a:t>
            </a:r>
            <a:r>
              <a:rPr lang="en-US" dirty="0"/>
              <a:t> --</a:t>
            </a:r>
            <a:r>
              <a:rPr lang="en-US" dirty="0" err="1"/>
              <a:t>vnet</a:t>
            </a:r>
            <a:r>
              <a:rPr lang="en-US" dirty="0"/>
              <a:t>-name=</a:t>
            </a:r>
            <a:r>
              <a:rPr lang="en-US" dirty="0" err="1"/>
              <a:t>anthosvnet</a:t>
            </a:r>
            <a:r>
              <a:rPr lang="en-US" dirty="0"/>
              <a:t> --name default --query "id" -</a:t>
            </a:r>
            <a:r>
              <a:rPr lang="en-US" dirty="0" err="1"/>
              <a:t>otsv</a:t>
            </a:r>
            <a:r>
              <a:rPr lang="en-US" dirty="0"/>
              <a:t>`</a:t>
            </a:r>
          </a:p>
          <a:p>
            <a:pPr marL="139700" indent="0">
              <a:buNone/>
            </a:pPr>
            <a:r>
              <a:rPr lang="en-US" dirty="0"/>
              <a:t> </a:t>
            </a:r>
          </a:p>
          <a:p>
            <a:pPr marL="139700" indent="0">
              <a:buNone/>
            </a:pPr>
            <a:r>
              <a:rPr lang="en-US" dirty="0"/>
              <a:t>$ SSH_PUBLIC_KEY=$(cat mykey.pub)</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p:txBody>
      </p:sp>
      <p:sp>
        <p:nvSpPr>
          <p:cNvPr id="4" name="Text Placeholder 3">
            <a:extLst>
              <a:ext uri="{FF2B5EF4-FFF2-40B4-BE49-F238E27FC236}">
                <a16:creationId xmlns:a16="http://schemas.microsoft.com/office/drawing/2014/main" id="{04E0992D-B688-2D62-29D0-4E0F1292FB15}"/>
              </a:ext>
            </a:extLst>
          </p:cNvPr>
          <p:cNvSpPr>
            <a:spLocks noGrp="1"/>
          </p:cNvSpPr>
          <p:nvPr>
            <p:ph type="body" idx="2"/>
          </p:nvPr>
        </p:nvSpPr>
        <p:spPr/>
        <p:txBody>
          <a:bodyPr>
            <a:normAutofit fontScale="55000" lnSpcReduction="20000"/>
          </a:bodyPr>
          <a:lstStyle/>
          <a:p>
            <a:pPr marL="139700" indent="0">
              <a:buNone/>
            </a:pPr>
            <a:endParaRPr lang="en-US" dirty="0"/>
          </a:p>
          <a:p>
            <a:pPr marL="139700" indent="0">
              <a:buNone/>
            </a:pPr>
            <a:r>
              <a:rPr lang="en-US" dirty="0"/>
              <a:t>$ </a:t>
            </a:r>
            <a:r>
              <a:rPr lang="en-US" dirty="0" err="1"/>
              <a:t>gcloud</a:t>
            </a:r>
            <a:r>
              <a:rPr lang="en-US" dirty="0"/>
              <a:t> container azure node-pools create azurenodepool1 \</a:t>
            </a:r>
          </a:p>
          <a:p>
            <a:pPr marL="139700" indent="0">
              <a:buNone/>
            </a:pPr>
            <a:r>
              <a:rPr lang="en-US" dirty="0"/>
              <a:t>&gt;     --cluster azure-cluster-0 \</a:t>
            </a:r>
          </a:p>
          <a:p>
            <a:pPr marL="139700" indent="0">
              <a:buNone/>
            </a:pPr>
            <a:r>
              <a:rPr lang="en-US" dirty="0"/>
              <a:t>&gt;     --location us-east4 \</a:t>
            </a:r>
          </a:p>
          <a:p>
            <a:pPr marL="139700" indent="0">
              <a:buNone/>
            </a:pPr>
            <a:r>
              <a:rPr lang="en-US" dirty="0"/>
              <a:t>&gt;     --node-version 1.22.8-gke.1300 \</a:t>
            </a:r>
          </a:p>
          <a:p>
            <a:pPr marL="139700" indent="0">
              <a:buNone/>
            </a:pPr>
            <a:r>
              <a:rPr lang="en-US" dirty="0"/>
              <a:t>&gt;     --</a:t>
            </a:r>
            <a:r>
              <a:rPr lang="en-US" dirty="0" err="1"/>
              <a:t>vm</a:t>
            </a:r>
            <a:r>
              <a:rPr lang="en-US" dirty="0"/>
              <a:t>-size Standard_DS2_v2 \</a:t>
            </a:r>
          </a:p>
          <a:p>
            <a:pPr marL="139700" indent="0">
              <a:buNone/>
            </a:pPr>
            <a:r>
              <a:rPr lang="en-US" dirty="0"/>
              <a:t>&gt;     --max-pods-per-node 110 \</a:t>
            </a:r>
          </a:p>
          <a:p>
            <a:pPr marL="139700" indent="0">
              <a:buNone/>
            </a:pPr>
            <a:r>
              <a:rPr lang="en-US" dirty="0"/>
              <a:t>--min-no&gt;     --min-nodes 2 \</a:t>
            </a:r>
          </a:p>
          <a:p>
            <a:pPr marL="139700" indent="0">
              <a:buNone/>
            </a:pPr>
            <a:r>
              <a:rPr lang="en-US" dirty="0"/>
              <a:t>&gt;     --max-nodes 4 \</a:t>
            </a:r>
          </a:p>
          <a:p>
            <a:pPr marL="139700" indent="0">
              <a:buNone/>
            </a:pPr>
            <a:r>
              <a:rPr lang="en-US" dirty="0"/>
              <a:t>&gt;     --subnet-id "$SUBNET_ID" \</a:t>
            </a:r>
          </a:p>
          <a:p>
            <a:pPr marL="139700" indent="0">
              <a:buNone/>
            </a:pPr>
            <a:r>
              <a:rPr lang="en-US" dirty="0"/>
              <a:t>&gt;     --</a:t>
            </a:r>
            <a:r>
              <a:rPr lang="en-US" dirty="0" err="1"/>
              <a:t>ssh</a:t>
            </a:r>
            <a:r>
              <a:rPr lang="en-US" dirty="0"/>
              <a:t>-public-key "$SSH_PUBLIC_KEY"</a:t>
            </a:r>
          </a:p>
          <a:p>
            <a:pPr marL="139700" indent="0">
              <a:buNone/>
            </a:pPr>
            <a:r>
              <a:rPr lang="en-US" dirty="0"/>
              <a:t>Created Operation [https://us-east4-gkemulticloud.googleapis.com/v1/projects/658532986431/locations/us-east4/operations/4f76f987-1fee-454c-84d0-80c091cb8890].</a:t>
            </a:r>
          </a:p>
          <a:p>
            <a:pPr marL="139700" indent="0">
              <a:buNone/>
            </a:pPr>
            <a:r>
              <a:rPr lang="en-US" dirty="0"/>
              <a:t>Creating node pool azurenodepool1...done.</a:t>
            </a:r>
          </a:p>
          <a:p>
            <a:pPr marL="139700" indent="0">
              <a:buNone/>
            </a:pPr>
            <a:r>
              <a:rPr lang="en-US" dirty="0"/>
              <a:t>Created Azure Node Pool [https://us-east4-gkemulticloud.googleapis.com/v1/projects/gkedemo01/locations/us-east4/azureClusters/azure-cluster-0/azureNodePools/azurenodepool1].</a:t>
            </a:r>
          </a:p>
          <a:p>
            <a:pPr marL="139700" indent="0">
              <a:buNone/>
            </a:pPr>
            <a:r>
              <a:rPr lang="en-US" dirty="0"/>
              <a:t>NAME            NODE_VERSION     VM_SIZE          MIN_NODES  MAX_NODES  STATE</a:t>
            </a:r>
          </a:p>
          <a:p>
            <a:pPr marL="139700" indent="0">
              <a:buNone/>
            </a:pPr>
            <a:r>
              <a:rPr lang="en-US" dirty="0"/>
              <a:t>azurenodepool1  1.22.8-gke.1300  Standard_DS2_v2  2          4          RUNNING</a:t>
            </a:r>
          </a:p>
        </p:txBody>
      </p:sp>
    </p:spTree>
    <p:extLst>
      <p:ext uri="{BB962C8B-B14F-4D97-AF65-F5344CB8AC3E}">
        <p14:creationId xmlns:p14="http://schemas.microsoft.com/office/powerpoint/2010/main" val="1803171918"/>
      </p:ext>
    </p:extLst>
  </p:cSld>
  <p:clrMapOvr>
    <a:masterClrMapping/>
  </p:clrMapOvr>
  <mc:AlternateContent xmlns:mc="http://schemas.openxmlformats.org/markup-compatibility/2006" xmlns:p14="http://schemas.microsoft.com/office/powerpoint/2010/main">
    <mc:Choice Requires="p14">
      <p:transition spd="slow" p14:dur="2000" advTm="23033"/>
    </mc:Choice>
    <mc:Fallback xmlns="">
      <p:transition spd="slow" advTm="23033"/>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5BEF1-DB93-8CBE-A19D-ED7646972FC6}"/>
              </a:ext>
            </a:extLst>
          </p:cNvPr>
          <p:cNvSpPr>
            <a:spLocks noGrp="1"/>
          </p:cNvSpPr>
          <p:nvPr>
            <p:ph type="title"/>
          </p:nvPr>
        </p:nvSpPr>
        <p:spPr/>
        <p:txBody>
          <a:bodyPr>
            <a:normAutofit/>
          </a:bodyPr>
          <a:lstStyle/>
          <a:p>
            <a:r>
              <a:rPr lang="en-US" dirty="0"/>
              <a:t>Create node pools and verify</a:t>
            </a:r>
          </a:p>
        </p:txBody>
      </p:sp>
      <p:sp>
        <p:nvSpPr>
          <p:cNvPr id="3" name="Text Placeholder 2">
            <a:extLst>
              <a:ext uri="{FF2B5EF4-FFF2-40B4-BE49-F238E27FC236}">
                <a16:creationId xmlns:a16="http://schemas.microsoft.com/office/drawing/2014/main" id="{6181F556-2C73-54D6-0FA6-EC41007E906D}"/>
              </a:ext>
            </a:extLst>
          </p:cNvPr>
          <p:cNvSpPr>
            <a:spLocks noGrp="1"/>
          </p:cNvSpPr>
          <p:nvPr>
            <p:ph type="body" idx="1"/>
          </p:nvPr>
        </p:nvSpPr>
        <p:spPr/>
        <p:txBody>
          <a:bodyPr>
            <a:normAutofit fontScale="40000" lnSpcReduction="20000"/>
          </a:bodyPr>
          <a:lstStyle/>
          <a:p>
            <a:pPr marL="139700" indent="0">
              <a:buNone/>
            </a:pPr>
            <a:r>
              <a:rPr lang="en-US" dirty="0"/>
              <a:t>$ </a:t>
            </a:r>
            <a:r>
              <a:rPr lang="en-US" dirty="0" err="1"/>
              <a:t>gcloud</a:t>
            </a:r>
            <a:r>
              <a:rPr lang="en-US" dirty="0"/>
              <a:t> container azure node-pools describe azurenodepool1 --cluster azure-cluster-0 --location us-east4</a:t>
            </a:r>
          </a:p>
          <a:p>
            <a:pPr marL="139700" indent="0">
              <a:buNone/>
            </a:pPr>
            <a:r>
              <a:rPr lang="en-US" dirty="0"/>
              <a:t>autoscaling:</a:t>
            </a:r>
          </a:p>
          <a:p>
            <a:pPr marL="139700" indent="0">
              <a:buNone/>
            </a:pPr>
            <a:r>
              <a:rPr lang="en-US" dirty="0"/>
              <a:t>  </a:t>
            </a:r>
            <a:r>
              <a:rPr lang="en-US" dirty="0" err="1"/>
              <a:t>maxNodeCount</a:t>
            </a:r>
            <a:r>
              <a:rPr lang="en-US" dirty="0"/>
              <a:t>: 4</a:t>
            </a:r>
          </a:p>
          <a:p>
            <a:pPr marL="139700" indent="0">
              <a:buNone/>
            </a:pPr>
            <a:r>
              <a:rPr lang="en-US" dirty="0"/>
              <a:t>  </a:t>
            </a:r>
            <a:r>
              <a:rPr lang="en-US" dirty="0" err="1"/>
              <a:t>minNodeCount</a:t>
            </a:r>
            <a:r>
              <a:rPr lang="en-US" dirty="0"/>
              <a:t>: 2</a:t>
            </a:r>
          </a:p>
          <a:p>
            <a:pPr marL="139700" indent="0">
              <a:buNone/>
            </a:pPr>
            <a:r>
              <a:rPr lang="en-US" dirty="0" err="1"/>
              <a:t>azureAvailabilityZone</a:t>
            </a:r>
            <a:r>
              <a:rPr lang="en-US" dirty="0"/>
              <a:t>: '1'</a:t>
            </a:r>
          </a:p>
          <a:p>
            <a:pPr marL="139700" indent="0">
              <a:buNone/>
            </a:pPr>
            <a:r>
              <a:rPr lang="en-US" dirty="0"/>
              <a:t>config:</a:t>
            </a:r>
          </a:p>
          <a:p>
            <a:pPr marL="139700" indent="0">
              <a:buNone/>
            </a:pPr>
            <a:r>
              <a:rPr lang="en-US" dirty="0"/>
              <a:t>  </a:t>
            </a:r>
            <a:r>
              <a:rPr lang="en-US" dirty="0" err="1"/>
              <a:t>rootVolume</a:t>
            </a:r>
            <a:r>
              <a:rPr lang="en-US" dirty="0"/>
              <a:t>:</a:t>
            </a:r>
          </a:p>
          <a:p>
            <a:pPr marL="139700" indent="0">
              <a:buNone/>
            </a:pPr>
            <a:r>
              <a:rPr lang="en-US" dirty="0"/>
              <a:t>    </a:t>
            </a:r>
            <a:r>
              <a:rPr lang="en-US" dirty="0" err="1"/>
              <a:t>sizeGib</a:t>
            </a:r>
            <a:r>
              <a:rPr lang="en-US" dirty="0"/>
              <a:t>: 32</a:t>
            </a:r>
          </a:p>
          <a:p>
            <a:pPr marL="139700" indent="0">
              <a:buNone/>
            </a:pPr>
            <a:r>
              <a:rPr lang="en-US" dirty="0"/>
              <a:t>  </a:t>
            </a:r>
            <a:r>
              <a:rPr lang="en-US" dirty="0" err="1"/>
              <a:t>sshConfig</a:t>
            </a:r>
            <a:r>
              <a:rPr lang="en-US" dirty="0"/>
              <a:t>:</a:t>
            </a:r>
          </a:p>
          <a:p>
            <a:pPr marL="139700" indent="0">
              <a:buNone/>
            </a:pPr>
            <a:r>
              <a:rPr lang="en-US" dirty="0"/>
              <a:t>    </a:t>
            </a:r>
            <a:r>
              <a:rPr lang="en-US" dirty="0" err="1"/>
              <a:t>authorizedKey</a:t>
            </a:r>
            <a:r>
              <a:rPr lang="en-US" dirty="0"/>
              <a:t>: </a:t>
            </a:r>
            <a:r>
              <a:rPr lang="en-US" dirty="0" err="1"/>
              <a:t>ssh-rsa</a:t>
            </a:r>
            <a:r>
              <a:rPr lang="en-US" dirty="0"/>
              <a:t> AAAAB3NzaC1yc2EAAAADAQABAAACAQCYK3faONA8kS/4BNQFzEfr72UmuY2U7MMIGi/</a:t>
            </a:r>
            <a:r>
              <a:rPr lang="en-US" dirty="0" err="1"/>
              <a:t>jSPQzaVHH</a:t>
            </a:r>
            <a:r>
              <a:rPr lang="en-US" dirty="0"/>
              <a:t>/f89ttbZ0dvatEURApatckfp4AkQJWhopba7IDwAfV4tbik52cCTH1kKgPI7zqxgf7xJbqkThDTJ2Wg6oyaFAwlom7atGwmmaAwLGf84HzoNoU4KJUyw5I56n9JCK8bl3EHBgH+PsKvYp6HJ0+o7PpL3NrJwKYuuwvirx3wXX8iotnLjFsxftSSWB5sI3/R5fJsqRKlL8poAPL/iS+PBuZymByQuaLqRvppUh3yM5Mr/Yscd8+OJIym+TiatoHiSdnL5qeIhwWxO6crqg8N+9AIg3s6En+KN1M1lj+Y057Tx2sSPo4fN+5s4uV4qni2kxKzVrvIZKaHYDT12KSsP/aRodM8s5AWU2TDxJ3My0IjHs2wtzYaSyVrI18R5qD4+ifkQcCKK5gNxCZp3fNA+OavORz1LDNUpwahjGxM9lHs04ReKiOTEh1SIk/RM0T7yAxotiMEPhiYTYobq1bm3ysdfKWr/nE2kkxIfdFbTsZ8sVEbH+Ca22KS5x0ccHlfB4JkwjQHaSA1eEhKNDNUvSLasA3Vj9wpHAmk3Q3FypNSsIJMDC3FcR6YoL0AIH0V1R4JrwlESrAtg1+bCvDxZm+6IyImD46m/TmtSWFCNOIXSusWNZJw8IGXAf2wO9w==</a:t>
            </a:r>
          </a:p>
          <a:p>
            <a:pPr marL="139700" indent="0">
              <a:buNone/>
            </a:pPr>
            <a:r>
              <a:rPr lang="en-US" dirty="0"/>
              <a:t>  </a:t>
            </a:r>
            <a:r>
              <a:rPr lang="en-US" dirty="0" err="1"/>
              <a:t>vmSize</a:t>
            </a:r>
            <a:r>
              <a:rPr lang="en-US" dirty="0"/>
              <a:t>: Standard_DS2_v2</a:t>
            </a:r>
          </a:p>
          <a:p>
            <a:pPr marL="139700" indent="0">
              <a:buNone/>
            </a:pPr>
            <a:r>
              <a:rPr lang="en-US" dirty="0" err="1"/>
              <a:t>createTime</a:t>
            </a:r>
            <a:r>
              <a:rPr lang="en-US" dirty="0"/>
              <a:t>: '2022-05-16T01:38:28.500578Z'</a:t>
            </a:r>
          </a:p>
          <a:p>
            <a:pPr marL="139700" indent="0">
              <a:buNone/>
            </a:pPr>
            <a:r>
              <a:rPr lang="en-US" dirty="0" err="1"/>
              <a:t>etag</a:t>
            </a:r>
            <a:r>
              <a:rPr lang="en-US" dirty="0"/>
              <a:t>: W/"28dn-w7JSuRzUm2aCwGrsUMSly7bKloqlhjaX8Tz9zI"</a:t>
            </a:r>
          </a:p>
          <a:p>
            <a:pPr marL="139700" indent="0">
              <a:buNone/>
            </a:pPr>
            <a:r>
              <a:rPr lang="en-US" dirty="0" err="1"/>
              <a:t>maxPodsConstraint</a:t>
            </a:r>
            <a:r>
              <a:rPr lang="en-US" dirty="0"/>
              <a:t>:</a:t>
            </a:r>
          </a:p>
          <a:p>
            <a:pPr marL="139700" indent="0">
              <a:buNone/>
            </a:pPr>
            <a:r>
              <a:rPr lang="en-US" dirty="0"/>
              <a:t>  </a:t>
            </a:r>
            <a:r>
              <a:rPr lang="en-US" dirty="0" err="1"/>
              <a:t>maxPodsPerNode</a:t>
            </a:r>
            <a:r>
              <a:rPr lang="en-US" dirty="0"/>
              <a:t>: '110'</a:t>
            </a:r>
          </a:p>
          <a:p>
            <a:pPr marL="139700" indent="0">
              <a:buNone/>
            </a:pPr>
            <a:r>
              <a:rPr lang="en-US" dirty="0"/>
              <a:t>name: projects/658532986431/locations/us-east4/</a:t>
            </a:r>
            <a:r>
              <a:rPr lang="en-US" dirty="0" err="1"/>
              <a:t>azureClusters</a:t>
            </a:r>
            <a:r>
              <a:rPr lang="en-US" dirty="0"/>
              <a:t>/azure-cluster-0/</a:t>
            </a:r>
            <a:r>
              <a:rPr lang="en-US" dirty="0" err="1"/>
              <a:t>azureNodePools</a:t>
            </a:r>
            <a:r>
              <a:rPr lang="en-US" dirty="0"/>
              <a:t>/azurenodepool1</a:t>
            </a:r>
          </a:p>
          <a:p>
            <a:pPr marL="139700" indent="0">
              <a:buNone/>
            </a:pPr>
            <a:r>
              <a:rPr lang="en-US" dirty="0"/>
              <a:t>state: RUNNING</a:t>
            </a:r>
          </a:p>
          <a:p>
            <a:pPr marL="139700" indent="0">
              <a:buNone/>
            </a:pPr>
            <a:r>
              <a:rPr lang="en-US" dirty="0" err="1"/>
              <a:t>subnetId</a:t>
            </a:r>
            <a:r>
              <a:rPr lang="en-US" dirty="0"/>
              <a:t>: /subscriptions/d955c0ba-13dc-44cf-a29a-8fed74cbb22d/</a:t>
            </a:r>
            <a:r>
              <a:rPr lang="en-US" dirty="0" err="1"/>
              <a:t>resourceGroups</a:t>
            </a:r>
            <a:r>
              <a:rPr lang="en-US" dirty="0"/>
              <a:t>/</a:t>
            </a:r>
            <a:r>
              <a:rPr lang="en-US" dirty="0" err="1"/>
              <a:t>anthosrg</a:t>
            </a:r>
            <a:r>
              <a:rPr lang="en-US" dirty="0"/>
              <a:t>/providers/</a:t>
            </a:r>
            <a:r>
              <a:rPr lang="en-US" dirty="0" err="1"/>
              <a:t>Microsoft.Network</a:t>
            </a:r>
            <a:r>
              <a:rPr lang="en-US" dirty="0"/>
              <a:t>/</a:t>
            </a:r>
            <a:r>
              <a:rPr lang="en-US" dirty="0" err="1"/>
              <a:t>virtualNetworks</a:t>
            </a:r>
            <a:r>
              <a:rPr lang="en-US" dirty="0"/>
              <a:t>/</a:t>
            </a:r>
            <a:r>
              <a:rPr lang="en-US" dirty="0" err="1"/>
              <a:t>anthosvnet</a:t>
            </a:r>
            <a:r>
              <a:rPr lang="en-US" dirty="0"/>
              <a:t>/subnets/default</a:t>
            </a:r>
          </a:p>
          <a:p>
            <a:pPr marL="139700" indent="0">
              <a:buNone/>
            </a:pPr>
            <a:r>
              <a:rPr lang="en-US" dirty="0" err="1"/>
              <a:t>uid</a:t>
            </a:r>
            <a:r>
              <a:rPr lang="en-US" dirty="0"/>
              <a:t>: 085a7890-7441-48d2-a293-f193920e91cd</a:t>
            </a:r>
          </a:p>
          <a:p>
            <a:pPr marL="139700" indent="0">
              <a:buNone/>
            </a:pPr>
            <a:r>
              <a:rPr lang="en-US" dirty="0" err="1"/>
              <a:t>updateTime</a:t>
            </a:r>
            <a:r>
              <a:rPr lang="en-US" dirty="0"/>
              <a:t>: '2022-05-16T01:41:02.316410Z'</a:t>
            </a:r>
          </a:p>
          <a:p>
            <a:pPr marL="139700" indent="0">
              <a:buNone/>
            </a:pPr>
            <a:r>
              <a:rPr lang="en-US" dirty="0"/>
              <a:t>version: 1.22.8-gke.1300</a:t>
            </a:r>
          </a:p>
          <a:p>
            <a:pPr marL="139700" indent="0">
              <a:buNone/>
            </a:pPr>
            <a:endParaRPr lang="en-US" dirty="0"/>
          </a:p>
        </p:txBody>
      </p:sp>
      <p:sp>
        <p:nvSpPr>
          <p:cNvPr id="4" name="Text Placeholder 3">
            <a:extLst>
              <a:ext uri="{FF2B5EF4-FFF2-40B4-BE49-F238E27FC236}">
                <a16:creationId xmlns:a16="http://schemas.microsoft.com/office/drawing/2014/main" id="{7EB70339-7FEC-A34B-C1FA-2583F5496263}"/>
              </a:ext>
            </a:extLst>
          </p:cNvPr>
          <p:cNvSpPr>
            <a:spLocks noGrp="1"/>
          </p:cNvSpPr>
          <p:nvPr>
            <p:ph type="body" idx="2"/>
          </p:nvPr>
        </p:nvSpPr>
        <p:spPr/>
        <p:txBody>
          <a:bodyPr>
            <a:normAutofit fontScale="85000" lnSpcReduction="10000"/>
          </a:bodyPr>
          <a:lstStyle/>
          <a:p>
            <a:pPr marL="139700" indent="0">
              <a:buNone/>
            </a:pPr>
            <a:r>
              <a:rPr lang="en-US" dirty="0"/>
              <a:t>$ </a:t>
            </a:r>
            <a:r>
              <a:rPr lang="en-US" dirty="0" err="1"/>
              <a:t>gcloud</a:t>
            </a:r>
            <a:r>
              <a:rPr lang="en-US" dirty="0"/>
              <a:t> container azure clusters get-credentials azure-cluster-0 --location us-east4</a:t>
            </a:r>
          </a:p>
          <a:p>
            <a:pPr marL="139700" indent="0">
              <a:buNone/>
            </a:pPr>
            <a:r>
              <a:rPr lang="en-US" dirty="0"/>
              <a:t>A new </a:t>
            </a:r>
            <a:r>
              <a:rPr lang="en-US" dirty="0" err="1"/>
              <a:t>kubeconfig</a:t>
            </a:r>
            <a:r>
              <a:rPr lang="en-US" dirty="0"/>
              <a:t> entry "gke_azure_gkedemo01_us-east4_azure-cluster-0" has been generated and set as the current context.</a:t>
            </a:r>
          </a:p>
          <a:p>
            <a:pPr marL="139700" indent="0">
              <a:buNone/>
            </a:pPr>
            <a:endParaRPr lang="en-US" dirty="0"/>
          </a:p>
          <a:p>
            <a:pPr marL="139700" indent="0">
              <a:buNone/>
            </a:pPr>
            <a:r>
              <a:rPr lang="en-US" dirty="0"/>
              <a:t>$ </a:t>
            </a:r>
            <a:r>
              <a:rPr lang="en-US" dirty="0" err="1"/>
              <a:t>kubectl</a:t>
            </a:r>
            <a:r>
              <a:rPr lang="en-US" dirty="0"/>
              <a:t> get nodes</a:t>
            </a:r>
          </a:p>
          <a:p>
            <a:pPr marL="139700" indent="0">
              <a:buNone/>
            </a:pPr>
            <a:r>
              <a:rPr lang="en-US" dirty="0"/>
              <a:t>NAME                                          STATUS   ROLES    AGE   VERSION</a:t>
            </a:r>
          </a:p>
          <a:p>
            <a:pPr marL="139700" indent="0">
              <a:buNone/>
            </a:pPr>
            <a:r>
              <a:rPr lang="en-US" dirty="0"/>
              <a:t>gke-gvbbhtt3zbgq-np-7gm5klxblfuq-vmss000000   Ready    &lt;none&gt;   20m   v1.22.8-gke.1300</a:t>
            </a:r>
          </a:p>
          <a:p>
            <a:pPr marL="139700" indent="0">
              <a:buNone/>
            </a:pPr>
            <a:r>
              <a:rPr lang="en-US" dirty="0"/>
              <a:t>gke-gvbbhtt3zbgq-np-7gm5klxblfuq-vmss000001   Ready    &lt;none&gt;   20m   v1.22.8-gke.1300</a:t>
            </a:r>
          </a:p>
        </p:txBody>
      </p:sp>
    </p:spTree>
    <p:extLst>
      <p:ext uri="{BB962C8B-B14F-4D97-AF65-F5344CB8AC3E}">
        <p14:creationId xmlns:p14="http://schemas.microsoft.com/office/powerpoint/2010/main" val="1914620022"/>
      </p:ext>
    </p:extLst>
  </p:cSld>
  <p:clrMapOvr>
    <a:masterClrMapping/>
  </p:clrMapOvr>
  <mc:AlternateContent xmlns:mc="http://schemas.openxmlformats.org/markup-compatibility/2006" xmlns:p14="http://schemas.microsoft.com/office/powerpoint/2010/main">
    <mc:Choice Requires="p14">
      <p:transition spd="slow" p14:dur="2000" advTm="10946"/>
    </mc:Choice>
    <mc:Fallback xmlns="">
      <p:transition spd="slow" advTm="10946"/>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779B3-D682-6861-9149-283E77B72CF7}"/>
              </a:ext>
            </a:extLst>
          </p:cNvPr>
          <p:cNvSpPr>
            <a:spLocks noGrp="1"/>
          </p:cNvSpPr>
          <p:nvPr>
            <p:ph type="title"/>
          </p:nvPr>
        </p:nvSpPr>
        <p:spPr/>
        <p:txBody>
          <a:bodyPr>
            <a:normAutofit/>
          </a:bodyPr>
          <a:lstStyle/>
          <a:p>
            <a:r>
              <a:rPr lang="en-US" dirty="0"/>
              <a:t>Reviewing features of Anthos cluster</a:t>
            </a:r>
          </a:p>
        </p:txBody>
      </p:sp>
      <p:sp>
        <p:nvSpPr>
          <p:cNvPr id="3" name="Text Placeholder 2">
            <a:extLst>
              <a:ext uri="{FF2B5EF4-FFF2-40B4-BE49-F238E27FC236}">
                <a16:creationId xmlns:a16="http://schemas.microsoft.com/office/drawing/2014/main" id="{06A77393-35A9-7308-4FEC-D0D089593C65}"/>
              </a:ext>
            </a:extLst>
          </p:cNvPr>
          <p:cNvSpPr>
            <a:spLocks noGrp="1"/>
          </p:cNvSpPr>
          <p:nvPr>
            <p:ph type="body" idx="1"/>
          </p:nvPr>
        </p:nvSpPr>
        <p:spPr>
          <a:xfrm>
            <a:off x="311700" y="1152475"/>
            <a:ext cx="2661090" cy="3416400"/>
          </a:xfrm>
        </p:spPr>
        <p:txBody>
          <a:bodyPr/>
          <a:lstStyle/>
          <a:p>
            <a:r>
              <a:rPr lang="en-US" dirty="0"/>
              <a:t>View and enable features like</a:t>
            </a:r>
          </a:p>
          <a:p>
            <a:pPr lvl="1"/>
            <a:r>
              <a:rPr lang="en-US" dirty="0"/>
              <a:t>Binary authorization (trusted images)</a:t>
            </a:r>
          </a:p>
          <a:p>
            <a:pPr lvl="1"/>
            <a:r>
              <a:rPr lang="en-US" dirty="0"/>
              <a:t>Cloud Run (</a:t>
            </a:r>
            <a:r>
              <a:rPr lang="en-US" dirty="0" err="1"/>
              <a:t>Knative</a:t>
            </a:r>
            <a:r>
              <a:rPr lang="en-US" dirty="0"/>
              <a:t>)</a:t>
            </a:r>
          </a:p>
          <a:p>
            <a:pPr lvl="1"/>
            <a:r>
              <a:rPr lang="en-US" dirty="0"/>
              <a:t>Config Management (</a:t>
            </a:r>
            <a:r>
              <a:rPr lang="en-US" dirty="0" err="1"/>
              <a:t>Gitops</a:t>
            </a:r>
            <a:r>
              <a:rPr lang="en-US" dirty="0"/>
              <a:t>)</a:t>
            </a:r>
          </a:p>
          <a:p>
            <a:pPr lvl="1"/>
            <a:r>
              <a:rPr lang="en-US" dirty="0"/>
              <a:t>Ingress</a:t>
            </a:r>
          </a:p>
          <a:p>
            <a:pPr lvl="1"/>
            <a:r>
              <a:rPr lang="en-US" dirty="0"/>
              <a:t>Service mesh (ASM, commercial Istio)</a:t>
            </a:r>
          </a:p>
          <a:p>
            <a:pPr lvl="1"/>
            <a:r>
              <a:rPr lang="en-US" dirty="0"/>
              <a:t>Identity service (</a:t>
            </a:r>
            <a:r>
              <a:rPr lang="en-US" dirty="0" err="1"/>
              <a:t>authn</a:t>
            </a:r>
            <a:r>
              <a:rPr lang="en-US" dirty="0"/>
              <a:t>)</a:t>
            </a:r>
          </a:p>
        </p:txBody>
      </p:sp>
      <p:pic>
        <p:nvPicPr>
          <p:cNvPr id="6" name="Picture 5">
            <a:extLst>
              <a:ext uri="{FF2B5EF4-FFF2-40B4-BE49-F238E27FC236}">
                <a16:creationId xmlns:a16="http://schemas.microsoft.com/office/drawing/2014/main" id="{699A46F3-DC0D-DBE8-60AC-9D3D2DE1CAC3}"/>
              </a:ext>
            </a:extLst>
          </p:cNvPr>
          <p:cNvPicPr>
            <a:picLocks noChangeAspect="1"/>
          </p:cNvPicPr>
          <p:nvPr/>
        </p:nvPicPr>
        <p:blipFill>
          <a:blip r:embed="rId2"/>
          <a:stretch>
            <a:fillRect/>
          </a:stretch>
        </p:blipFill>
        <p:spPr>
          <a:xfrm>
            <a:off x="3000715" y="1017725"/>
            <a:ext cx="5748787" cy="3853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40257986"/>
      </p:ext>
    </p:extLst>
  </p:cSld>
  <p:clrMapOvr>
    <a:masterClrMapping/>
  </p:clrMapOvr>
  <mc:AlternateContent xmlns:mc="http://schemas.openxmlformats.org/markup-compatibility/2006" xmlns:p14="http://schemas.microsoft.com/office/powerpoint/2010/main">
    <mc:Choice Requires="p14">
      <p:transition spd="slow" p14:dur="2000" advTm="32587"/>
    </mc:Choice>
    <mc:Fallback xmlns="">
      <p:transition spd="slow" advTm="3258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Cloud Computing</a:t>
            </a:r>
            <a:endParaRPr dirty="0"/>
          </a:p>
        </p:txBody>
      </p:sp>
      <p:sp>
        <p:nvSpPr>
          <p:cNvPr id="81" name="Google Shape;81;p17"/>
          <p:cNvSpPr txBox="1">
            <a:spLocks noGrp="1"/>
          </p:cNvSpPr>
          <p:nvPr>
            <p:ph type="body" idx="1"/>
          </p:nvPr>
        </p:nvSpPr>
        <p:spPr>
          <a:xfrm>
            <a:off x="311700" y="943870"/>
            <a:ext cx="5546305" cy="3861949"/>
          </a:xfrm>
          <a:prstGeom prst="rect">
            <a:avLst/>
          </a:prstGeom>
        </p:spPr>
        <p:txBody>
          <a:bodyPr spcFirstLastPara="1" wrap="square" lIns="91425" tIns="91425" rIns="91425" bIns="91425" anchor="t" anchorCtr="0">
            <a:normAutofit/>
          </a:bodyPr>
          <a:lstStyle/>
          <a:p>
            <a:pPr marL="285750" indent="-285750"/>
            <a:r>
              <a:rPr lang="en" sz="1400" dirty="0"/>
              <a:t>Timeline: </a:t>
            </a:r>
          </a:p>
          <a:p>
            <a:pPr marL="742950" lvl="1" indent="-285750"/>
            <a:r>
              <a:rPr lang="en" sz="1200" b="1" dirty="0"/>
              <a:t>2006</a:t>
            </a:r>
            <a:r>
              <a:rPr lang="en" sz="1200" dirty="0"/>
              <a:t> AWS s3 launched</a:t>
            </a:r>
          </a:p>
          <a:p>
            <a:pPr marL="742950" lvl="1" indent="-285750"/>
            <a:r>
              <a:rPr lang="en" sz="1200" dirty="0"/>
              <a:t>2008 Azure (“Project red dog”)</a:t>
            </a:r>
          </a:p>
          <a:p>
            <a:pPr marL="742950" lvl="1" indent="-285750"/>
            <a:r>
              <a:rPr lang="en" sz="1200" dirty="0"/>
              <a:t>2008 Google “App Engine” announced</a:t>
            </a:r>
          </a:p>
          <a:p>
            <a:pPr marL="742950" lvl="1" indent="-285750"/>
            <a:r>
              <a:rPr lang="en" sz="1200" dirty="0"/>
              <a:t>2010 as “Windows azure”, 2014 as “Microsoft azure”</a:t>
            </a:r>
          </a:p>
          <a:p>
            <a:pPr marL="742950" lvl="1" indent="-285750"/>
            <a:r>
              <a:rPr lang="en" sz="1200" dirty="0"/>
              <a:t>2011 GCP App Engine GA</a:t>
            </a:r>
          </a:p>
          <a:p>
            <a:pPr marL="742950" lvl="1" indent="-285750"/>
            <a:r>
              <a:rPr lang="en" sz="1200" b="1" dirty="0"/>
              <a:t>2012</a:t>
            </a:r>
            <a:r>
              <a:rPr lang="en" sz="1200" dirty="0"/>
              <a:t> first re:I and many new services</a:t>
            </a:r>
          </a:p>
          <a:p>
            <a:pPr marL="285750" indent="-285750"/>
            <a:r>
              <a:rPr lang="en" sz="1400" dirty="0"/>
              <a:t>Cloud Computing is just renting someone else's Computer.</a:t>
            </a:r>
          </a:p>
          <a:p>
            <a:pPr marL="742950" lvl="1" indent="-285750"/>
            <a:r>
              <a:rPr lang="en" sz="1200" dirty="0"/>
              <a:t>Most Concepts are not new, just the wire got longer.</a:t>
            </a:r>
          </a:p>
          <a:p>
            <a:pPr marL="285750" indent="-285750"/>
            <a:endParaRPr dirty="0"/>
          </a:p>
        </p:txBody>
      </p:sp>
      <p:pic>
        <p:nvPicPr>
          <p:cNvPr id="2050" name="Picture 2">
            <a:extLst>
              <a:ext uri="{FF2B5EF4-FFF2-40B4-BE49-F238E27FC236}">
                <a16:creationId xmlns:a16="http://schemas.microsoft.com/office/drawing/2014/main" id="{B172A51F-09FB-C4ED-CCEC-440CABC30C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7695" y="1600976"/>
            <a:ext cx="3019179" cy="31342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Arrow: Pentagon 4">
            <a:extLst>
              <a:ext uri="{FF2B5EF4-FFF2-40B4-BE49-F238E27FC236}">
                <a16:creationId xmlns:a16="http://schemas.microsoft.com/office/drawing/2014/main" id="{7044C620-3E3B-F485-30AD-D25A0F94816E}"/>
              </a:ext>
            </a:extLst>
          </p:cNvPr>
          <p:cNvSpPr/>
          <p:nvPr/>
        </p:nvSpPr>
        <p:spPr>
          <a:xfrm>
            <a:off x="851337" y="3720806"/>
            <a:ext cx="1589164" cy="47882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Installers</a:t>
            </a:r>
          </a:p>
        </p:txBody>
      </p:sp>
      <p:sp>
        <p:nvSpPr>
          <p:cNvPr id="6" name="Arrow: Pentagon 5">
            <a:extLst>
              <a:ext uri="{FF2B5EF4-FFF2-40B4-BE49-F238E27FC236}">
                <a16:creationId xmlns:a16="http://schemas.microsoft.com/office/drawing/2014/main" id="{BE016C92-2EED-1740-619E-4FFDC72C0697}"/>
              </a:ext>
            </a:extLst>
          </p:cNvPr>
          <p:cNvSpPr/>
          <p:nvPr/>
        </p:nvSpPr>
        <p:spPr>
          <a:xfrm>
            <a:off x="851337" y="4215647"/>
            <a:ext cx="1589164" cy="47882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Platform Builds</a:t>
            </a:r>
          </a:p>
        </p:txBody>
      </p:sp>
      <p:sp>
        <p:nvSpPr>
          <p:cNvPr id="7" name="Arrow: Pentagon 6">
            <a:extLst>
              <a:ext uri="{FF2B5EF4-FFF2-40B4-BE49-F238E27FC236}">
                <a16:creationId xmlns:a16="http://schemas.microsoft.com/office/drawing/2014/main" id="{93ABE6B9-84B0-C1CD-0E98-B99D943424C9}"/>
              </a:ext>
            </a:extLst>
          </p:cNvPr>
          <p:cNvSpPr/>
          <p:nvPr/>
        </p:nvSpPr>
        <p:spPr>
          <a:xfrm>
            <a:off x="2440501" y="3732819"/>
            <a:ext cx="1589164" cy="965656"/>
          </a:xfrm>
          <a:prstGeom prst="homePlat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IaC</a:t>
            </a:r>
            <a:endParaRPr lang="en-US" dirty="0">
              <a:solidFill>
                <a:schemeClr val="tx1"/>
              </a:solidFill>
            </a:endParaRPr>
          </a:p>
        </p:txBody>
      </p:sp>
      <p:sp>
        <p:nvSpPr>
          <p:cNvPr id="2" name="TextBox 1">
            <a:extLst>
              <a:ext uri="{FF2B5EF4-FFF2-40B4-BE49-F238E27FC236}">
                <a16:creationId xmlns:a16="http://schemas.microsoft.com/office/drawing/2014/main" id="{48A444A6-14CA-BD84-633D-5DB358FA8DFC}"/>
              </a:ext>
            </a:extLst>
          </p:cNvPr>
          <p:cNvSpPr txBox="1"/>
          <p:nvPr/>
        </p:nvSpPr>
        <p:spPr>
          <a:xfrm>
            <a:off x="311700" y="3296112"/>
            <a:ext cx="3304336" cy="369332"/>
          </a:xfrm>
          <a:prstGeom prst="rect">
            <a:avLst/>
          </a:prstGeom>
          <a:noFill/>
        </p:spPr>
        <p:txBody>
          <a:bodyPr wrap="square" rtlCol="0">
            <a:spAutoFit/>
          </a:bodyPr>
          <a:lstStyle/>
          <a:p>
            <a:r>
              <a:rPr lang="en-US" dirty="0"/>
              <a:t>Affects on SCM/DevOps: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6055"/>
    </mc:Choice>
    <mc:Fallback xmlns="">
      <p:transition spd="slow" advTm="460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00F95-DBF0-2941-E5E4-A14569651BD2}"/>
              </a:ext>
            </a:extLst>
          </p:cNvPr>
          <p:cNvSpPr>
            <a:spLocks noGrp="1"/>
          </p:cNvSpPr>
          <p:nvPr>
            <p:ph type="title"/>
          </p:nvPr>
        </p:nvSpPr>
        <p:spPr/>
        <p:txBody>
          <a:bodyPr>
            <a:normAutofit/>
          </a:bodyPr>
          <a:lstStyle/>
          <a:p>
            <a:r>
              <a:rPr lang="en-US" dirty="0"/>
              <a:t>Enabling features</a:t>
            </a:r>
          </a:p>
        </p:txBody>
      </p:sp>
      <p:sp>
        <p:nvSpPr>
          <p:cNvPr id="3" name="Text Placeholder 2">
            <a:extLst>
              <a:ext uri="{FF2B5EF4-FFF2-40B4-BE49-F238E27FC236}">
                <a16:creationId xmlns:a16="http://schemas.microsoft.com/office/drawing/2014/main" id="{24BA50B2-61B4-9E5A-C072-4A6B1B5E1CE7}"/>
              </a:ext>
            </a:extLst>
          </p:cNvPr>
          <p:cNvSpPr>
            <a:spLocks noGrp="1"/>
          </p:cNvSpPr>
          <p:nvPr>
            <p:ph type="body" idx="1"/>
          </p:nvPr>
        </p:nvSpPr>
        <p:spPr>
          <a:xfrm>
            <a:off x="311700" y="1152475"/>
            <a:ext cx="3116310" cy="3416400"/>
          </a:xfrm>
        </p:spPr>
        <p:txBody>
          <a:bodyPr/>
          <a:lstStyle/>
          <a:p>
            <a:r>
              <a:rPr lang="en-US" dirty="0"/>
              <a:t>Click enable to enable a feature</a:t>
            </a:r>
          </a:p>
        </p:txBody>
      </p:sp>
      <p:pic>
        <p:nvPicPr>
          <p:cNvPr id="6" name="Picture 5">
            <a:extLst>
              <a:ext uri="{FF2B5EF4-FFF2-40B4-BE49-F238E27FC236}">
                <a16:creationId xmlns:a16="http://schemas.microsoft.com/office/drawing/2014/main" id="{5D448530-1B14-F667-53C2-2FF52D22A925}"/>
              </a:ext>
            </a:extLst>
          </p:cNvPr>
          <p:cNvPicPr>
            <a:picLocks noChangeAspect="1"/>
          </p:cNvPicPr>
          <p:nvPr/>
        </p:nvPicPr>
        <p:blipFill>
          <a:blip r:embed="rId3"/>
          <a:stretch>
            <a:fillRect/>
          </a:stretch>
        </p:blipFill>
        <p:spPr>
          <a:xfrm>
            <a:off x="3562835" y="1056255"/>
            <a:ext cx="5269465" cy="40016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A69D78B0-E460-752B-2767-4300057E0180}"/>
              </a:ext>
            </a:extLst>
          </p:cNvPr>
          <p:cNvPicPr>
            <a:picLocks noChangeAspect="1"/>
          </p:cNvPicPr>
          <p:nvPr/>
        </p:nvPicPr>
        <p:blipFill>
          <a:blip r:embed="rId4"/>
          <a:stretch>
            <a:fillRect/>
          </a:stretch>
        </p:blipFill>
        <p:spPr>
          <a:xfrm>
            <a:off x="2326988" y="1782377"/>
            <a:ext cx="6215905" cy="3097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619673028"/>
      </p:ext>
    </p:extLst>
  </p:cSld>
  <p:clrMapOvr>
    <a:masterClrMapping/>
  </p:clrMapOvr>
  <mc:AlternateContent xmlns:mc="http://schemas.openxmlformats.org/markup-compatibility/2006" xmlns:p14="http://schemas.microsoft.com/office/powerpoint/2010/main">
    <mc:Choice Requires="p14">
      <p:transition spd="slow" p14:dur="2000" advTm="14359"/>
    </mc:Choice>
    <mc:Fallback xmlns="">
      <p:transition spd="slow" advTm="143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2CE0-7D27-057E-0F8E-75ED2DAED13F}"/>
              </a:ext>
            </a:extLst>
          </p:cNvPr>
          <p:cNvSpPr>
            <a:spLocks noGrp="1"/>
          </p:cNvSpPr>
          <p:nvPr>
            <p:ph type="title"/>
          </p:nvPr>
        </p:nvSpPr>
        <p:spPr/>
        <p:txBody>
          <a:bodyPr>
            <a:normAutofit/>
          </a:bodyPr>
          <a:lstStyle/>
          <a:p>
            <a:r>
              <a:rPr lang="en-US" dirty="0"/>
              <a:t>Adding </a:t>
            </a:r>
            <a:r>
              <a:rPr lang="en-US" dirty="0" err="1"/>
              <a:t>gitops</a:t>
            </a:r>
            <a:endParaRPr lang="en-US" dirty="0"/>
          </a:p>
        </p:txBody>
      </p:sp>
      <p:sp>
        <p:nvSpPr>
          <p:cNvPr id="3" name="Text Placeholder 2">
            <a:extLst>
              <a:ext uri="{FF2B5EF4-FFF2-40B4-BE49-F238E27FC236}">
                <a16:creationId xmlns:a16="http://schemas.microsoft.com/office/drawing/2014/main" id="{24F67214-F49B-C3DD-CDE6-F2E3ADA01910}"/>
              </a:ext>
            </a:extLst>
          </p:cNvPr>
          <p:cNvSpPr>
            <a:spLocks noGrp="1"/>
          </p:cNvSpPr>
          <p:nvPr>
            <p:ph type="body" idx="1"/>
          </p:nvPr>
        </p:nvSpPr>
        <p:spPr>
          <a:xfrm>
            <a:off x="311700" y="1152475"/>
            <a:ext cx="1620019" cy="3416400"/>
          </a:xfrm>
        </p:spPr>
        <p:txBody>
          <a:bodyPr/>
          <a:lstStyle/>
          <a:p>
            <a:r>
              <a:rPr lang="en-US" dirty="0"/>
              <a:t>“Config management” feature</a:t>
            </a:r>
          </a:p>
        </p:txBody>
      </p:sp>
      <p:sp>
        <p:nvSpPr>
          <p:cNvPr id="4" name="Text Placeholder 3">
            <a:extLst>
              <a:ext uri="{FF2B5EF4-FFF2-40B4-BE49-F238E27FC236}">
                <a16:creationId xmlns:a16="http://schemas.microsoft.com/office/drawing/2014/main" id="{0F642744-B3FB-5B40-E37B-BD9B97014F84}"/>
              </a:ext>
            </a:extLst>
          </p:cNvPr>
          <p:cNvSpPr>
            <a:spLocks noGrp="1"/>
          </p:cNvSpPr>
          <p:nvPr>
            <p:ph type="body" idx="2"/>
          </p:nvPr>
        </p:nvSpPr>
        <p:spPr/>
        <p:txBody>
          <a:bodyPr/>
          <a:lstStyle/>
          <a:p>
            <a:endParaRPr lang="en-US"/>
          </a:p>
        </p:txBody>
      </p:sp>
      <p:pic>
        <p:nvPicPr>
          <p:cNvPr id="6" name="Picture 5">
            <a:extLst>
              <a:ext uri="{FF2B5EF4-FFF2-40B4-BE49-F238E27FC236}">
                <a16:creationId xmlns:a16="http://schemas.microsoft.com/office/drawing/2014/main" id="{E0FB4C21-3F54-396B-ED27-F3D04C08DDA3}"/>
              </a:ext>
            </a:extLst>
          </p:cNvPr>
          <p:cNvPicPr>
            <a:picLocks noChangeAspect="1"/>
          </p:cNvPicPr>
          <p:nvPr/>
        </p:nvPicPr>
        <p:blipFill>
          <a:blip r:embed="rId2"/>
          <a:stretch>
            <a:fillRect/>
          </a:stretch>
        </p:blipFill>
        <p:spPr>
          <a:xfrm>
            <a:off x="1999013" y="1123899"/>
            <a:ext cx="6721046" cy="3813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5800729"/>
      </p:ext>
    </p:extLst>
  </p:cSld>
  <p:clrMapOvr>
    <a:masterClrMapping/>
  </p:clrMapOvr>
  <mc:AlternateContent xmlns:mc="http://schemas.openxmlformats.org/markup-compatibility/2006" xmlns:p14="http://schemas.microsoft.com/office/powerpoint/2010/main">
    <mc:Choice Requires="p14">
      <p:transition spd="slow" p14:dur="2000" advTm="5443"/>
    </mc:Choice>
    <mc:Fallback xmlns="">
      <p:transition spd="slow" advTm="5443"/>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D9541-6A20-A828-D31E-0D54424B1D66}"/>
              </a:ext>
            </a:extLst>
          </p:cNvPr>
          <p:cNvSpPr>
            <a:spLocks noGrp="1"/>
          </p:cNvSpPr>
          <p:nvPr>
            <p:ph type="title"/>
          </p:nvPr>
        </p:nvSpPr>
        <p:spPr/>
        <p:txBody>
          <a:bodyPr>
            <a:normAutofit/>
          </a:bodyPr>
          <a:lstStyle/>
          <a:p>
            <a:r>
              <a:rPr lang="en-US" dirty="0"/>
              <a:t>Policy controller setup</a:t>
            </a:r>
          </a:p>
        </p:txBody>
      </p:sp>
      <p:sp>
        <p:nvSpPr>
          <p:cNvPr id="3" name="Text Placeholder 2">
            <a:extLst>
              <a:ext uri="{FF2B5EF4-FFF2-40B4-BE49-F238E27FC236}">
                <a16:creationId xmlns:a16="http://schemas.microsoft.com/office/drawing/2014/main" id="{205F5C2B-4D9E-BBD4-E8CF-B4A346CA9D1B}"/>
              </a:ext>
            </a:extLst>
          </p:cNvPr>
          <p:cNvSpPr>
            <a:spLocks noGrp="1"/>
          </p:cNvSpPr>
          <p:nvPr>
            <p:ph type="body" idx="1"/>
          </p:nvPr>
        </p:nvSpPr>
        <p:spPr>
          <a:xfrm>
            <a:off x="311699" y="1152475"/>
            <a:ext cx="1635853" cy="3416400"/>
          </a:xfrm>
        </p:spPr>
        <p:txBody>
          <a:bodyPr/>
          <a:lstStyle/>
          <a:p>
            <a:r>
              <a:rPr lang="en-US" dirty="0"/>
              <a:t>Policy controller )OPA)</a:t>
            </a:r>
          </a:p>
        </p:txBody>
      </p:sp>
      <p:pic>
        <p:nvPicPr>
          <p:cNvPr id="6" name="Picture 5">
            <a:extLst>
              <a:ext uri="{FF2B5EF4-FFF2-40B4-BE49-F238E27FC236}">
                <a16:creationId xmlns:a16="http://schemas.microsoft.com/office/drawing/2014/main" id="{85A4CF17-039A-138F-F1F7-27337ACE0241}"/>
              </a:ext>
            </a:extLst>
          </p:cNvPr>
          <p:cNvPicPr>
            <a:picLocks noChangeAspect="1"/>
          </p:cNvPicPr>
          <p:nvPr/>
        </p:nvPicPr>
        <p:blipFill>
          <a:blip r:embed="rId2"/>
          <a:stretch>
            <a:fillRect/>
          </a:stretch>
        </p:blipFill>
        <p:spPr>
          <a:xfrm>
            <a:off x="2117816" y="1152475"/>
            <a:ext cx="6852011" cy="341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8137707"/>
      </p:ext>
    </p:extLst>
  </p:cSld>
  <p:clrMapOvr>
    <a:masterClrMapping/>
  </p:clrMapOvr>
  <mc:AlternateContent xmlns:mc="http://schemas.openxmlformats.org/markup-compatibility/2006" xmlns:p14="http://schemas.microsoft.com/office/powerpoint/2010/main">
    <mc:Choice Requires="p14">
      <p:transition spd="slow" p14:dur="2000" advTm="39182"/>
    </mc:Choice>
    <mc:Fallback xmlns="">
      <p:transition spd="slow" advTm="39182"/>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1F7B3-2A85-F4EF-5D48-B0C575E3C256}"/>
              </a:ext>
            </a:extLst>
          </p:cNvPr>
          <p:cNvSpPr>
            <a:spLocks noGrp="1"/>
          </p:cNvSpPr>
          <p:nvPr>
            <p:ph type="title"/>
          </p:nvPr>
        </p:nvSpPr>
        <p:spPr/>
        <p:txBody>
          <a:bodyPr>
            <a:normAutofit/>
          </a:bodyPr>
          <a:lstStyle/>
          <a:p>
            <a:r>
              <a:rPr lang="en-US" dirty="0"/>
              <a:t>Repo setup</a:t>
            </a:r>
          </a:p>
        </p:txBody>
      </p:sp>
      <p:sp>
        <p:nvSpPr>
          <p:cNvPr id="3" name="Text Placeholder 2">
            <a:extLst>
              <a:ext uri="{FF2B5EF4-FFF2-40B4-BE49-F238E27FC236}">
                <a16:creationId xmlns:a16="http://schemas.microsoft.com/office/drawing/2014/main" id="{ADCE0858-59EA-F828-3FBA-14A65FA4A05C}"/>
              </a:ext>
            </a:extLst>
          </p:cNvPr>
          <p:cNvSpPr>
            <a:spLocks noGrp="1"/>
          </p:cNvSpPr>
          <p:nvPr>
            <p:ph type="body" idx="1"/>
          </p:nvPr>
        </p:nvSpPr>
        <p:spPr>
          <a:xfrm>
            <a:off x="311700" y="1152475"/>
            <a:ext cx="2146492" cy="3416400"/>
          </a:xfrm>
        </p:spPr>
        <p:txBody>
          <a:bodyPr/>
          <a:lstStyle/>
          <a:p>
            <a:r>
              <a:rPr lang="en-US" dirty="0"/>
              <a:t>Config sync repo setup</a:t>
            </a:r>
          </a:p>
        </p:txBody>
      </p:sp>
      <p:pic>
        <p:nvPicPr>
          <p:cNvPr id="6" name="Picture 5">
            <a:extLst>
              <a:ext uri="{FF2B5EF4-FFF2-40B4-BE49-F238E27FC236}">
                <a16:creationId xmlns:a16="http://schemas.microsoft.com/office/drawing/2014/main" id="{AEE7B65A-BD2C-C47A-A595-4666AD87A017}"/>
              </a:ext>
            </a:extLst>
          </p:cNvPr>
          <p:cNvPicPr>
            <a:picLocks noChangeAspect="1"/>
          </p:cNvPicPr>
          <p:nvPr/>
        </p:nvPicPr>
        <p:blipFill>
          <a:blip r:embed="rId3"/>
          <a:stretch>
            <a:fillRect/>
          </a:stretch>
        </p:blipFill>
        <p:spPr>
          <a:xfrm>
            <a:off x="2537942" y="1152475"/>
            <a:ext cx="6403543" cy="3774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DAE9D70-12D4-B3B9-6104-8FC260D27597}"/>
              </a:ext>
            </a:extLst>
          </p:cNvPr>
          <p:cNvPicPr>
            <a:picLocks noChangeAspect="1"/>
          </p:cNvPicPr>
          <p:nvPr/>
        </p:nvPicPr>
        <p:blipFill>
          <a:blip r:embed="rId4"/>
          <a:stretch>
            <a:fillRect/>
          </a:stretch>
        </p:blipFill>
        <p:spPr>
          <a:xfrm>
            <a:off x="1384946" y="2771238"/>
            <a:ext cx="6705775" cy="2155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013086329"/>
      </p:ext>
    </p:extLst>
  </p:cSld>
  <p:clrMapOvr>
    <a:masterClrMapping/>
  </p:clrMapOvr>
  <mc:AlternateContent xmlns:mc="http://schemas.openxmlformats.org/markup-compatibility/2006" xmlns:p14="http://schemas.microsoft.com/office/powerpoint/2010/main">
    <mc:Choice Requires="p14">
      <p:transition spd="slow" p14:dur="2000" advTm="11666"/>
    </mc:Choice>
    <mc:Fallback xmlns="">
      <p:transition spd="slow" advTm="116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AC9BC-E5E2-6CE1-49BC-6E11CF1E768E}"/>
              </a:ext>
            </a:extLst>
          </p:cNvPr>
          <p:cNvSpPr>
            <a:spLocks noGrp="1"/>
          </p:cNvSpPr>
          <p:nvPr>
            <p:ph type="title"/>
          </p:nvPr>
        </p:nvSpPr>
        <p:spPr/>
        <p:txBody>
          <a:bodyPr>
            <a:normAutofit/>
          </a:bodyPr>
          <a:lstStyle/>
          <a:p>
            <a:pPr algn="l"/>
            <a:r>
              <a:rPr lang="en-US" dirty="0"/>
              <a:t>REPO Details</a:t>
            </a:r>
          </a:p>
        </p:txBody>
      </p:sp>
      <p:sp>
        <p:nvSpPr>
          <p:cNvPr id="3" name="Text Placeholder 2">
            <a:extLst>
              <a:ext uri="{FF2B5EF4-FFF2-40B4-BE49-F238E27FC236}">
                <a16:creationId xmlns:a16="http://schemas.microsoft.com/office/drawing/2014/main" id="{21EF92B4-8C53-56BF-0A38-DD82680B7DEB}"/>
              </a:ext>
            </a:extLst>
          </p:cNvPr>
          <p:cNvSpPr>
            <a:spLocks noGrp="1"/>
          </p:cNvSpPr>
          <p:nvPr>
            <p:ph type="body" idx="1"/>
          </p:nvPr>
        </p:nvSpPr>
        <p:spPr/>
        <p:txBody>
          <a:bodyPr/>
          <a:lstStyle/>
          <a:p>
            <a:r>
              <a:rPr lang="en-US" dirty="0" err="1"/>
              <a:t>url</a:t>
            </a:r>
            <a:endParaRPr lang="en-US" dirty="0"/>
          </a:p>
          <a:p>
            <a:r>
              <a:rPr lang="en-US" dirty="0"/>
              <a:t>Branch</a:t>
            </a:r>
          </a:p>
          <a:p>
            <a:r>
              <a:rPr lang="en-US" dirty="0"/>
              <a:t>Folder</a:t>
            </a:r>
          </a:p>
          <a:p>
            <a:r>
              <a:rPr lang="en-US" dirty="0"/>
              <a:t>Sync duration</a:t>
            </a:r>
          </a:p>
        </p:txBody>
      </p:sp>
      <p:sp>
        <p:nvSpPr>
          <p:cNvPr id="4" name="Text Placeholder 3">
            <a:extLst>
              <a:ext uri="{FF2B5EF4-FFF2-40B4-BE49-F238E27FC236}">
                <a16:creationId xmlns:a16="http://schemas.microsoft.com/office/drawing/2014/main" id="{F6199A70-ADDB-034A-498F-A8CD8D196747}"/>
              </a:ext>
            </a:extLst>
          </p:cNvPr>
          <p:cNvSpPr>
            <a:spLocks noGrp="1"/>
          </p:cNvSpPr>
          <p:nvPr>
            <p:ph type="body" idx="2"/>
          </p:nvPr>
        </p:nvSpPr>
        <p:spPr/>
        <p:txBody>
          <a:bodyPr/>
          <a:lstStyle/>
          <a:p>
            <a:endParaRPr lang="en-US"/>
          </a:p>
        </p:txBody>
      </p:sp>
      <p:pic>
        <p:nvPicPr>
          <p:cNvPr id="6" name="Picture 5">
            <a:extLst>
              <a:ext uri="{FF2B5EF4-FFF2-40B4-BE49-F238E27FC236}">
                <a16:creationId xmlns:a16="http://schemas.microsoft.com/office/drawing/2014/main" id="{C581DA05-E467-BBB7-3843-D65B47F256E6}"/>
              </a:ext>
            </a:extLst>
          </p:cNvPr>
          <p:cNvPicPr>
            <a:picLocks noChangeAspect="1"/>
          </p:cNvPicPr>
          <p:nvPr/>
        </p:nvPicPr>
        <p:blipFill>
          <a:blip r:embed="rId2"/>
          <a:stretch>
            <a:fillRect/>
          </a:stretch>
        </p:blipFill>
        <p:spPr>
          <a:xfrm>
            <a:off x="3435516" y="65314"/>
            <a:ext cx="5625517" cy="50128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5014050"/>
      </p:ext>
    </p:extLst>
  </p:cSld>
  <p:clrMapOvr>
    <a:masterClrMapping/>
  </p:clrMapOvr>
  <mc:AlternateContent xmlns:mc="http://schemas.openxmlformats.org/markup-compatibility/2006" xmlns:p14="http://schemas.microsoft.com/office/powerpoint/2010/main">
    <mc:Choice Requires="p14">
      <p:transition spd="slow" p14:dur="2000" advTm="28411"/>
    </mc:Choice>
    <mc:Fallback xmlns="">
      <p:transition spd="slow" advTm="28411"/>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C425A-A5AB-F201-D95C-CD61ED7BB8BC}"/>
              </a:ext>
            </a:extLst>
          </p:cNvPr>
          <p:cNvSpPr>
            <a:spLocks noGrp="1"/>
          </p:cNvSpPr>
          <p:nvPr>
            <p:ph type="title"/>
          </p:nvPr>
        </p:nvSpPr>
        <p:spPr/>
        <p:txBody>
          <a:bodyPr>
            <a:normAutofit/>
          </a:bodyPr>
          <a:lstStyle/>
          <a:p>
            <a:r>
              <a:rPr lang="en-US" dirty="0"/>
              <a:t>verification</a:t>
            </a:r>
          </a:p>
        </p:txBody>
      </p:sp>
      <p:sp>
        <p:nvSpPr>
          <p:cNvPr id="3" name="Text Placeholder 2">
            <a:extLst>
              <a:ext uri="{FF2B5EF4-FFF2-40B4-BE49-F238E27FC236}">
                <a16:creationId xmlns:a16="http://schemas.microsoft.com/office/drawing/2014/main" id="{FC386126-7135-7F35-41BF-723A7B19838F}"/>
              </a:ext>
            </a:extLst>
          </p:cNvPr>
          <p:cNvSpPr>
            <a:spLocks noGrp="1"/>
          </p:cNvSpPr>
          <p:nvPr>
            <p:ph type="body" idx="1"/>
          </p:nvPr>
        </p:nvSpPr>
        <p:spPr/>
        <p:txBody>
          <a:bodyPr>
            <a:normAutofit lnSpcReduction="10000"/>
          </a:bodyPr>
          <a:lstStyle/>
          <a:p>
            <a:pPr marL="139700" indent="0">
              <a:buNone/>
            </a:pPr>
            <a:r>
              <a:rPr lang="en-US" dirty="0"/>
              <a:t>$ </a:t>
            </a:r>
            <a:r>
              <a:rPr lang="en-US" dirty="0" err="1"/>
              <a:t>kubectl</a:t>
            </a:r>
            <a:r>
              <a:rPr lang="en-US" dirty="0"/>
              <a:t> get deployments -n test</a:t>
            </a:r>
          </a:p>
          <a:p>
            <a:pPr marL="139700" indent="0">
              <a:buNone/>
            </a:pPr>
            <a:r>
              <a:rPr lang="en-US" dirty="0"/>
              <a:t>NAME       READY   UP-TO-DATE   AVAILABLE   AGE</a:t>
            </a:r>
          </a:p>
          <a:p>
            <a:pPr marL="139700" indent="0">
              <a:buNone/>
            </a:pPr>
            <a:r>
              <a:rPr lang="en-US" dirty="0"/>
              <a:t>my-nginx   0/3     3            0           37s</a:t>
            </a:r>
          </a:p>
          <a:p>
            <a:pPr marL="139700" indent="0">
              <a:buNone/>
            </a:pPr>
            <a:endParaRPr lang="en-US" dirty="0"/>
          </a:p>
          <a:p>
            <a:pPr marL="139700" indent="0">
              <a:buNone/>
            </a:pPr>
            <a:r>
              <a:rPr lang="en-US" dirty="0"/>
              <a:t>$ </a:t>
            </a:r>
            <a:r>
              <a:rPr lang="en-US" dirty="0" err="1"/>
              <a:t>kubectl</a:t>
            </a:r>
            <a:r>
              <a:rPr lang="en-US" dirty="0"/>
              <a:t> get pods -n test</a:t>
            </a:r>
          </a:p>
          <a:p>
            <a:pPr marL="139700" indent="0">
              <a:buNone/>
            </a:pPr>
            <a:r>
              <a:rPr lang="en-US" dirty="0"/>
              <a:t>NAME                      READY   STATUS         RESTARTS   AGE</a:t>
            </a:r>
          </a:p>
          <a:p>
            <a:pPr marL="139700" indent="0">
              <a:buNone/>
            </a:pPr>
            <a:r>
              <a:rPr lang="en-US" dirty="0"/>
              <a:t>my-nginx-88bccf99-czxls   0/1     </a:t>
            </a:r>
            <a:r>
              <a:rPr lang="en-US" dirty="0" err="1"/>
              <a:t>ErrImagePull</a:t>
            </a:r>
            <a:r>
              <a:rPr lang="en-US" dirty="0"/>
              <a:t>   0          59s</a:t>
            </a:r>
          </a:p>
          <a:p>
            <a:pPr marL="139700" indent="0">
              <a:buNone/>
            </a:pPr>
            <a:r>
              <a:rPr lang="en-US" dirty="0"/>
              <a:t>my-nginx-88bccf99-flspm   0/1     </a:t>
            </a:r>
            <a:r>
              <a:rPr lang="en-US" dirty="0" err="1"/>
              <a:t>ErrImagePull</a:t>
            </a:r>
            <a:r>
              <a:rPr lang="en-US" dirty="0"/>
              <a:t>   0          59s</a:t>
            </a:r>
          </a:p>
          <a:p>
            <a:pPr marL="139700" indent="0">
              <a:buNone/>
            </a:pPr>
            <a:r>
              <a:rPr lang="en-US" dirty="0"/>
              <a:t>my-nginx-88bccf99-mdj8n   0/1     </a:t>
            </a:r>
            <a:r>
              <a:rPr lang="en-US" dirty="0" err="1"/>
              <a:t>ErrImagePull</a:t>
            </a:r>
            <a:r>
              <a:rPr lang="en-US" dirty="0"/>
              <a:t>   0          59s</a:t>
            </a:r>
          </a:p>
          <a:p>
            <a:pPr marL="139700" indent="0">
              <a:buNone/>
            </a:pPr>
            <a:endParaRPr lang="en-US" dirty="0"/>
          </a:p>
        </p:txBody>
      </p:sp>
      <p:sp>
        <p:nvSpPr>
          <p:cNvPr id="4" name="Text Placeholder 3">
            <a:extLst>
              <a:ext uri="{FF2B5EF4-FFF2-40B4-BE49-F238E27FC236}">
                <a16:creationId xmlns:a16="http://schemas.microsoft.com/office/drawing/2014/main" id="{5BA80434-E5D5-F165-73F2-3B475A2EF591}"/>
              </a:ext>
            </a:extLst>
          </p:cNvPr>
          <p:cNvSpPr>
            <a:spLocks noGrp="1"/>
          </p:cNvSpPr>
          <p:nvPr>
            <p:ph type="body" idx="2"/>
          </p:nvPr>
        </p:nvSpPr>
        <p:spPr/>
        <p:txBody>
          <a:bodyPr>
            <a:normAutofit fontScale="70000" lnSpcReduction="20000"/>
          </a:bodyPr>
          <a:lstStyle/>
          <a:p>
            <a:pPr marL="139700" indent="0">
              <a:buNone/>
            </a:pPr>
            <a:r>
              <a:rPr lang="en-US" dirty="0"/>
              <a:t>$ </a:t>
            </a:r>
            <a:r>
              <a:rPr lang="en-US" dirty="0" err="1"/>
              <a:t>kubectl</a:t>
            </a:r>
            <a:r>
              <a:rPr lang="en-US" dirty="0"/>
              <a:t> create secret docker-registry </a:t>
            </a:r>
            <a:r>
              <a:rPr lang="en-US" dirty="0" err="1"/>
              <a:t>regcred</a:t>
            </a:r>
            <a:r>
              <a:rPr lang="en-US" dirty="0"/>
              <a:t> --docker-server=idjacrdemo02.azurecr.io --docker-username=idjacrdemo02 --docker-password=JOr3v9FTlwIbpNO=ICyHcYvBNw21Qn3l --docker-email=isaac.johnson@gmail.com -n test</a:t>
            </a:r>
          </a:p>
          <a:p>
            <a:pPr marL="139700" indent="0">
              <a:buNone/>
            </a:pPr>
            <a:r>
              <a:rPr lang="en-US" dirty="0"/>
              <a:t>secret/</a:t>
            </a:r>
            <a:r>
              <a:rPr lang="en-US" dirty="0" err="1"/>
              <a:t>regcred</a:t>
            </a:r>
            <a:r>
              <a:rPr lang="en-US" dirty="0"/>
              <a:t> created</a:t>
            </a:r>
          </a:p>
          <a:p>
            <a:pPr marL="139700" indent="0">
              <a:buNone/>
            </a:pPr>
            <a:endParaRPr lang="en-US" dirty="0"/>
          </a:p>
          <a:p>
            <a:pPr marL="139700" indent="0">
              <a:buNone/>
            </a:pPr>
            <a:r>
              <a:rPr lang="en-US" dirty="0"/>
              <a:t>$ </a:t>
            </a:r>
            <a:r>
              <a:rPr lang="en-US" dirty="0" err="1"/>
              <a:t>kubectl</a:t>
            </a:r>
            <a:r>
              <a:rPr lang="en-US" dirty="0"/>
              <a:t> get pods -n test</a:t>
            </a:r>
          </a:p>
          <a:p>
            <a:pPr marL="139700" indent="0">
              <a:buNone/>
            </a:pPr>
            <a:r>
              <a:rPr lang="en-US" dirty="0"/>
              <a:t>NAME                      READY   STATUS             RESTARTS   AGE</a:t>
            </a:r>
          </a:p>
          <a:p>
            <a:pPr marL="139700" indent="0">
              <a:buNone/>
            </a:pPr>
            <a:r>
              <a:rPr lang="en-US" dirty="0"/>
              <a:t>my-nginx-88bccf99-czxls   1/1     Running            0          3m48s</a:t>
            </a:r>
          </a:p>
          <a:p>
            <a:pPr marL="139700" indent="0">
              <a:buNone/>
            </a:pPr>
            <a:r>
              <a:rPr lang="en-US" dirty="0"/>
              <a:t>my-nginx-88bccf99-flspm   0/1     </a:t>
            </a:r>
            <a:r>
              <a:rPr lang="en-US" dirty="0" err="1"/>
              <a:t>ImagePullBackOff</a:t>
            </a:r>
            <a:r>
              <a:rPr lang="en-US" dirty="0"/>
              <a:t>   0          3m48s</a:t>
            </a:r>
          </a:p>
          <a:p>
            <a:pPr marL="139700" indent="0">
              <a:buNone/>
            </a:pPr>
            <a:r>
              <a:rPr lang="en-US" dirty="0"/>
              <a:t>my-nginx-88bccf99-mdj8n   1/1     Running            0          3m48s</a:t>
            </a:r>
          </a:p>
          <a:p>
            <a:pPr marL="139700" indent="0">
              <a:buNone/>
            </a:pPr>
            <a:endParaRPr lang="en-US" dirty="0"/>
          </a:p>
          <a:p>
            <a:pPr marL="139700" indent="0">
              <a:buNone/>
            </a:pPr>
            <a:r>
              <a:rPr lang="en-US" dirty="0"/>
              <a:t>$ </a:t>
            </a:r>
            <a:r>
              <a:rPr lang="en-US" dirty="0" err="1"/>
              <a:t>kubectl</a:t>
            </a:r>
            <a:r>
              <a:rPr lang="en-US" dirty="0"/>
              <a:t> get svc -n test</a:t>
            </a:r>
          </a:p>
          <a:p>
            <a:pPr marL="139700" indent="0">
              <a:buNone/>
            </a:pPr>
            <a:r>
              <a:rPr lang="en-US" dirty="0"/>
              <a:t>NAME            TYPE           CLUSTER-IP       EXTERNAL-IP     PORT(S)        AGE</a:t>
            </a:r>
          </a:p>
          <a:p>
            <a:pPr marL="139700" indent="0">
              <a:buNone/>
            </a:pPr>
            <a:r>
              <a:rPr lang="en-US" dirty="0"/>
              <a:t>nginx-run-svc   </a:t>
            </a:r>
            <a:r>
              <a:rPr lang="en-US" dirty="0" err="1"/>
              <a:t>LoadBalancer</a:t>
            </a:r>
            <a:r>
              <a:rPr lang="en-US" dirty="0"/>
              <a:t>   192.168.227.27   20.106.10.178   80:31731/TCP   4m51s</a:t>
            </a:r>
          </a:p>
        </p:txBody>
      </p:sp>
    </p:spTree>
    <p:extLst>
      <p:ext uri="{BB962C8B-B14F-4D97-AF65-F5344CB8AC3E}">
        <p14:creationId xmlns:p14="http://schemas.microsoft.com/office/powerpoint/2010/main" val="3134129536"/>
      </p:ext>
    </p:extLst>
  </p:cSld>
  <p:clrMapOvr>
    <a:masterClrMapping/>
  </p:clrMapOvr>
  <mc:AlternateContent xmlns:mc="http://schemas.openxmlformats.org/markup-compatibility/2006" xmlns:p14="http://schemas.microsoft.com/office/powerpoint/2010/main">
    <mc:Choice Requires="p14">
      <p:transition spd="slow" p14:dur="2000" advTm="4932"/>
    </mc:Choice>
    <mc:Fallback xmlns="">
      <p:transition spd="slow" advTm="4932"/>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43D3B-DAA7-B2BB-8DB2-4DFA0272FCB5}"/>
              </a:ext>
            </a:extLst>
          </p:cNvPr>
          <p:cNvSpPr>
            <a:spLocks noGrp="1"/>
          </p:cNvSpPr>
          <p:nvPr>
            <p:ph type="title"/>
          </p:nvPr>
        </p:nvSpPr>
        <p:spPr/>
        <p:txBody>
          <a:bodyPr>
            <a:normAutofit/>
          </a:bodyPr>
          <a:lstStyle/>
          <a:p>
            <a:r>
              <a:rPr lang="en-US" dirty="0"/>
              <a:t>Verify ingress</a:t>
            </a:r>
          </a:p>
        </p:txBody>
      </p:sp>
      <p:sp>
        <p:nvSpPr>
          <p:cNvPr id="3" name="Text Placeholder 2">
            <a:extLst>
              <a:ext uri="{FF2B5EF4-FFF2-40B4-BE49-F238E27FC236}">
                <a16:creationId xmlns:a16="http://schemas.microsoft.com/office/drawing/2014/main" id="{E85E844B-00DA-C99D-0F4B-73C2270D4261}"/>
              </a:ext>
            </a:extLst>
          </p:cNvPr>
          <p:cNvSpPr>
            <a:spLocks noGrp="1"/>
          </p:cNvSpPr>
          <p:nvPr>
            <p:ph type="body" idx="1"/>
          </p:nvPr>
        </p:nvSpPr>
        <p:spPr>
          <a:xfrm>
            <a:off x="311699" y="1152475"/>
            <a:ext cx="8590835" cy="3416400"/>
          </a:xfrm>
        </p:spPr>
        <p:txBody>
          <a:bodyPr/>
          <a:lstStyle/>
          <a:p>
            <a:pPr marL="139700" indent="0">
              <a:buNone/>
            </a:pPr>
            <a:r>
              <a:rPr lang="en-US" dirty="0"/>
              <a:t>$ </a:t>
            </a:r>
            <a:r>
              <a:rPr lang="en-US" dirty="0" err="1"/>
              <a:t>kubectl</a:t>
            </a:r>
            <a:r>
              <a:rPr lang="en-US" dirty="0"/>
              <a:t> get svc -n test</a:t>
            </a:r>
          </a:p>
          <a:p>
            <a:pPr marL="139700" indent="0">
              <a:buNone/>
            </a:pPr>
            <a:r>
              <a:rPr lang="en-US" dirty="0"/>
              <a:t>NAME            TYPE           CLUSTER-IP       EXTERNAL-IP     PORT(S)        AGE</a:t>
            </a:r>
          </a:p>
          <a:p>
            <a:pPr marL="139700" indent="0">
              <a:buNone/>
            </a:pPr>
            <a:r>
              <a:rPr lang="en-US" dirty="0"/>
              <a:t>nginx-run-svc   </a:t>
            </a:r>
            <a:r>
              <a:rPr lang="en-US" dirty="0" err="1"/>
              <a:t>LoadBalancer</a:t>
            </a:r>
            <a:r>
              <a:rPr lang="en-US" dirty="0"/>
              <a:t>   192.168.227.27   20.106.10.178   80:31731/TCP   4m51s</a:t>
            </a:r>
          </a:p>
          <a:p>
            <a:pPr marL="139700" indent="0">
              <a:buNone/>
            </a:pPr>
            <a:endParaRPr lang="en-US" dirty="0"/>
          </a:p>
        </p:txBody>
      </p:sp>
      <p:pic>
        <p:nvPicPr>
          <p:cNvPr id="6" name="Picture 5">
            <a:extLst>
              <a:ext uri="{FF2B5EF4-FFF2-40B4-BE49-F238E27FC236}">
                <a16:creationId xmlns:a16="http://schemas.microsoft.com/office/drawing/2014/main" id="{FD595B20-3C83-7457-F95E-2144EC05CDDA}"/>
              </a:ext>
            </a:extLst>
          </p:cNvPr>
          <p:cNvPicPr>
            <a:picLocks noChangeAspect="1"/>
          </p:cNvPicPr>
          <p:nvPr/>
        </p:nvPicPr>
        <p:blipFill>
          <a:blip r:embed="rId2"/>
          <a:stretch>
            <a:fillRect/>
          </a:stretch>
        </p:blipFill>
        <p:spPr>
          <a:xfrm>
            <a:off x="492937" y="2359232"/>
            <a:ext cx="6905209" cy="15602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4868378"/>
      </p:ext>
    </p:extLst>
  </p:cSld>
  <p:clrMapOvr>
    <a:masterClrMapping/>
  </p:clrMapOvr>
  <mc:AlternateContent xmlns:mc="http://schemas.openxmlformats.org/markup-compatibility/2006" xmlns:p14="http://schemas.microsoft.com/office/powerpoint/2010/main">
    <mc:Choice Requires="p14">
      <p:transition spd="slow" p14:dur="2000" advTm="14290"/>
    </mc:Choice>
    <mc:Fallback xmlns="">
      <p:transition spd="slow" advTm="1429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E98BB-7310-DC6B-8C36-B41D2FAD1A54}"/>
              </a:ext>
            </a:extLst>
          </p:cNvPr>
          <p:cNvSpPr>
            <a:spLocks noGrp="1"/>
          </p:cNvSpPr>
          <p:nvPr>
            <p:ph type="title"/>
          </p:nvPr>
        </p:nvSpPr>
        <p:spPr/>
        <p:txBody>
          <a:bodyPr>
            <a:normAutofit/>
          </a:bodyPr>
          <a:lstStyle/>
          <a:p>
            <a:r>
              <a:rPr lang="en-US" dirty="0"/>
              <a:t>Ingress object in azure</a:t>
            </a:r>
          </a:p>
        </p:txBody>
      </p:sp>
      <p:sp>
        <p:nvSpPr>
          <p:cNvPr id="3" name="Text Placeholder 2">
            <a:extLst>
              <a:ext uri="{FF2B5EF4-FFF2-40B4-BE49-F238E27FC236}">
                <a16:creationId xmlns:a16="http://schemas.microsoft.com/office/drawing/2014/main" id="{6AC38FA6-3B4C-3639-6949-1F474B82D143}"/>
              </a:ext>
            </a:extLst>
          </p:cNvPr>
          <p:cNvSpPr>
            <a:spLocks noGrp="1"/>
          </p:cNvSpPr>
          <p:nvPr>
            <p:ph type="body" idx="1"/>
          </p:nvPr>
        </p:nvSpPr>
        <p:spPr/>
        <p:txBody>
          <a:bodyPr/>
          <a:lstStyle/>
          <a:p>
            <a:r>
              <a:rPr lang="en-US" dirty="0"/>
              <a:t>Anthos created standard </a:t>
            </a:r>
            <a:r>
              <a:rPr lang="en-US" dirty="0" err="1"/>
              <a:t>sku</a:t>
            </a:r>
            <a:r>
              <a:rPr lang="en-US" dirty="0"/>
              <a:t> public </a:t>
            </a:r>
            <a:r>
              <a:rPr lang="en-US" dirty="0" err="1"/>
              <a:t>ip</a:t>
            </a:r>
            <a:endParaRPr lang="en-US" dirty="0"/>
          </a:p>
        </p:txBody>
      </p:sp>
      <p:pic>
        <p:nvPicPr>
          <p:cNvPr id="6" name="Picture 5">
            <a:extLst>
              <a:ext uri="{FF2B5EF4-FFF2-40B4-BE49-F238E27FC236}">
                <a16:creationId xmlns:a16="http://schemas.microsoft.com/office/drawing/2014/main" id="{79E7F294-D84E-8293-A20E-D25F3078A0E7}"/>
              </a:ext>
            </a:extLst>
          </p:cNvPr>
          <p:cNvPicPr>
            <a:picLocks noChangeAspect="1"/>
          </p:cNvPicPr>
          <p:nvPr/>
        </p:nvPicPr>
        <p:blipFill>
          <a:blip r:embed="rId2"/>
          <a:stretch>
            <a:fillRect/>
          </a:stretch>
        </p:blipFill>
        <p:spPr>
          <a:xfrm>
            <a:off x="933898" y="1765436"/>
            <a:ext cx="7276203" cy="2861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9875490"/>
      </p:ext>
    </p:extLst>
  </p:cSld>
  <p:clrMapOvr>
    <a:masterClrMapping/>
  </p:clrMapOvr>
  <mc:AlternateContent xmlns:mc="http://schemas.openxmlformats.org/markup-compatibility/2006" xmlns:p14="http://schemas.microsoft.com/office/powerpoint/2010/main">
    <mc:Choice Requires="p14">
      <p:transition spd="slow" p14:dur="2000" advTm="14174"/>
    </mc:Choice>
    <mc:Fallback xmlns="">
      <p:transition spd="slow" advTm="14174"/>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2F784-C053-4398-FA1A-C47C64512959}"/>
              </a:ext>
            </a:extLst>
          </p:cNvPr>
          <p:cNvSpPr>
            <a:spLocks noGrp="1"/>
          </p:cNvSpPr>
          <p:nvPr>
            <p:ph type="title"/>
          </p:nvPr>
        </p:nvSpPr>
        <p:spPr/>
        <p:txBody>
          <a:bodyPr>
            <a:normAutofit/>
          </a:bodyPr>
          <a:lstStyle/>
          <a:p>
            <a:r>
              <a:rPr lang="en-US" dirty="0"/>
              <a:t>cleanup</a:t>
            </a:r>
          </a:p>
        </p:txBody>
      </p:sp>
      <p:sp>
        <p:nvSpPr>
          <p:cNvPr id="3" name="Text Placeholder 2">
            <a:extLst>
              <a:ext uri="{FF2B5EF4-FFF2-40B4-BE49-F238E27FC236}">
                <a16:creationId xmlns:a16="http://schemas.microsoft.com/office/drawing/2014/main" id="{08C7F20C-3A6B-45BE-815B-9D09A52281EE}"/>
              </a:ext>
            </a:extLst>
          </p:cNvPr>
          <p:cNvSpPr>
            <a:spLocks noGrp="1"/>
          </p:cNvSpPr>
          <p:nvPr>
            <p:ph type="body" idx="1"/>
          </p:nvPr>
        </p:nvSpPr>
        <p:spPr/>
        <p:txBody>
          <a:bodyPr/>
          <a:lstStyle/>
          <a:p>
            <a:r>
              <a:rPr lang="en-US" dirty="0"/>
              <a:t>Anthos service plane charges</a:t>
            </a:r>
          </a:p>
          <a:p>
            <a:r>
              <a:rPr lang="en-US" dirty="0"/>
              <a:t>Azure infrastructure costs</a:t>
            </a:r>
          </a:p>
        </p:txBody>
      </p:sp>
      <p:pic>
        <p:nvPicPr>
          <p:cNvPr id="6" name="Picture 5">
            <a:extLst>
              <a:ext uri="{FF2B5EF4-FFF2-40B4-BE49-F238E27FC236}">
                <a16:creationId xmlns:a16="http://schemas.microsoft.com/office/drawing/2014/main" id="{709515DF-E7C4-CB28-E1E4-17272AB1A6E1}"/>
              </a:ext>
            </a:extLst>
          </p:cNvPr>
          <p:cNvPicPr>
            <a:picLocks noChangeAspect="1"/>
          </p:cNvPicPr>
          <p:nvPr/>
        </p:nvPicPr>
        <p:blipFill>
          <a:blip r:embed="rId2"/>
          <a:stretch>
            <a:fillRect/>
          </a:stretch>
        </p:blipFill>
        <p:spPr>
          <a:xfrm>
            <a:off x="4345512" y="1152475"/>
            <a:ext cx="3999900" cy="36105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phic 6" descr="No Littering with solid fill">
            <a:extLst>
              <a:ext uri="{FF2B5EF4-FFF2-40B4-BE49-F238E27FC236}">
                <a16:creationId xmlns:a16="http://schemas.microsoft.com/office/drawing/2014/main" id="{0C69CC96-7199-3708-05C4-86C56685CB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077" y="117425"/>
            <a:ext cx="914400" cy="914400"/>
          </a:xfrm>
          <a:prstGeom prst="rect">
            <a:avLst/>
          </a:prstGeom>
        </p:spPr>
      </p:pic>
    </p:spTree>
    <p:extLst>
      <p:ext uri="{BB962C8B-B14F-4D97-AF65-F5344CB8AC3E}">
        <p14:creationId xmlns:p14="http://schemas.microsoft.com/office/powerpoint/2010/main" val="3537817123"/>
      </p:ext>
    </p:extLst>
  </p:cSld>
  <p:clrMapOvr>
    <a:masterClrMapping/>
  </p:clrMapOvr>
  <mc:AlternateContent xmlns:mc="http://schemas.openxmlformats.org/markup-compatibility/2006" xmlns:p14="http://schemas.microsoft.com/office/powerpoint/2010/main">
    <mc:Choice Requires="p14">
      <p:transition spd="slow" p14:dur="2000" advTm="6675"/>
    </mc:Choice>
    <mc:Fallback xmlns="">
      <p:transition spd="slow" advTm="6675"/>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6DB01-F3E8-D380-27C4-66ED1E7BA8EB}"/>
              </a:ext>
            </a:extLst>
          </p:cNvPr>
          <p:cNvSpPr>
            <a:spLocks noGrp="1"/>
          </p:cNvSpPr>
          <p:nvPr>
            <p:ph type="title"/>
          </p:nvPr>
        </p:nvSpPr>
        <p:spPr/>
        <p:txBody>
          <a:bodyPr>
            <a:normAutofit/>
          </a:bodyPr>
          <a:lstStyle/>
          <a:p>
            <a:r>
              <a:rPr lang="en-US" dirty="0"/>
              <a:t>cleanup</a:t>
            </a:r>
          </a:p>
        </p:txBody>
      </p:sp>
      <p:sp>
        <p:nvSpPr>
          <p:cNvPr id="3" name="Text Placeholder 2">
            <a:extLst>
              <a:ext uri="{FF2B5EF4-FFF2-40B4-BE49-F238E27FC236}">
                <a16:creationId xmlns:a16="http://schemas.microsoft.com/office/drawing/2014/main" id="{FB12AAE0-91CE-8302-DBCB-5D886E843811}"/>
              </a:ext>
            </a:extLst>
          </p:cNvPr>
          <p:cNvSpPr>
            <a:spLocks noGrp="1"/>
          </p:cNvSpPr>
          <p:nvPr>
            <p:ph type="body" idx="1"/>
          </p:nvPr>
        </p:nvSpPr>
        <p:spPr/>
        <p:txBody>
          <a:bodyPr>
            <a:normAutofit fontScale="77500" lnSpcReduction="20000"/>
          </a:bodyPr>
          <a:lstStyle/>
          <a:p>
            <a:pPr marL="139700" indent="0">
              <a:buNone/>
            </a:pPr>
            <a:r>
              <a:rPr lang="en-US" dirty="0"/>
              <a:t>$ </a:t>
            </a:r>
            <a:r>
              <a:rPr lang="en-US" dirty="0" err="1"/>
              <a:t>gcloud</a:t>
            </a:r>
            <a:r>
              <a:rPr lang="en-US" dirty="0"/>
              <a:t> container azure clusters delete azure-cluster-0 --location us-east4</a:t>
            </a:r>
          </a:p>
          <a:p>
            <a:pPr marL="139700" indent="0">
              <a:buNone/>
            </a:pPr>
            <a:r>
              <a:rPr lang="en-US" dirty="0"/>
              <a:t>The following clusters will be deleted.</a:t>
            </a:r>
          </a:p>
          <a:p>
            <a:pPr marL="139700" indent="0">
              <a:buNone/>
            </a:pPr>
            <a:r>
              <a:rPr lang="en-US" dirty="0"/>
              <a:t> - [azure-cluster-0] in Azure region [</a:t>
            </a:r>
            <a:r>
              <a:rPr lang="en-US" dirty="0" err="1"/>
              <a:t>centralus</a:t>
            </a:r>
            <a:r>
              <a:rPr lang="en-US" dirty="0"/>
              <a:t>]</a:t>
            </a:r>
          </a:p>
          <a:p>
            <a:pPr marL="139700" indent="0">
              <a:buNone/>
            </a:pPr>
            <a:endParaRPr lang="en-US" dirty="0"/>
          </a:p>
          <a:p>
            <a:pPr marL="139700" indent="0">
              <a:buNone/>
            </a:pPr>
            <a:r>
              <a:rPr lang="en-US" dirty="0"/>
              <a:t>Do you want to continue (Y/n)?  y</a:t>
            </a:r>
          </a:p>
          <a:p>
            <a:pPr marL="139700" indent="0">
              <a:buNone/>
            </a:pPr>
            <a:endParaRPr lang="en-US" dirty="0"/>
          </a:p>
          <a:p>
            <a:pPr marL="139700" indent="0">
              <a:buNone/>
            </a:pPr>
            <a:r>
              <a:rPr lang="en-US" dirty="0"/>
              <a:t>Created Operation [https://us-east4-gkemulticloud.googleapis.com/v1/projects/658532986431/locations/us-east4/operations/6f2f45c6-4fe7-4bf2-bff8-454a5fb491ed].</a:t>
            </a:r>
          </a:p>
          <a:p>
            <a:pPr marL="139700" indent="0">
              <a:buNone/>
            </a:pPr>
            <a:r>
              <a:rPr lang="en-US" dirty="0"/>
              <a:t>Deleting cluster azure-cluster-0 in Azure region </a:t>
            </a:r>
            <a:r>
              <a:rPr lang="en-US" dirty="0" err="1"/>
              <a:t>centralus</a:t>
            </a:r>
            <a:r>
              <a:rPr lang="en-US" dirty="0"/>
              <a:t>...done.</a:t>
            </a:r>
          </a:p>
          <a:p>
            <a:pPr marL="139700" indent="0">
              <a:buNone/>
            </a:pPr>
            <a:r>
              <a:rPr lang="en-US" dirty="0"/>
              <a:t>Deleted Azure Cluster [https://us-east4-gkemulticloud.googleapis.com/v1/projects/gkedemo01/locations/us-east4/azureClusters/azure-cluster-0].</a:t>
            </a:r>
          </a:p>
        </p:txBody>
      </p:sp>
      <p:sp>
        <p:nvSpPr>
          <p:cNvPr id="4" name="Text Placeholder 3">
            <a:extLst>
              <a:ext uri="{FF2B5EF4-FFF2-40B4-BE49-F238E27FC236}">
                <a16:creationId xmlns:a16="http://schemas.microsoft.com/office/drawing/2014/main" id="{23C6A628-DE43-F56B-0287-025B241A7E8C}"/>
              </a:ext>
            </a:extLst>
          </p:cNvPr>
          <p:cNvSpPr>
            <a:spLocks noGrp="1"/>
          </p:cNvSpPr>
          <p:nvPr>
            <p:ph type="body" idx="2"/>
          </p:nvPr>
        </p:nvSpPr>
        <p:spPr/>
        <p:txBody>
          <a:bodyPr>
            <a:normAutofit fontScale="92500" lnSpcReduction="20000"/>
          </a:bodyPr>
          <a:lstStyle/>
          <a:p>
            <a:pPr marL="139700" indent="0">
              <a:buNone/>
            </a:pPr>
            <a:r>
              <a:rPr lang="en-US" dirty="0"/>
              <a:t>$ </a:t>
            </a:r>
            <a:r>
              <a:rPr lang="en-US" dirty="0" err="1"/>
              <a:t>gcloud</a:t>
            </a:r>
            <a:r>
              <a:rPr lang="en-US" dirty="0"/>
              <a:t> container azure node-pools delete azurenodepool1     --cluster azure-cluster-0     --location us-east4</a:t>
            </a:r>
          </a:p>
          <a:p>
            <a:pPr marL="139700" indent="0">
              <a:buNone/>
            </a:pPr>
            <a:r>
              <a:rPr lang="en-US" dirty="0"/>
              <a:t>The following node pool will be deleted:</a:t>
            </a:r>
          </a:p>
          <a:p>
            <a:pPr marL="139700" indent="0">
              <a:buNone/>
            </a:pPr>
            <a:r>
              <a:rPr lang="en-US" dirty="0"/>
              <a:t> - [azurenodepool1] in [</a:t>
            </a:r>
            <a:r>
              <a:rPr lang="en-US" dirty="0" err="1"/>
              <a:t>centralus</a:t>
            </a:r>
            <a:r>
              <a:rPr lang="en-US" dirty="0"/>
              <a:t>/azure-cluster-0]</a:t>
            </a:r>
          </a:p>
          <a:p>
            <a:pPr marL="139700" indent="0">
              <a:buNone/>
            </a:pPr>
            <a:endParaRPr lang="en-US" dirty="0"/>
          </a:p>
          <a:p>
            <a:pPr marL="139700" indent="0">
              <a:buNone/>
            </a:pPr>
            <a:r>
              <a:rPr lang="en-US" dirty="0"/>
              <a:t>Do you want to continue (Y/n)?  y</a:t>
            </a:r>
          </a:p>
          <a:p>
            <a:pPr marL="139700" indent="0">
              <a:buNone/>
            </a:pPr>
            <a:endParaRPr lang="en-US" dirty="0"/>
          </a:p>
          <a:p>
            <a:pPr marL="139700" indent="0">
              <a:buNone/>
            </a:pPr>
            <a:r>
              <a:rPr lang="en-US" dirty="0"/>
              <a:t>Created Operation [https://us-east4-gkemulticloud.googleapis.com/v1/projects/658532986431/locations/us-east4/operations/e6bb0180-4953-460f-a8a6-a41a1890933a].</a:t>
            </a:r>
          </a:p>
          <a:p>
            <a:pPr marL="139700" indent="0">
              <a:buNone/>
            </a:pPr>
            <a:r>
              <a:rPr lang="en-US" dirty="0"/>
              <a:t>Deleting node pool azurenodepool1...⠏</a:t>
            </a:r>
          </a:p>
        </p:txBody>
      </p:sp>
      <p:pic>
        <p:nvPicPr>
          <p:cNvPr id="6" name="Picture 5">
            <a:extLst>
              <a:ext uri="{FF2B5EF4-FFF2-40B4-BE49-F238E27FC236}">
                <a16:creationId xmlns:a16="http://schemas.microsoft.com/office/drawing/2014/main" id="{BB41A2F9-544C-0C62-E6AF-9D3FAD0A8EB2}"/>
              </a:ext>
            </a:extLst>
          </p:cNvPr>
          <p:cNvPicPr>
            <a:picLocks noChangeAspect="1"/>
          </p:cNvPicPr>
          <p:nvPr/>
        </p:nvPicPr>
        <p:blipFill>
          <a:blip r:embed="rId3"/>
          <a:stretch>
            <a:fillRect/>
          </a:stretch>
        </p:blipFill>
        <p:spPr>
          <a:xfrm>
            <a:off x="1777217" y="1346890"/>
            <a:ext cx="5649593" cy="3221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phic 6" descr="No Littering with solid fill">
            <a:extLst>
              <a:ext uri="{FF2B5EF4-FFF2-40B4-BE49-F238E27FC236}">
                <a16:creationId xmlns:a16="http://schemas.microsoft.com/office/drawing/2014/main" id="{00D5F953-3CBC-2712-CDCD-4887604373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077" y="117425"/>
            <a:ext cx="914400" cy="914400"/>
          </a:xfrm>
          <a:prstGeom prst="rect">
            <a:avLst/>
          </a:prstGeom>
        </p:spPr>
      </p:pic>
    </p:spTree>
    <p:custDataLst>
      <p:tags r:id="rId1"/>
    </p:custDataLst>
    <p:extLst>
      <p:ext uri="{BB962C8B-B14F-4D97-AF65-F5344CB8AC3E}">
        <p14:creationId xmlns:p14="http://schemas.microsoft.com/office/powerpoint/2010/main" val="3951887472"/>
      </p:ext>
    </p:extLst>
  </p:cSld>
  <p:clrMapOvr>
    <a:masterClrMapping/>
  </p:clrMapOvr>
  <mc:AlternateContent xmlns:mc="http://schemas.openxmlformats.org/markup-compatibility/2006" xmlns:p14="http://schemas.microsoft.com/office/powerpoint/2010/main">
    <mc:Choice Requires="p14">
      <p:transition spd="slow" p14:dur="2000" advTm="34143"/>
    </mc:Choice>
    <mc:Fallback xmlns="">
      <p:transition spd="slow" advTm="341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Shape 179"/>
        <p:cNvGrpSpPr/>
        <p:nvPr/>
      </p:nvGrpSpPr>
      <p:grpSpPr>
        <a:xfrm>
          <a:off x="0" y="0"/>
          <a:ext cx="0" cy="0"/>
          <a:chOff x="0" y="0"/>
          <a:chExt cx="0" cy="0"/>
        </a:xfrm>
      </p:grpSpPr>
      <p:pic>
        <p:nvPicPr>
          <p:cNvPr id="123" name="Picture 2">
            <a:extLst>
              <a:ext uri="{FF2B5EF4-FFF2-40B4-BE49-F238E27FC236}">
                <a16:creationId xmlns:a16="http://schemas.microsoft.com/office/drawing/2014/main" id="{E1408BAF-1350-4BC5-9C72-82A08BB07B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0"/>
            <a:ext cx="914400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24">
            <a:extLst>
              <a:ext uri="{FF2B5EF4-FFF2-40B4-BE49-F238E27FC236}">
                <a16:creationId xmlns:a16="http://schemas.microsoft.com/office/drawing/2014/main" id="{60E67B53-E530-4CC6-B1E7-4CCC1FD632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useBgFill="1">
        <p:nvSpPr>
          <p:cNvPr id="127" name="Rectangle 126">
            <a:extLst>
              <a:ext uri="{FF2B5EF4-FFF2-40B4-BE49-F238E27FC236}">
                <a16:creationId xmlns:a16="http://schemas.microsoft.com/office/drawing/2014/main" id="{AE94ADDC-FBCA-4838-8D97-4B0770AFC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0" name="Picture 2">
            <a:extLst>
              <a:ext uri="{FF2B5EF4-FFF2-40B4-BE49-F238E27FC236}">
                <a16:creationId xmlns:a16="http://schemas.microsoft.com/office/drawing/2014/main" id="{EDB06F6B-6027-4B19-829E-EEDE917268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14400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82" name="Google Shape;182;p21"/>
          <p:cNvPicPr preferRelativeResize="0"/>
          <p:nvPr/>
        </p:nvPicPr>
        <p:blipFill>
          <a:blip r:embed="rId5"/>
          <a:stretch>
            <a:fillRect/>
          </a:stretch>
        </p:blipFill>
        <p:spPr>
          <a:xfrm>
            <a:off x="943372" y="718114"/>
            <a:ext cx="3285330" cy="2463998"/>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81" name="Google Shape;181;p21"/>
          <p:cNvPicPr preferRelativeResize="0"/>
          <p:nvPr/>
        </p:nvPicPr>
        <p:blipFill>
          <a:blip r:embed="rId6"/>
          <a:stretch>
            <a:fillRect/>
          </a:stretch>
        </p:blipFill>
        <p:spPr>
          <a:xfrm>
            <a:off x="4692015" y="890742"/>
            <a:ext cx="3766654" cy="2118742"/>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92" name="Picture 191">
            <a:extLst>
              <a:ext uri="{FF2B5EF4-FFF2-40B4-BE49-F238E27FC236}">
                <a16:creationId xmlns:a16="http://schemas.microsoft.com/office/drawing/2014/main" id="{F0CA11D6-C4F1-476E-8455-2C26DEDE94A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b="55478"/>
          <a:stretch/>
        </p:blipFill>
        <p:spPr>
          <a:xfrm>
            <a:off x="-1955" y="0"/>
            <a:ext cx="9143999" cy="2290013"/>
          </a:xfrm>
          <a:prstGeom prst="rect">
            <a:avLst/>
          </a:prstGeom>
        </p:spPr>
      </p:pic>
      <p:pic>
        <p:nvPicPr>
          <p:cNvPr id="194" name="Picture 193">
            <a:extLst>
              <a:ext uri="{FF2B5EF4-FFF2-40B4-BE49-F238E27FC236}">
                <a16:creationId xmlns:a16="http://schemas.microsoft.com/office/drawing/2014/main" id="{90717727-6E80-4D56-AF23-9E0AE1D5AD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69764" t="46543"/>
          <a:stretch/>
        </p:blipFill>
        <p:spPr>
          <a:xfrm>
            <a:off x="6375325" y="2393949"/>
            <a:ext cx="2764763" cy="2749550"/>
          </a:xfrm>
          <a:prstGeom prst="rect">
            <a:avLst/>
          </a:prstGeom>
        </p:spPr>
      </p:pic>
      <p:sp>
        <p:nvSpPr>
          <p:cNvPr id="180" name="Google Shape;180;p21"/>
          <p:cNvSpPr txBox="1">
            <a:spLocks noGrp="1"/>
          </p:cNvSpPr>
          <p:nvPr>
            <p:ph type="title"/>
          </p:nvPr>
        </p:nvSpPr>
        <p:spPr>
          <a:xfrm>
            <a:off x="476408" y="3422141"/>
            <a:ext cx="8187274" cy="853165"/>
          </a:xfrm>
          <a:prstGeom prst="rect">
            <a:avLst/>
          </a:prstGeom>
        </p:spPr>
        <p:txBody>
          <a:bodyPr spcFirstLastPara="1" vert="horz" lIns="91440" tIns="45720" rIns="91440" bIns="45720" rtlCol="0" anchor="b" anchorCtr="0">
            <a:normAutofit/>
          </a:bodyPr>
          <a:lstStyle/>
          <a:p>
            <a:pPr marL="0" lvl="0" indent="0" defTabSz="914400">
              <a:spcBef>
                <a:spcPct val="0"/>
              </a:spcBef>
              <a:spcAft>
                <a:spcPts val="0"/>
              </a:spcAft>
            </a:pPr>
            <a:r>
              <a:rPr lang="en-US" sz="4800"/>
              <a:t>Sprinkle on the DevOps</a:t>
            </a:r>
          </a:p>
        </p:txBody>
      </p:sp>
    </p:spTree>
  </p:cSld>
  <p:clrMapOvr>
    <a:masterClrMapping/>
  </p:clrMapOvr>
  <mc:AlternateContent xmlns:mc="http://schemas.openxmlformats.org/markup-compatibility/2006" xmlns:p14="http://schemas.microsoft.com/office/powerpoint/2010/main">
    <mc:Choice Requires="p14">
      <p:transition spd="slow" p14:dur="2000" advTm="17332"/>
    </mc:Choice>
    <mc:Fallback xmlns="">
      <p:transition spd="slow" advTm="17332"/>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8B8A7-A3D8-F422-1519-09FC16EB87CF}"/>
              </a:ext>
            </a:extLst>
          </p:cNvPr>
          <p:cNvSpPr>
            <a:spLocks noGrp="1"/>
          </p:cNvSpPr>
          <p:nvPr>
            <p:ph type="title"/>
          </p:nvPr>
        </p:nvSpPr>
        <p:spPr/>
        <p:txBody>
          <a:bodyPr>
            <a:normAutofit/>
          </a:bodyPr>
          <a:lstStyle/>
          <a:p>
            <a:r>
              <a:rPr lang="en-US" dirty="0"/>
              <a:t>Cleanup</a:t>
            </a:r>
          </a:p>
        </p:txBody>
      </p:sp>
      <p:sp>
        <p:nvSpPr>
          <p:cNvPr id="3" name="Text Placeholder 2">
            <a:extLst>
              <a:ext uri="{FF2B5EF4-FFF2-40B4-BE49-F238E27FC236}">
                <a16:creationId xmlns:a16="http://schemas.microsoft.com/office/drawing/2014/main" id="{AD0F8BB0-C87C-C797-003D-1513338C520A}"/>
              </a:ext>
            </a:extLst>
          </p:cNvPr>
          <p:cNvSpPr>
            <a:spLocks noGrp="1"/>
          </p:cNvSpPr>
          <p:nvPr>
            <p:ph type="body" idx="1"/>
          </p:nvPr>
        </p:nvSpPr>
        <p:spPr>
          <a:xfrm>
            <a:off x="311700" y="1152475"/>
            <a:ext cx="2684840" cy="3416400"/>
          </a:xfrm>
        </p:spPr>
        <p:txBody>
          <a:bodyPr/>
          <a:lstStyle/>
          <a:p>
            <a:r>
              <a:rPr lang="en-US" dirty="0"/>
              <a:t>What remains in azure after </a:t>
            </a:r>
            <a:r>
              <a:rPr lang="en-US" dirty="0" err="1"/>
              <a:t>gcloud</a:t>
            </a:r>
            <a:r>
              <a:rPr lang="en-US" dirty="0"/>
              <a:t> cleanups</a:t>
            </a:r>
          </a:p>
        </p:txBody>
      </p:sp>
      <p:pic>
        <p:nvPicPr>
          <p:cNvPr id="6" name="Picture 5">
            <a:extLst>
              <a:ext uri="{FF2B5EF4-FFF2-40B4-BE49-F238E27FC236}">
                <a16:creationId xmlns:a16="http://schemas.microsoft.com/office/drawing/2014/main" id="{D43FBB57-8937-40B6-C104-26E3473A6AE2}"/>
              </a:ext>
            </a:extLst>
          </p:cNvPr>
          <p:cNvPicPr>
            <a:picLocks noChangeAspect="1"/>
          </p:cNvPicPr>
          <p:nvPr/>
        </p:nvPicPr>
        <p:blipFill>
          <a:blip r:embed="rId2"/>
          <a:stretch>
            <a:fillRect/>
          </a:stretch>
        </p:blipFill>
        <p:spPr>
          <a:xfrm>
            <a:off x="3056803" y="1152475"/>
            <a:ext cx="5775497" cy="37145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phic 6" descr="No Littering with solid fill">
            <a:extLst>
              <a:ext uri="{FF2B5EF4-FFF2-40B4-BE49-F238E27FC236}">
                <a16:creationId xmlns:a16="http://schemas.microsoft.com/office/drawing/2014/main" id="{492DECAB-A884-F5DB-93C2-AC5EDBD117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077" y="117425"/>
            <a:ext cx="914400" cy="914400"/>
          </a:xfrm>
          <a:prstGeom prst="rect">
            <a:avLst/>
          </a:prstGeom>
        </p:spPr>
      </p:pic>
    </p:spTree>
    <p:extLst>
      <p:ext uri="{BB962C8B-B14F-4D97-AF65-F5344CB8AC3E}">
        <p14:creationId xmlns:p14="http://schemas.microsoft.com/office/powerpoint/2010/main" val="2526789727"/>
      </p:ext>
    </p:extLst>
  </p:cSld>
  <p:clrMapOvr>
    <a:masterClrMapping/>
  </p:clrMapOvr>
  <mc:AlternateContent xmlns:mc="http://schemas.openxmlformats.org/markup-compatibility/2006" xmlns:p14="http://schemas.microsoft.com/office/powerpoint/2010/main">
    <mc:Choice Requires="p14">
      <p:transition spd="slow" p14:dur="2000" advTm="22095"/>
    </mc:Choice>
    <mc:Fallback xmlns="">
      <p:transition spd="slow" advTm="22095"/>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8B8A7-A3D8-F422-1519-09FC16EB87CF}"/>
              </a:ext>
            </a:extLst>
          </p:cNvPr>
          <p:cNvSpPr>
            <a:spLocks noGrp="1"/>
          </p:cNvSpPr>
          <p:nvPr>
            <p:ph type="title"/>
          </p:nvPr>
        </p:nvSpPr>
        <p:spPr/>
        <p:txBody>
          <a:bodyPr>
            <a:normAutofit/>
          </a:bodyPr>
          <a:lstStyle/>
          <a:p>
            <a:r>
              <a:rPr lang="en-US" dirty="0"/>
              <a:t>Cleanup</a:t>
            </a:r>
          </a:p>
        </p:txBody>
      </p:sp>
      <p:sp>
        <p:nvSpPr>
          <p:cNvPr id="3" name="Text Placeholder 2">
            <a:extLst>
              <a:ext uri="{FF2B5EF4-FFF2-40B4-BE49-F238E27FC236}">
                <a16:creationId xmlns:a16="http://schemas.microsoft.com/office/drawing/2014/main" id="{AD0F8BB0-C87C-C797-003D-1513338C520A}"/>
              </a:ext>
            </a:extLst>
          </p:cNvPr>
          <p:cNvSpPr>
            <a:spLocks noGrp="1"/>
          </p:cNvSpPr>
          <p:nvPr>
            <p:ph type="body" idx="1"/>
          </p:nvPr>
        </p:nvSpPr>
        <p:spPr>
          <a:xfrm>
            <a:off x="311700" y="1152475"/>
            <a:ext cx="1889194" cy="3416400"/>
          </a:xfrm>
        </p:spPr>
        <p:txBody>
          <a:bodyPr/>
          <a:lstStyle/>
          <a:p>
            <a:r>
              <a:rPr lang="en-US" dirty="0"/>
              <a:t>Realize a </a:t>
            </a:r>
            <a:r>
              <a:rPr lang="en-US" dirty="0" err="1"/>
              <a:t>nat</a:t>
            </a:r>
            <a:r>
              <a:rPr lang="en-US" dirty="0"/>
              <a:t> gateway </a:t>
            </a:r>
            <a:r>
              <a:rPr lang="en-US" b="1" i="1" dirty="0"/>
              <a:t>is</a:t>
            </a:r>
            <a:r>
              <a:rPr lang="en-US" dirty="0"/>
              <a:t> a small </a:t>
            </a:r>
            <a:r>
              <a:rPr lang="en-US" dirty="0" err="1"/>
              <a:t>vm</a:t>
            </a:r>
            <a:r>
              <a:rPr lang="en-US" dirty="0"/>
              <a:t> which will cost you</a:t>
            </a:r>
          </a:p>
        </p:txBody>
      </p:sp>
      <p:pic>
        <p:nvPicPr>
          <p:cNvPr id="5" name="Picture 4">
            <a:extLst>
              <a:ext uri="{FF2B5EF4-FFF2-40B4-BE49-F238E27FC236}">
                <a16:creationId xmlns:a16="http://schemas.microsoft.com/office/drawing/2014/main" id="{BF77E76F-92D9-90CB-B97B-4BDE6FC729E1}"/>
              </a:ext>
            </a:extLst>
          </p:cNvPr>
          <p:cNvPicPr>
            <a:picLocks noChangeAspect="1"/>
          </p:cNvPicPr>
          <p:nvPr/>
        </p:nvPicPr>
        <p:blipFill>
          <a:blip r:embed="rId3"/>
          <a:stretch>
            <a:fillRect/>
          </a:stretch>
        </p:blipFill>
        <p:spPr>
          <a:xfrm>
            <a:off x="2291511" y="1096488"/>
            <a:ext cx="5380506" cy="37501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phic 6" descr="No Littering with solid fill">
            <a:extLst>
              <a:ext uri="{FF2B5EF4-FFF2-40B4-BE49-F238E27FC236}">
                <a16:creationId xmlns:a16="http://schemas.microsoft.com/office/drawing/2014/main" id="{9953BDA7-375F-B7BB-CA4C-98DDE1ED41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077" y="117425"/>
            <a:ext cx="914400" cy="914400"/>
          </a:xfrm>
          <a:prstGeom prst="rect">
            <a:avLst/>
          </a:prstGeom>
        </p:spPr>
      </p:pic>
      <p:pic>
        <p:nvPicPr>
          <p:cNvPr id="9" name="Picture 8">
            <a:extLst>
              <a:ext uri="{FF2B5EF4-FFF2-40B4-BE49-F238E27FC236}">
                <a16:creationId xmlns:a16="http://schemas.microsoft.com/office/drawing/2014/main" id="{86A3AF65-4AC3-98A4-56E8-5004C84CB259}"/>
              </a:ext>
            </a:extLst>
          </p:cNvPr>
          <p:cNvPicPr>
            <a:picLocks noChangeAspect="1"/>
          </p:cNvPicPr>
          <p:nvPr/>
        </p:nvPicPr>
        <p:blipFill>
          <a:blip r:embed="rId6"/>
          <a:stretch>
            <a:fillRect/>
          </a:stretch>
        </p:blipFill>
        <p:spPr>
          <a:xfrm>
            <a:off x="415635" y="1667069"/>
            <a:ext cx="6978733" cy="3093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61F2D19E-02C6-677E-7533-FDC427DBD1D5}"/>
              </a:ext>
            </a:extLst>
          </p:cNvPr>
          <p:cNvPicPr>
            <a:picLocks noChangeAspect="1"/>
          </p:cNvPicPr>
          <p:nvPr/>
        </p:nvPicPr>
        <p:blipFill>
          <a:blip r:embed="rId7"/>
          <a:stretch>
            <a:fillRect/>
          </a:stretch>
        </p:blipFill>
        <p:spPr>
          <a:xfrm>
            <a:off x="3229207" y="296884"/>
            <a:ext cx="2356154" cy="4651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671413923"/>
      </p:ext>
    </p:extLst>
  </p:cSld>
  <p:clrMapOvr>
    <a:masterClrMapping/>
  </p:clrMapOvr>
  <mc:AlternateContent xmlns:mc="http://schemas.openxmlformats.org/markup-compatibility/2006" xmlns:p14="http://schemas.microsoft.com/office/powerpoint/2010/main">
    <mc:Choice Requires="p14">
      <p:transition spd="slow" p14:dur="2000" advTm="32843"/>
    </mc:Choice>
    <mc:Fallback xmlns="">
      <p:transition spd="slow" advTm="328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55CADE-DCE0-447F-B290-2AE78E5E5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etallic 3D bubbles">
            <a:extLst>
              <a:ext uri="{FF2B5EF4-FFF2-40B4-BE49-F238E27FC236}">
                <a16:creationId xmlns:a16="http://schemas.microsoft.com/office/drawing/2014/main" id="{DC9F7996-4312-BB41-1BC3-DCB0C5016C16}"/>
              </a:ext>
            </a:extLst>
          </p:cNvPr>
          <p:cNvPicPr>
            <a:picLocks noChangeAspect="1"/>
          </p:cNvPicPr>
          <p:nvPr/>
        </p:nvPicPr>
        <p:blipFill rotWithShape="1">
          <a:blip r:embed="rId2"/>
          <a:srcRect r="6355" b="1"/>
          <a:stretch/>
        </p:blipFill>
        <p:spPr>
          <a:xfrm>
            <a:off x="6645" y="10"/>
            <a:ext cx="5193150" cy="5143490"/>
          </a:xfrm>
          <a:prstGeom prst="rect">
            <a:avLst/>
          </a:prstGeom>
        </p:spPr>
      </p:pic>
      <p:sp>
        <p:nvSpPr>
          <p:cNvPr id="13" name="Rectangle 12">
            <a:extLst>
              <a:ext uri="{FF2B5EF4-FFF2-40B4-BE49-F238E27FC236}">
                <a16:creationId xmlns:a16="http://schemas.microsoft.com/office/drawing/2014/main" id="{4245587C-701C-48A1-9B6B-10C3DF81A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99795" y="-1"/>
            <a:ext cx="60985" cy="5143501"/>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E5CF545-7AAF-4A13-8871-089E929E85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45A8719-46D5-04AE-32FA-E48AECA8CE1D}"/>
              </a:ext>
            </a:extLst>
          </p:cNvPr>
          <p:cNvSpPr>
            <a:spLocks noGrp="1"/>
          </p:cNvSpPr>
          <p:nvPr>
            <p:ph type="ctrTitle"/>
          </p:nvPr>
        </p:nvSpPr>
        <p:spPr>
          <a:xfrm>
            <a:off x="5677786" y="1019175"/>
            <a:ext cx="2780883" cy="2047874"/>
          </a:xfrm>
        </p:spPr>
        <p:txBody>
          <a:bodyPr>
            <a:normAutofit/>
          </a:bodyPr>
          <a:lstStyle/>
          <a:p>
            <a:r>
              <a:rPr lang="en-US" sz="3100" dirty="0" err="1"/>
              <a:t>ConclUSIONS</a:t>
            </a:r>
            <a:endParaRPr lang="en-US" sz="3100" dirty="0"/>
          </a:p>
        </p:txBody>
      </p:sp>
      <p:sp>
        <p:nvSpPr>
          <p:cNvPr id="5" name="Subtitle 4">
            <a:extLst>
              <a:ext uri="{FF2B5EF4-FFF2-40B4-BE49-F238E27FC236}">
                <a16:creationId xmlns:a16="http://schemas.microsoft.com/office/drawing/2014/main" id="{D0DAD20A-B7ED-CE02-7C00-61F932BF918F}"/>
              </a:ext>
            </a:extLst>
          </p:cNvPr>
          <p:cNvSpPr>
            <a:spLocks noGrp="1"/>
          </p:cNvSpPr>
          <p:nvPr>
            <p:ph type="subTitle" idx="1"/>
          </p:nvPr>
        </p:nvSpPr>
        <p:spPr>
          <a:xfrm>
            <a:off x="5757530" y="3124200"/>
            <a:ext cx="2615609" cy="591879"/>
          </a:xfrm>
        </p:spPr>
        <p:txBody>
          <a:bodyPr>
            <a:normAutofit/>
          </a:bodyPr>
          <a:lstStyle/>
          <a:p>
            <a:r>
              <a:rPr lang="en-US" dirty="0"/>
              <a:t>Wrap Up</a:t>
            </a:r>
          </a:p>
        </p:txBody>
      </p:sp>
    </p:spTree>
    <p:extLst>
      <p:ext uri="{BB962C8B-B14F-4D97-AF65-F5344CB8AC3E}">
        <p14:creationId xmlns:p14="http://schemas.microsoft.com/office/powerpoint/2010/main" val="1960924298"/>
      </p:ext>
    </p:extLst>
  </p:cSld>
  <p:clrMapOvr>
    <a:masterClrMapping/>
  </p:clrMapOvr>
  <mc:AlternateContent xmlns:mc="http://schemas.openxmlformats.org/markup-compatibility/2006" xmlns:p14="http://schemas.microsoft.com/office/powerpoint/2010/main">
    <mc:Choice Requires="p14">
      <p:transition spd="slow" p14:dur="2000" advTm="6581"/>
    </mc:Choice>
    <mc:Fallback xmlns="">
      <p:transition spd="slow" advTm="6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94EFE-B184-9B4D-8228-2A5F0D50669F}"/>
              </a:ext>
            </a:extLst>
          </p:cNvPr>
          <p:cNvSpPr>
            <a:spLocks noGrp="1"/>
          </p:cNvSpPr>
          <p:nvPr>
            <p:ph type="title"/>
          </p:nvPr>
        </p:nvSpPr>
        <p:spPr/>
        <p:txBody>
          <a:bodyPr/>
          <a:lstStyle/>
          <a:p>
            <a:r>
              <a:rPr lang="en-US" dirty="0"/>
              <a:t>What we demonstrated</a:t>
            </a:r>
          </a:p>
        </p:txBody>
      </p:sp>
      <p:graphicFrame>
        <p:nvGraphicFramePr>
          <p:cNvPr id="4" name="Content Placeholder 3">
            <a:extLst>
              <a:ext uri="{FF2B5EF4-FFF2-40B4-BE49-F238E27FC236}">
                <a16:creationId xmlns:a16="http://schemas.microsoft.com/office/drawing/2014/main" id="{93D2548B-2B40-5FC1-80B9-0A16131171D2}"/>
              </a:ext>
            </a:extLst>
          </p:cNvPr>
          <p:cNvGraphicFramePr>
            <a:graphicFrameLocks noGrp="1"/>
          </p:cNvGraphicFramePr>
          <p:nvPr>
            <p:ph sz="quarter" idx="13"/>
            <p:extLst>
              <p:ext uri="{D42A27DB-BD31-4B8C-83A1-F6EECF244321}">
                <p14:modId xmlns:p14="http://schemas.microsoft.com/office/powerpoint/2010/main" val="1506798385"/>
              </p:ext>
            </p:extLst>
          </p:nvPr>
        </p:nvGraphicFramePr>
        <p:xfrm>
          <a:off x="685330" y="1775320"/>
          <a:ext cx="7772870" cy="2568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0281177"/>
      </p:ext>
    </p:extLst>
  </p:cSld>
  <p:clrMapOvr>
    <a:masterClrMapping/>
  </p:clrMapOvr>
  <mc:AlternateContent xmlns:mc="http://schemas.openxmlformats.org/markup-compatibility/2006" xmlns:p14="http://schemas.microsoft.com/office/powerpoint/2010/main">
    <mc:Choice Requires="p14">
      <p:transition spd="slow" p14:dur="2000" advTm="37045"/>
    </mc:Choice>
    <mc:Fallback xmlns="">
      <p:transition spd="slow" advTm="37045"/>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564DD-E912-38D8-EFE9-8A6F8B4224EB}"/>
              </a:ext>
            </a:extLst>
          </p:cNvPr>
          <p:cNvSpPr>
            <a:spLocks noGrp="1"/>
          </p:cNvSpPr>
          <p:nvPr>
            <p:ph type="title"/>
          </p:nvPr>
        </p:nvSpPr>
        <p:spPr>
          <a:xfrm>
            <a:off x="685331" y="463887"/>
            <a:ext cx="7773338" cy="1197133"/>
          </a:xfrm>
        </p:spPr>
        <p:txBody>
          <a:bodyPr>
            <a:normAutofit/>
          </a:bodyPr>
          <a:lstStyle/>
          <a:p>
            <a:r>
              <a:rPr lang="en-US"/>
              <a:t>How to drive towards gitops</a:t>
            </a:r>
            <a:endParaRPr lang="en-US" dirty="0"/>
          </a:p>
        </p:txBody>
      </p:sp>
      <p:graphicFrame>
        <p:nvGraphicFramePr>
          <p:cNvPr id="4" name="Content Placeholder 3">
            <a:extLst>
              <a:ext uri="{FF2B5EF4-FFF2-40B4-BE49-F238E27FC236}">
                <a16:creationId xmlns:a16="http://schemas.microsoft.com/office/drawing/2014/main" id="{B6FB5E86-7C19-840C-96D2-4FAF247DBA02}"/>
              </a:ext>
            </a:extLst>
          </p:cNvPr>
          <p:cNvGraphicFramePr>
            <a:graphicFrameLocks noGrp="1"/>
          </p:cNvGraphicFramePr>
          <p:nvPr>
            <p:ph sz="quarter" idx="13"/>
            <p:extLst>
              <p:ext uri="{D42A27DB-BD31-4B8C-83A1-F6EECF244321}">
                <p14:modId xmlns:p14="http://schemas.microsoft.com/office/powerpoint/2010/main" val="1071112206"/>
              </p:ext>
            </p:extLst>
          </p:nvPr>
        </p:nvGraphicFramePr>
        <p:xfrm>
          <a:off x="685800" y="1899356"/>
          <a:ext cx="7772400" cy="227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01080A54-08B9-E1D2-D199-5C7A2F45F8B3}"/>
              </a:ext>
            </a:extLst>
          </p:cNvPr>
          <p:cNvPicPr>
            <a:picLocks noChangeAspect="1"/>
          </p:cNvPicPr>
          <p:nvPr/>
        </p:nvPicPr>
        <p:blipFill>
          <a:blip r:embed="rId7"/>
          <a:stretch>
            <a:fillRect/>
          </a:stretch>
        </p:blipFill>
        <p:spPr>
          <a:xfrm>
            <a:off x="7368586" y="2534921"/>
            <a:ext cx="1775414" cy="2071034"/>
          </a:xfrm>
          <a:prstGeom prst="rect">
            <a:avLst/>
          </a:prstGeom>
        </p:spPr>
      </p:pic>
      <p:pic>
        <p:nvPicPr>
          <p:cNvPr id="6" name="Picture 5">
            <a:extLst>
              <a:ext uri="{FF2B5EF4-FFF2-40B4-BE49-F238E27FC236}">
                <a16:creationId xmlns:a16="http://schemas.microsoft.com/office/drawing/2014/main" id="{BDEB2922-22CB-6467-625C-3D5DA27D77A0}"/>
              </a:ext>
            </a:extLst>
          </p:cNvPr>
          <p:cNvPicPr>
            <a:picLocks noChangeAspect="1"/>
          </p:cNvPicPr>
          <p:nvPr/>
        </p:nvPicPr>
        <p:blipFill>
          <a:blip r:embed="rId8"/>
          <a:stretch>
            <a:fillRect/>
          </a:stretch>
        </p:blipFill>
        <p:spPr>
          <a:xfrm>
            <a:off x="7368586" y="0"/>
            <a:ext cx="1775414" cy="2071034"/>
          </a:xfrm>
          <a:prstGeom prst="rect">
            <a:avLst/>
          </a:prstGeom>
        </p:spPr>
      </p:pic>
    </p:spTree>
    <p:extLst>
      <p:ext uri="{BB962C8B-B14F-4D97-AF65-F5344CB8AC3E}">
        <p14:creationId xmlns:p14="http://schemas.microsoft.com/office/powerpoint/2010/main" val="2774795153"/>
      </p:ext>
    </p:extLst>
  </p:cSld>
  <p:clrMapOvr>
    <a:masterClrMapping/>
  </p:clrMapOvr>
  <mc:AlternateContent xmlns:mc="http://schemas.openxmlformats.org/markup-compatibility/2006" xmlns:p14="http://schemas.microsoft.com/office/powerpoint/2010/main">
    <mc:Choice Requires="p14">
      <p:transition spd="slow" p14:dur="2000" advTm="156795"/>
    </mc:Choice>
    <mc:Fallback xmlns="">
      <p:transition spd="slow" advTm="1567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9A0F0AC6-A89F-416B-9FA4-48E664065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914400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31AA009-40AD-4098-8AE7-680CA35C6E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useBgFill="1">
        <p:nvSpPr>
          <p:cNvPr id="13" name="Rectangle 12">
            <a:extLst>
              <a:ext uri="{FF2B5EF4-FFF2-40B4-BE49-F238E27FC236}">
                <a16:creationId xmlns:a16="http://schemas.microsoft.com/office/drawing/2014/main" id="{B63B6C0C-65BB-4F38-9C8A-0892266F8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09D77137-01B7-45E4-AA14-CD9E779B44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itle 3">
            <a:extLst>
              <a:ext uri="{FF2B5EF4-FFF2-40B4-BE49-F238E27FC236}">
                <a16:creationId xmlns:a16="http://schemas.microsoft.com/office/drawing/2014/main" id="{4F27C670-342F-0B83-0E22-13BA685DC8E5}"/>
              </a:ext>
            </a:extLst>
          </p:cNvPr>
          <p:cNvSpPr>
            <a:spLocks noGrp="1"/>
          </p:cNvSpPr>
          <p:nvPr>
            <p:ph type="title"/>
          </p:nvPr>
        </p:nvSpPr>
        <p:spPr>
          <a:xfrm>
            <a:off x="685330" y="1024467"/>
            <a:ext cx="7773339" cy="3031067"/>
          </a:xfrm>
        </p:spPr>
        <p:txBody>
          <a:bodyPr vert="horz" lIns="91440" tIns="45720" rIns="91440" bIns="45720" rtlCol="0" anchor="ctr">
            <a:normAutofit/>
          </a:bodyPr>
          <a:lstStyle/>
          <a:p>
            <a:pPr defTabSz="914400">
              <a:spcBef>
                <a:spcPct val="0"/>
              </a:spcBef>
            </a:pPr>
            <a:r>
              <a:rPr lang="en-US" sz="6000"/>
              <a:t>GitOps</a:t>
            </a:r>
          </a:p>
        </p:txBody>
      </p:sp>
    </p:spTree>
    <p:extLst>
      <p:ext uri="{BB962C8B-B14F-4D97-AF65-F5344CB8AC3E}">
        <p14:creationId xmlns:p14="http://schemas.microsoft.com/office/powerpoint/2010/main" val="1104604148"/>
      </p:ext>
    </p:extLst>
  </p:cSld>
  <p:clrMapOvr>
    <a:masterClrMapping/>
  </p:clrMapOvr>
  <mc:AlternateContent xmlns:mc="http://schemas.openxmlformats.org/markup-compatibility/2006" xmlns:p14="http://schemas.microsoft.com/office/powerpoint/2010/main">
    <mc:Choice Requires="p14">
      <p:transition spd="slow" p14:dur="2000" advTm="6279"/>
    </mc:Choice>
    <mc:Fallback xmlns="">
      <p:transition spd="slow" advTm="627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Some GitOps Definitions</a:t>
            </a:r>
            <a:endParaRPr/>
          </a:p>
        </p:txBody>
      </p:sp>
      <p:sp>
        <p:nvSpPr>
          <p:cNvPr id="188" name="Google Shape;188;p22"/>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200" dirty="0">
                <a:solidFill>
                  <a:srgbClr val="BDC1C6"/>
                </a:solidFill>
                <a:highlight>
                  <a:srgbClr val="202124"/>
                </a:highlight>
                <a:latin typeface="Roboto"/>
                <a:ea typeface="Roboto"/>
                <a:cs typeface="Roboto"/>
                <a:sym typeface="Roboto"/>
              </a:rPr>
              <a:t>GitOps is </a:t>
            </a:r>
            <a:r>
              <a:rPr lang="en" sz="1200" b="1" dirty="0">
                <a:solidFill>
                  <a:srgbClr val="BDC1C6"/>
                </a:solidFill>
                <a:highlight>
                  <a:srgbClr val="202124"/>
                </a:highlight>
                <a:latin typeface="Roboto"/>
                <a:ea typeface="Roboto"/>
                <a:cs typeface="Roboto"/>
                <a:sym typeface="Roboto"/>
              </a:rPr>
              <a:t>an operational framework that takes DevOps best practices used for application development such as version control, collaboration, compliance, and CI/CD, and applies them to infrastructure automation - Gitlab</a:t>
            </a:r>
            <a:endParaRPr sz="1200" b="1" dirty="0">
              <a:solidFill>
                <a:srgbClr val="BDC1C6"/>
              </a:solidFill>
              <a:highlight>
                <a:srgbClr val="202124"/>
              </a:highlight>
              <a:latin typeface="Roboto"/>
              <a:ea typeface="Roboto"/>
              <a:cs typeface="Roboto"/>
              <a:sym typeface="Roboto"/>
            </a:endParaRPr>
          </a:p>
          <a:p>
            <a:pPr marL="0" lvl="0" indent="0" algn="l" rtl="0">
              <a:spcBef>
                <a:spcPts val="1200"/>
              </a:spcBef>
              <a:spcAft>
                <a:spcPts val="0"/>
              </a:spcAft>
              <a:buNone/>
            </a:pPr>
            <a:r>
              <a:rPr lang="en" sz="1500" dirty="0">
                <a:solidFill>
                  <a:srgbClr val="151515"/>
                </a:solidFill>
                <a:highlight>
                  <a:srgbClr val="FFFFFF"/>
                </a:highlight>
              </a:rPr>
              <a:t>GitOps is a set of practices to manage infrastructure and application configurations using Git, an open source version control system. GitOps works by using Git as a single source of truth for declarative infrastructure and applications. - RedHat</a:t>
            </a:r>
            <a:endParaRPr sz="1500" dirty="0">
              <a:solidFill>
                <a:srgbClr val="151515"/>
              </a:solidFill>
              <a:highlight>
                <a:srgbClr val="FFFFFF"/>
              </a:highlight>
            </a:endParaRPr>
          </a:p>
          <a:p>
            <a:pPr marL="0" lvl="0" indent="0" algn="l" rtl="0">
              <a:spcBef>
                <a:spcPts val="1200"/>
              </a:spcBef>
              <a:spcAft>
                <a:spcPts val="1200"/>
              </a:spcAft>
              <a:buNone/>
            </a:pPr>
            <a:r>
              <a:rPr lang="en" sz="1200" dirty="0">
                <a:solidFill>
                  <a:srgbClr val="1E252C"/>
                </a:solidFill>
                <a:highlight>
                  <a:srgbClr val="FFFFFF"/>
                </a:highlight>
                <a:latin typeface="Ubuntu"/>
                <a:ea typeface="Ubuntu"/>
                <a:cs typeface="Ubuntu"/>
                <a:sym typeface="Ubuntu"/>
              </a:rPr>
              <a:t>GitOps is a paradigm or a set of practices that empowers developers to perform tasks which typically fall under the purview of IT operations. GitOps requires us to describe and observe systems with declarative specifications that eventually form the basis of continuous everything. (As a refresher, continuous everything includes but is not limited to continuous integration (CI), testing, delivery, deployment, analytics, governance with many more to come). - CloudBees</a:t>
            </a:r>
            <a:endParaRPr sz="1500" dirty="0">
              <a:solidFill>
                <a:srgbClr val="151515"/>
              </a:solidFill>
              <a:highlight>
                <a:srgbClr val="FFFFFF"/>
              </a:highlight>
            </a:endParaRPr>
          </a:p>
        </p:txBody>
      </p:sp>
    </p:spTree>
  </p:cSld>
  <p:clrMapOvr>
    <a:masterClrMapping/>
  </p:clrMapOvr>
  <mc:AlternateContent xmlns:mc="http://schemas.openxmlformats.org/markup-compatibility/2006" xmlns:p14="http://schemas.microsoft.com/office/powerpoint/2010/main">
    <mc:Choice Requires="p14">
      <p:transition spd="slow" p14:dur="2000" advTm="18678"/>
    </mc:Choice>
    <mc:Fallback xmlns="">
      <p:transition spd="slow" advTm="1867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7407B0FF-43E0-4B2E-B48B-C2A472D103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914400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CAC6C18-4147-48ED-8B6A-19B3E0D891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3" name="Rectangle 12">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4951" y="0"/>
            <a:ext cx="6099049"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951" cy="51435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6C7972-84CF-D132-7AB9-236AE7BEDB0D}"/>
              </a:ext>
            </a:extLst>
          </p:cNvPr>
          <p:cNvSpPr>
            <a:spLocks noGrp="1"/>
          </p:cNvSpPr>
          <p:nvPr>
            <p:ph type="title"/>
          </p:nvPr>
        </p:nvSpPr>
        <p:spPr>
          <a:xfrm>
            <a:off x="480805" y="985837"/>
            <a:ext cx="2133002" cy="2760183"/>
          </a:xfrm>
        </p:spPr>
        <p:txBody>
          <a:bodyPr vert="horz" lIns="91440" tIns="45720" rIns="91440" bIns="45720" rtlCol="0" anchor="ctr">
            <a:normAutofit/>
          </a:bodyPr>
          <a:lstStyle/>
          <a:p>
            <a:pPr algn="l" defTabSz="914400">
              <a:spcBef>
                <a:spcPct val="0"/>
              </a:spcBef>
            </a:pPr>
            <a:r>
              <a:rPr lang="en-US" sz="3100" i="1"/>
              <a:t>My</a:t>
            </a:r>
            <a:r>
              <a:rPr lang="en-US" sz="3100"/>
              <a:t> GitOps Definition</a:t>
            </a:r>
          </a:p>
        </p:txBody>
      </p:sp>
      <p:pic>
        <p:nvPicPr>
          <p:cNvPr id="17" name="Picture 16">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66700" b="77917"/>
          <a:stretch/>
        </p:blipFill>
        <p:spPr>
          <a:xfrm>
            <a:off x="0" y="0"/>
            <a:ext cx="3044951" cy="1135856"/>
          </a:xfrm>
          <a:prstGeom prst="rect">
            <a:avLst/>
          </a:prstGeom>
        </p:spPr>
      </p:pic>
      <p:pic>
        <p:nvPicPr>
          <p:cNvPr id="19" name="Picture 18">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032794" y="4472177"/>
            <a:ext cx="1943100" cy="669694"/>
          </a:xfrm>
          <a:prstGeom prst="rect">
            <a:avLst/>
          </a:prstGeom>
        </p:spPr>
      </p:pic>
      <p:graphicFrame>
        <p:nvGraphicFramePr>
          <p:cNvPr id="5" name="Text Placeholder 2">
            <a:extLst>
              <a:ext uri="{FF2B5EF4-FFF2-40B4-BE49-F238E27FC236}">
                <a16:creationId xmlns:a16="http://schemas.microsoft.com/office/drawing/2014/main" id="{9BA1FC92-C8E8-8A26-A7DA-8D1712036C98}"/>
              </a:ext>
            </a:extLst>
          </p:cNvPr>
          <p:cNvGraphicFramePr/>
          <p:nvPr>
            <p:extLst>
              <p:ext uri="{D42A27DB-BD31-4B8C-83A1-F6EECF244321}">
                <p14:modId xmlns:p14="http://schemas.microsoft.com/office/powerpoint/2010/main" val="2942521279"/>
              </p:ext>
            </p:extLst>
          </p:nvPr>
        </p:nvGraphicFramePr>
        <p:xfrm>
          <a:off x="3445668" y="666750"/>
          <a:ext cx="5012532" cy="34551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03579310"/>
      </p:ext>
    </p:extLst>
  </p:cSld>
  <p:clrMapOvr>
    <a:masterClrMapping/>
  </p:clrMapOvr>
  <mc:AlternateContent xmlns:mc="http://schemas.openxmlformats.org/markup-compatibility/2006" xmlns:p14="http://schemas.microsoft.com/office/powerpoint/2010/main">
    <mc:Choice Requires="p14">
      <p:transition spd="slow" p14:dur="2000" advTm="25342"/>
    </mc:Choice>
    <mc:Fallback xmlns="">
      <p:transition spd="slow" advTm="2534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95CFC-4AA2-D0FE-AC38-E12274FB38B3}"/>
              </a:ext>
            </a:extLst>
          </p:cNvPr>
          <p:cNvSpPr>
            <a:spLocks noGrp="1"/>
          </p:cNvSpPr>
          <p:nvPr>
            <p:ph type="title"/>
          </p:nvPr>
        </p:nvSpPr>
        <p:spPr/>
        <p:txBody>
          <a:bodyPr>
            <a:normAutofit/>
          </a:bodyPr>
          <a:lstStyle/>
          <a:p>
            <a:r>
              <a:rPr lang="en-US" dirty="0"/>
              <a:t>Standard DevOps Flow</a:t>
            </a:r>
          </a:p>
        </p:txBody>
      </p:sp>
      <p:sp>
        <p:nvSpPr>
          <p:cNvPr id="3" name="Text Placeholder 2">
            <a:extLst>
              <a:ext uri="{FF2B5EF4-FFF2-40B4-BE49-F238E27FC236}">
                <a16:creationId xmlns:a16="http://schemas.microsoft.com/office/drawing/2014/main" id="{179ED06A-47E4-EDF3-430D-E79FB2ACD032}"/>
              </a:ext>
            </a:extLst>
          </p:cNvPr>
          <p:cNvSpPr>
            <a:spLocks noGrp="1"/>
          </p:cNvSpPr>
          <p:nvPr>
            <p:ph type="body" idx="1"/>
          </p:nvPr>
        </p:nvSpPr>
        <p:spPr>
          <a:xfrm>
            <a:off x="269060" y="2847722"/>
            <a:ext cx="2806786" cy="1986026"/>
          </a:xfrm>
        </p:spPr>
        <p:txBody>
          <a:bodyPr>
            <a:normAutofit/>
          </a:bodyPr>
          <a:lstStyle/>
          <a:p>
            <a:r>
              <a:rPr lang="en-US" dirty="0"/>
              <a:t>Ops side still </a:t>
            </a:r>
            <a:r>
              <a:rPr lang="en-US" dirty="0" err="1"/>
              <a:t>buildS</a:t>
            </a:r>
            <a:r>
              <a:rPr lang="en-US" dirty="0"/>
              <a:t> and </a:t>
            </a:r>
            <a:r>
              <a:rPr lang="en-US" dirty="0" err="1"/>
              <a:t>testS</a:t>
            </a:r>
            <a:r>
              <a:rPr lang="en-US" dirty="0"/>
              <a:t> their </a:t>
            </a:r>
            <a:r>
              <a:rPr lang="en-US" dirty="0" err="1"/>
              <a:t>IaC</a:t>
            </a:r>
            <a:r>
              <a:rPr lang="en-US" dirty="0"/>
              <a:t>, right?</a:t>
            </a:r>
          </a:p>
          <a:p>
            <a:r>
              <a:rPr lang="en-US" dirty="0"/>
              <a:t>Ops still has a plan and schedule, right?</a:t>
            </a:r>
          </a:p>
          <a:p>
            <a:r>
              <a:rPr lang="en-US" dirty="0"/>
              <a:t>Dev monitor their own deploys, Right?</a:t>
            </a:r>
          </a:p>
        </p:txBody>
      </p:sp>
      <p:graphicFrame>
        <p:nvGraphicFramePr>
          <p:cNvPr id="7" name="Diagram 6">
            <a:extLst>
              <a:ext uri="{FF2B5EF4-FFF2-40B4-BE49-F238E27FC236}">
                <a16:creationId xmlns:a16="http://schemas.microsoft.com/office/drawing/2014/main" id="{67906733-6F6B-92E8-12D4-331142931B1B}"/>
              </a:ext>
            </a:extLst>
          </p:cNvPr>
          <p:cNvGraphicFramePr/>
          <p:nvPr>
            <p:extLst>
              <p:ext uri="{D42A27DB-BD31-4B8C-83A1-F6EECF244321}">
                <p14:modId xmlns:p14="http://schemas.microsoft.com/office/powerpoint/2010/main" val="3791830214"/>
              </p:ext>
            </p:extLst>
          </p:nvPr>
        </p:nvGraphicFramePr>
        <p:xfrm>
          <a:off x="3583124" y="670284"/>
          <a:ext cx="4754052" cy="39334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Cultivating a DevOps Practice to Support Innovation | SOM Tech">
            <a:extLst>
              <a:ext uri="{FF2B5EF4-FFF2-40B4-BE49-F238E27FC236}">
                <a16:creationId xmlns:a16="http://schemas.microsoft.com/office/drawing/2014/main" id="{0C3AE649-476C-A723-9385-70A8554306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060" y="1222983"/>
            <a:ext cx="3012141" cy="14140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226163"/>
      </p:ext>
    </p:extLst>
  </p:cSld>
  <p:clrMapOvr>
    <a:masterClrMapping/>
  </p:clrMapOvr>
  <mc:AlternateContent xmlns:mc="http://schemas.openxmlformats.org/markup-compatibility/2006" xmlns:p14="http://schemas.microsoft.com/office/powerpoint/2010/main">
    <mc:Choice Requires="p14">
      <p:transition spd="slow" p14:dur="2000" advTm="37858"/>
    </mc:Choice>
    <mc:Fallback xmlns="">
      <p:transition spd="slow" advTm="37858"/>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FA617-340E-5ED0-FA06-94C9292C542E}"/>
              </a:ext>
            </a:extLst>
          </p:cNvPr>
          <p:cNvSpPr>
            <a:spLocks noGrp="1"/>
          </p:cNvSpPr>
          <p:nvPr>
            <p:ph type="title"/>
          </p:nvPr>
        </p:nvSpPr>
        <p:spPr/>
        <p:txBody>
          <a:bodyPr>
            <a:normAutofit/>
          </a:bodyPr>
          <a:lstStyle/>
          <a:p>
            <a:pPr algn="l"/>
            <a:r>
              <a:rPr lang="en-US" dirty="0"/>
              <a:t>Unification of Systems</a:t>
            </a:r>
          </a:p>
        </p:txBody>
      </p:sp>
      <p:sp>
        <p:nvSpPr>
          <p:cNvPr id="3" name="Text Placeholder 2">
            <a:extLst>
              <a:ext uri="{FF2B5EF4-FFF2-40B4-BE49-F238E27FC236}">
                <a16:creationId xmlns:a16="http://schemas.microsoft.com/office/drawing/2014/main" id="{0AF85373-4561-DA04-DAC6-44F9A9ECDEF3}"/>
              </a:ext>
            </a:extLst>
          </p:cNvPr>
          <p:cNvSpPr>
            <a:spLocks noGrp="1"/>
          </p:cNvSpPr>
          <p:nvPr>
            <p:ph type="body" idx="1"/>
          </p:nvPr>
        </p:nvSpPr>
        <p:spPr>
          <a:xfrm>
            <a:off x="311700" y="1152475"/>
            <a:ext cx="2799743" cy="3416400"/>
          </a:xfrm>
        </p:spPr>
        <p:txBody>
          <a:bodyPr/>
          <a:lstStyle/>
          <a:p>
            <a:r>
              <a:rPr lang="en-US" dirty="0"/>
              <a:t>Ops and Dev Operate the same</a:t>
            </a:r>
          </a:p>
        </p:txBody>
      </p:sp>
      <p:graphicFrame>
        <p:nvGraphicFramePr>
          <p:cNvPr id="4" name="Diagram 3">
            <a:extLst>
              <a:ext uri="{FF2B5EF4-FFF2-40B4-BE49-F238E27FC236}">
                <a16:creationId xmlns:a16="http://schemas.microsoft.com/office/drawing/2014/main" id="{7B8BD7DF-FE73-9E50-2914-CC02304F2651}"/>
              </a:ext>
            </a:extLst>
          </p:cNvPr>
          <p:cNvGraphicFramePr/>
          <p:nvPr>
            <p:extLst>
              <p:ext uri="{D42A27DB-BD31-4B8C-83A1-F6EECF244321}">
                <p14:modId xmlns:p14="http://schemas.microsoft.com/office/powerpoint/2010/main" val="1798079153"/>
              </p:ext>
            </p:extLst>
          </p:nvPr>
        </p:nvGraphicFramePr>
        <p:xfrm>
          <a:off x="3260395" y="388930"/>
          <a:ext cx="5370548" cy="4563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a:extLst>
              <a:ext uri="{FF2B5EF4-FFF2-40B4-BE49-F238E27FC236}">
                <a16:creationId xmlns:a16="http://schemas.microsoft.com/office/drawing/2014/main" id="{FD87E553-2C6A-4B4B-E725-2C5FB1F3AEBF}"/>
              </a:ext>
            </a:extLst>
          </p:cNvPr>
          <p:cNvGraphicFramePr/>
          <p:nvPr>
            <p:extLst>
              <p:ext uri="{D42A27DB-BD31-4B8C-83A1-F6EECF244321}">
                <p14:modId xmlns:p14="http://schemas.microsoft.com/office/powerpoint/2010/main" val="1172403038"/>
              </p:ext>
            </p:extLst>
          </p:nvPr>
        </p:nvGraphicFramePr>
        <p:xfrm>
          <a:off x="4518212" y="1365394"/>
          <a:ext cx="2813538" cy="256942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Speech Bubble: Rectangle 5">
            <a:extLst>
              <a:ext uri="{FF2B5EF4-FFF2-40B4-BE49-F238E27FC236}">
                <a16:creationId xmlns:a16="http://schemas.microsoft.com/office/drawing/2014/main" id="{C4B2887C-9043-B110-0170-A72B0916427D}"/>
              </a:ext>
            </a:extLst>
          </p:cNvPr>
          <p:cNvSpPr/>
          <p:nvPr/>
        </p:nvSpPr>
        <p:spPr>
          <a:xfrm>
            <a:off x="2011545" y="3188246"/>
            <a:ext cx="1055077" cy="633046"/>
          </a:xfrm>
          <a:prstGeom prst="wedgeRectCallout">
            <a:avLst>
              <a:gd name="adj1" fmla="val 89755"/>
              <a:gd name="adj2" fmla="val -95670"/>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Datadog</a:t>
            </a:r>
            <a:br>
              <a:rPr lang="en-US" dirty="0"/>
            </a:br>
            <a:r>
              <a:rPr lang="en-US" sz="1000" dirty="0"/>
              <a:t>[Infra/Monitors]</a:t>
            </a:r>
          </a:p>
        </p:txBody>
      </p:sp>
      <p:sp>
        <p:nvSpPr>
          <p:cNvPr id="7" name="Speech Bubble: Rectangle 6">
            <a:extLst>
              <a:ext uri="{FF2B5EF4-FFF2-40B4-BE49-F238E27FC236}">
                <a16:creationId xmlns:a16="http://schemas.microsoft.com/office/drawing/2014/main" id="{5B673167-B502-20F1-C0BD-0361B44522CE}"/>
              </a:ext>
            </a:extLst>
          </p:cNvPr>
          <p:cNvSpPr/>
          <p:nvPr/>
        </p:nvSpPr>
        <p:spPr>
          <a:xfrm>
            <a:off x="3066622" y="3188246"/>
            <a:ext cx="1055077" cy="633046"/>
          </a:xfrm>
          <a:prstGeom prst="wedgeRectCallout">
            <a:avLst>
              <a:gd name="adj1" fmla="val 97598"/>
              <a:gd name="adj2" fmla="val -117239"/>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Datadog</a:t>
            </a:r>
            <a:br>
              <a:rPr lang="en-US" dirty="0"/>
            </a:br>
            <a:r>
              <a:rPr lang="en-US" sz="900" i="1" dirty="0"/>
              <a:t>[dashboards/</a:t>
            </a:r>
            <a:br>
              <a:rPr lang="en-US" sz="900" i="1" dirty="0"/>
            </a:br>
            <a:r>
              <a:rPr lang="en-US" sz="900" i="1" dirty="0"/>
              <a:t>live logs]</a:t>
            </a:r>
          </a:p>
        </p:txBody>
      </p:sp>
      <p:sp>
        <p:nvSpPr>
          <p:cNvPr id="9" name="Speech Bubble: Rectangle 8">
            <a:extLst>
              <a:ext uri="{FF2B5EF4-FFF2-40B4-BE49-F238E27FC236}">
                <a16:creationId xmlns:a16="http://schemas.microsoft.com/office/drawing/2014/main" id="{0488398A-EFC3-8E58-7050-D006107856B8}"/>
              </a:ext>
            </a:extLst>
          </p:cNvPr>
          <p:cNvSpPr/>
          <p:nvPr/>
        </p:nvSpPr>
        <p:spPr>
          <a:xfrm>
            <a:off x="7985169" y="72407"/>
            <a:ext cx="1055077" cy="633046"/>
          </a:xfrm>
          <a:prstGeom prst="wedgeRectCallout">
            <a:avLst>
              <a:gd name="adj1" fmla="val -202380"/>
              <a:gd name="adj2" fmla="val 38388"/>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IaC</a:t>
            </a:r>
            <a:r>
              <a:rPr lang="en-US" dirty="0"/>
              <a:t> </a:t>
            </a:r>
            <a:br>
              <a:rPr lang="en-US" dirty="0"/>
            </a:br>
            <a:r>
              <a:rPr lang="en-US" sz="1100" dirty="0"/>
              <a:t>Ansible, TF,</a:t>
            </a:r>
          </a:p>
          <a:p>
            <a:pPr algn="ctr"/>
            <a:r>
              <a:rPr lang="en-US" sz="1100" i="1" dirty="0" err="1"/>
              <a:t>Dockerfiles</a:t>
            </a:r>
            <a:endParaRPr lang="en-US" sz="1100" i="1" dirty="0"/>
          </a:p>
        </p:txBody>
      </p:sp>
      <p:sp>
        <p:nvSpPr>
          <p:cNvPr id="10" name="Speech Bubble: Rectangle 9">
            <a:extLst>
              <a:ext uri="{FF2B5EF4-FFF2-40B4-BE49-F238E27FC236}">
                <a16:creationId xmlns:a16="http://schemas.microsoft.com/office/drawing/2014/main" id="{9C295924-A98C-0455-8418-132CEBAC73DB}"/>
              </a:ext>
            </a:extLst>
          </p:cNvPr>
          <p:cNvSpPr/>
          <p:nvPr/>
        </p:nvSpPr>
        <p:spPr>
          <a:xfrm>
            <a:off x="7985169" y="761548"/>
            <a:ext cx="1055077" cy="633046"/>
          </a:xfrm>
          <a:prstGeom prst="wedgeRectCallout">
            <a:avLst>
              <a:gd name="adj1" fmla="val -227821"/>
              <a:gd name="adj2" fmla="val 72869"/>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a:t>.NET Core, Go, </a:t>
            </a:r>
            <a:r>
              <a:rPr lang="en-US" sz="1100" i="1" dirty="0" err="1"/>
              <a:t>Dockerfiles</a:t>
            </a:r>
            <a:endParaRPr lang="en-US" sz="1100" i="1" dirty="0"/>
          </a:p>
        </p:txBody>
      </p:sp>
      <p:sp>
        <p:nvSpPr>
          <p:cNvPr id="11" name="Speech Bubble: Rectangle 10">
            <a:extLst>
              <a:ext uri="{FF2B5EF4-FFF2-40B4-BE49-F238E27FC236}">
                <a16:creationId xmlns:a16="http://schemas.microsoft.com/office/drawing/2014/main" id="{ED80FB83-A250-942C-A4E9-71DF79087E5A}"/>
              </a:ext>
            </a:extLst>
          </p:cNvPr>
          <p:cNvSpPr/>
          <p:nvPr/>
        </p:nvSpPr>
        <p:spPr>
          <a:xfrm>
            <a:off x="8088923" y="2224055"/>
            <a:ext cx="1055077" cy="633046"/>
          </a:xfrm>
          <a:prstGeom prst="wedgeRectCallout">
            <a:avLst>
              <a:gd name="adj1" fmla="val -141434"/>
              <a:gd name="adj2" fmla="val -12795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err="1">
                <a:solidFill>
                  <a:schemeClr val="tx1"/>
                </a:solidFill>
              </a:rPr>
              <a:t>AzDO</a:t>
            </a:r>
            <a:r>
              <a:rPr lang="en-US" sz="1100" b="1" i="1" dirty="0">
                <a:solidFill>
                  <a:schemeClr val="tx1"/>
                </a:solidFill>
              </a:rPr>
              <a:t>, TFE</a:t>
            </a:r>
          </a:p>
        </p:txBody>
      </p:sp>
      <p:sp>
        <p:nvSpPr>
          <p:cNvPr id="12" name="Speech Bubble: Rectangle 11">
            <a:extLst>
              <a:ext uri="{FF2B5EF4-FFF2-40B4-BE49-F238E27FC236}">
                <a16:creationId xmlns:a16="http://schemas.microsoft.com/office/drawing/2014/main" id="{5FB3852E-4803-7AF4-5790-159AC21934AD}"/>
              </a:ext>
            </a:extLst>
          </p:cNvPr>
          <p:cNvSpPr/>
          <p:nvPr/>
        </p:nvSpPr>
        <p:spPr>
          <a:xfrm>
            <a:off x="8103404" y="3228912"/>
            <a:ext cx="1055077" cy="633046"/>
          </a:xfrm>
          <a:prstGeom prst="wedgeRectCallout">
            <a:avLst>
              <a:gd name="adj1" fmla="val -141434"/>
              <a:gd name="adj2" fmla="val -12795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err="1">
                <a:solidFill>
                  <a:schemeClr val="tx1"/>
                </a:solidFill>
              </a:rPr>
              <a:t>AzDO</a:t>
            </a:r>
            <a:endParaRPr lang="en-US" sz="1100" b="1" i="1" dirty="0">
              <a:solidFill>
                <a:schemeClr val="tx1"/>
              </a:solidFill>
            </a:endParaRPr>
          </a:p>
        </p:txBody>
      </p:sp>
      <p:sp>
        <p:nvSpPr>
          <p:cNvPr id="13" name="Speech Bubble: Rectangle 12">
            <a:extLst>
              <a:ext uri="{FF2B5EF4-FFF2-40B4-BE49-F238E27FC236}">
                <a16:creationId xmlns:a16="http://schemas.microsoft.com/office/drawing/2014/main" id="{122DB4F1-3406-2963-BA17-10B622D65CD7}"/>
              </a:ext>
            </a:extLst>
          </p:cNvPr>
          <p:cNvSpPr/>
          <p:nvPr/>
        </p:nvSpPr>
        <p:spPr>
          <a:xfrm>
            <a:off x="7832394" y="4142118"/>
            <a:ext cx="1055077" cy="633046"/>
          </a:xfrm>
          <a:prstGeom prst="wedgeRectCallout">
            <a:avLst>
              <a:gd name="adj1" fmla="val -141434"/>
              <a:gd name="adj2" fmla="val -12795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err="1">
                <a:solidFill>
                  <a:schemeClr val="tx1"/>
                </a:solidFill>
              </a:rPr>
              <a:t>AzDO</a:t>
            </a:r>
            <a:endParaRPr lang="en-US" sz="1100" b="1" i="1" dirty="0">
              <a:solidFill>
                <a:schemeClr val="tx1"/>
              </a:solidFill>
            </a:endParaRPr>
          </a:p>
        </p:txBody>
      </p:sp>
      <p:sp>
        <p:nvSpPr>
          <p:cNvPr id="14" name="Speech Bubble: Rectangle 13">
            <a:extLst>
              <a:ext uri="{FF2B5EF4-FFF2-40B4-BE49-F238E27FC236}">
                <a16:creationId xmlns:a16="http://schemas.microsoft.com/office/drawing/2014/main" id="{2FAFB30C-3ED6-3835-48EA-9179C512AC46}"/>
              </a:ext>
            </a:extLst>
          </p:cNvPr>
          <p:cNvSpPr/>
          <p:nvPr/>
        </p:nvSpPr>
        <p:spPr>
          <a:xfrm>
            <a:off x="6628365" y="4415455"/>
            <a:ext cx="1055077" cy="633046"/>
          </a:xfrm>
          <a:prstGeom prst="wedgeRectCallout">
            <a:avLst>
              <a:gd name="adj1" fmla="val -108445"/>
              <a:gd name="adj2" fmla="val -10279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err="1">
                <a:solidFill>
                  <a:schemeClr val="tx1"/>
                </a:solidFill>
              </a:rPr>
              <a:t>AzDO</a:t>
            </a:r>
            <a:endParaRPr lang="en-US" sz="1100" b="1" i="1" dirty="0">
              <a:solidFill>
                <a:schemeClr val="tx1"/>
              </a:solidFill>
            </a:endParaRPr>
          </a:p>
        </p:txBody>
      </p:sp>
      <p:sp>
        <p:nvSpPr>
          <p:cNvPr id="15" name="Speech Bubble: Rectangle 14">
            <a:extLst>
              <a:ext uri="{FF2B5EF4-FFF2-40B4-BE49-F238E27FC236}">
                <a16:creationId xmlns:a16="http://schemas.microsoft.com/office/drawing/2014/main" id="{2588CA0B-609B-8627-6F85-A6AB9FDBCF19}"/>
              </a:ext>
            </a:extLst>
          </p:cNvPr>
          <p:cNvSpPr/>
          <p:nvPr/>
        </p:nvSpPr>
        <p:spPr>
          <a:xfrm>
            <a:off x="3383297" y="4367532"/>
            <a:ext cx="1055077" cy="633046"/>
          </a:xfrm>
          <a:prstGeom prst="wedgeRectCallout">
            <a:avLst>
              <a:gd name="adj1" fmla="val 98437"/>
              <a:gd name="adj2" fmla="val -16523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tx1"/>
                </a:solidFill>
              </a:rPr>
              <a:t>Azure, On-Prem, &amp; GCP</a:t>
            </a:r>
          </a:p>
        </p:txBody>
      </p:sp>
      <p:sp>
        <p:nvSpPr>
          <p:cNvPr id="16" name="Speech Bubble: Rectangle 15">
            <a:extLst>
              <a:ext uri="{FF2B5EF4-FFF2-40B4-BE49-F238E27FC236}">
                <a16:creationId xmlns:a16="http://schemas.microsoft.com/office/drawing/2014/main" id="{D18373D6-885F-17B0-0A3C-688D019100BA}"/>
              </a:ext>
            </a:extLst>
          </p:cNvPr>
          <p:cNvSpPr/>
          <p:nvPr/>
        </p:nvSpPr>
        <p:spPr>
          <a:xfrm>
            <a:off x="2785139" y="1153416"/>
            <a:ext cx="1055077" cy="633046"/>
          </a:xfrm>
          <a:prstGeom prst="wedgeRectCallout">
            <a:avLst>
              <a:gd name="adj1" fmla="val 127231"/>
              <a:gd name="adj2" fmla="val 3512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err="1">
                <a:solidFill>
                  <a:schemeClr val="tx1"/>
                </a:solidFill>
              </a:rPr>
              <a:t>AzDO</a:t>
            </a:r>
            <a:endParaRPr lang="en-US" sz="1100" b="1" i="1" dirty="0">
              <a:solidFill>
                <a:schemeClr val="tx1"/>
              </a:solidFill>
            </a:endParaRPr>
          </a:p>
        </p:txBody>
      </p:sp>
      <p:sp>
        <p:nvSpPr>
          <p:cNvPr id="17" name="Rectangle 16">
            <a:extLst>
              <a:ext uri="{FF2B5EF4-FFF2-40B4-BE49-F238E27FC236}">
                <a16:creationId xmlns:a16="http://schemas.microsoft.com/office/drawing/2014/main" id="{52C01E51-A8C2-09C6-9146-6EB299F6EC5A}"/>
              </a:ext>
            </a:extLst>
          </p:cNvPr>
          <p:cNvSpPr/>
          <p:nvPr/>
        </p:nvSpPr>
        <p:spPr>
          <a:xfrm>
            <a:off x="3998385" y="-152331"/>
            <a:ext cx="1391034" cy="923330"/>
          </a:xfrm>
          <a:prstGeom prst="rect">
            <a:avLst/>
          </a:prstGeom>
          <a:noFill/>
        </p:spPr>
        <p:txBody>
          <a:bodyPr wrap="squar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Ops</a:t>
            </a:r>
          </a:p>
        </p:txBody>
      </p:sp>
      <p:sp>
        <p:nvSpPr>
          <p:cNvPr id="18" name="Rectangle 17">
            <a:extLst>
              <a:ext uri="{FF2B5EF4-FFF2-40B4-BE49-F238E27FC236}">
                <a16:creationId xmlns:a16="http://schemas.microsoft.com/office/drawing/2014/main" id="{C2DD2332-2D7D-F4A7-1F60-5D3C0E61E996}"/>
              </a:ext>
            </a:extLst>
          </p:cNvPr>
          <p:cNvSpPr/>
          <p:nvPr/>
        </p:nvSpPr>
        <p:spPr>
          <a:xfrm>
            <a:off x="5244329" y="2118256"/>
            <a:ext cx="1402679" cy="923330"/>
          </a:xfrm>
          <a:prstGeom prst="rect">
            <a:avLst/>
          </a:prstGeom>
          <a:noFill/>
        </p:spPr>
        <p:txBody>
          <a:bodyPr wrap="square" lIns="91440" tIns="45720" rIns="91440" bIns="45720">
            <a:spAutoFit/>
          </a:bodyPr>
          <a:lstStyle/>
          <a:p>
            <a:pPr algn="ctr"/>
            <a:r>
              <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rPr>
              <a:t>Dev</a:t>
            </a:r>
          </a:p>
        </p:txBody>
      </p:sp>
    </p:spTree>
    <p:custDataLst>
      <p:tags r:id="rId1"/>
    </p:custDataLst>
    <p:extLst>
      <p:ext uri="{BB962C8B-B14F-4D97-AF65-F5344CB8AC3E}">
        <p14:creationId xmlns:p14="http://schemas.microsoft.com/office/powerpoint/2010/main" val="1895739437"/>
      </p:ext>
    </p:extLst>
  </p:cSld>
  <p:clrMapOvr>
    <a:masterClrMapping/>
  </p:clrMapOvr>
  <mc:AlternateContent xmlns:mc="http://schemas.openxmlformats.org/markup-compatibility/2006" xmlns:p14="http://schemas.microsoft.com/office/powerpoint/2010/main">
    <mc:Choice Requires="p14">
      <p:transition spd="slow" p14:dur="2000" advTm="75242"/>
    </mc:Choice>
    <mc:Fallback xmlns="">
      <p:transition spd="slow" advTm="752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FA617-340E-5ED0-FA06-94C9292C542E}"/>
              </a:ext>
            </a:extLst>
          </p:cNvPr>
          <p:cNvSpPr>
            <a:spLocks noGrp="1"/>
          </p:cNvSpPr>
          <p:nvPr>
            <p:ph type="title"/>
          </p:nvPr>
        </p:nvSpPr>
        <p:spPr/>
        <p:txBody>
          <a:bodyPr>
            <a:normAutofit/>
          </a:bodyPr>
          <a:lstStyle/>
          <a:p>
            <a:pPr algn="l"/>
            <a:r>
              <a:rPr lang="en-US" dirty="0"/>
              <a:t>Unification of Systems</a:t>
            </a:r>
          </a:p>
        </p:txBody>
      </p:sp>
      <p:sp>
        <p:nvSpPr>
          <p:cNvPr id="3" name="Text Placeholder 2">
            <a:extLst>
              <a:ext uri="{FF2B5EF4-FFF2-40B4-BE49-F238E27FC236}">
                <a16:creationId xmlns:a16="http://schemas.microsoft.com/office/drawing/2014/main" id="{0AF85373-4561-DA04-DAC6-44F9A9ECDEF3}"/>
              </a:ext>
            </a:extLst>
          </p:cNvPr>
          <p:cNvSpPr>
            <a:spLocks noGrp="1"/>
          </p:cNvSpPr>
          <p:nvPr>
            <p:ph type="body" idx="1"/>
          </p:nvPr>
        </p:nvSpPr>
        <p:spPr>
          <a:xfrm>
            <a:off x="311700" y="1152475"/>
            <a:ext cx="2799743" cy="3416400"/>
          </a:xfrm>
        </p:spPr>
        <p:txBody>
          <a:bodyPr/>
          <a:lstStyle/>
          <a:p>
            <a:r>
              <a:rPr lang="en-US" dirty="0"/>
              <a:t>E.g. AWS</a:t>
            </a:r>
          </a:p>
        </p:txBody>
      </p:sp>
      <p:graphicFrame>
        <p:nvGraphicFramePr>
          <p:cNvPr id="4" name="Diagram 3">
            <a:extLst>
              <a:ext uri="{FF2B5EF4-FFF2-40B4-BE49-F238E27FC236}">
                <a16:creationId xmlns:a16="http://schemas.microsoft.com/office/drawing/2014/main" id="{7B8BD7DF-FE73-9E50-2914-CC02304F2651}"/>
              </a:ext>
            </a:extLst>
          </p:cNvPr>
          <p:cNvGraphicFramePr/>
          <p:nvPr/>
        </p:nvGraphicFramePr>
        <p:xfrm>
          <a:off x="3260395" y="388930"/>
          <a:ext cx="5370548" cy="4563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a:extLst>
              <a:ext uri="{FF2B5EF4-FFF2-40B4-BE49-F238E27FC236}">
                <a16:creationId xmlns:a16="http://schemas.microsoft.com/office/drawing/2014/main" id="{FD87E553-2C6A-4B4B-E725-2C5FB1F3AEBF}"/>
              </a:ext>
            </a:extLst>
          </p:cNvPr>
          <p:cNvGraphicFramePr/>
          <p:nvPr/>
        </p:nvGraphicFramePr>
        <p:xfrm>
          <a:off x="4518212" y="1365394"/>
          <a:ext cx="2813538" cy="256942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Speech Bubble: Rectangle 5">
            <a:extLst>
              <a:ext uri="{FF2B5EF4-FFF2-40B4-BE49-F238E27FC236}">
                <a16:creationId xmlns:a16="http://schemas.microsoft.com/office/drawing/2014/main" id="{C4B2887C-9043-B110-0170-A72B0916427D}"/>
              </a:ext>
            </a:extLst>
          </p:cNvPr>
          <p:cNvSpPr/>
          <p:nvPr/>
        </p:nvSpPr>
        <p:spPr>
          <a:xfrm>
            <a:off x="2749570" y="3126303"/>
            <a:ext cx="1055077" cy="633046"/>
          </a:xfrm>
          <a:prstGeom prst="wedgeRectCallout">
            <a:avLst>
              <a:gd name="adj1" fmla="val 89755"/>
              <a:gd name="adj2" fmla="val -95670"/>
            </a:avLst>
          </a:prstGeom>
          <a:solidFill>
            <a:srgbClr val="FFC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CloudWatch/SNS</a:t>
            </a:r>
            <a:endParaRPr lang="en-US" sz="800" dirty="0">
              <a:solidFill>
                <a:schemeClr val="tx1"/>
              </a:solidFill>
            </a:endParaRPr>
          </a:p>
        </p:txBody>
      </p:sp>
      <p:sp>
        <p:nvSpPr>
          <p:cNvPr id="9" name="Speech Bubble: Rectangle 8">
            <a:extLst>
              <a:ext uri="{FF2B5EF4-FFF2-40B4-BE49-F238E27FC236}">
                <a16:creationId xmlns:a16="http://schemas.microsoft.com/office/drawing/2014/main" id="{0488398A-EFC3-8E58-7050-D006107856B8}"/>
              </a:ext>
            </a:extLst>
          </p:cNvPr>
          <p:cNvSpPr/>
          <p:nvPr/>
        </p:nvSpPr>
        <p:spPr>
          <a:xfrm>
            <a:off x="7985169" y="72407"/>
            <a:ext cx="1055077" cy="633046"/>
          </a:xfrm>
          <a:prstGeom prst="wedgeRectCallout">
            <a:avLst>
              <a:gd name="adj1" fmla="val -202380"/>
              <a:gd name="adj2" fmla="val 38388"/>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HCL, </a:t>
            </a:r>
            <a:br>
              <a:rPr lang="en-US" dirty="0"/>
            </a:br>
            <a:r>
              <a:rPr lang="en-US" sz="1100" dirty="0"/>
              <a:t>Packer, CFN,</a:t>
            </a:r>
          </a:p>
          <a:p>
            <a:pPr algn="ctr"/>
            <a:r>
              <a:rPr lang="en-US" sz="1100" i="1" dirty="0" err="1"/>
              <a:t>Dockerfiles</a:t>
            </a:r>
            <a:endParaRPr lang="en-US" sz="1100" i="1" dirty="0"/>
          </a:p>
        </p:txBody>
      </p:sp>
      <p:sp>
        <p:nvSpPr>
          <p:cNvPr id="10" name="Speech Bubble: Rectangle 9">
            <a:extLst>
              <a:ext uri="{FF2B5EF4-FFF2-40B4-BE49-F238E27FC236}">
                <a16:creationId xmlns:a16="http://schemas.microsoft.com/office/drawing/2014/main" id="{9C295924-A98C-0455-8418-132CEBAC73DB}"/>
              </a:ext>
            </a:extLst>
          </p:cNvPr>
          <p:cNvSpPr/>
          <p:nvPr/>
        </p:nvSpPr>
        <p:spPr>
          <a:xfrm>
            <a:off x="7985169" y="761548"/>
            <a:ext cx="1055077" cy="633046"/>
          </a:xfrm>
          <a:prstGeom prst="wedgeRectCallout">
            <a:avLst>
              <a:gd name="adj1" fmla="val -227821"/>
              <a:gd name="adj2" fmla="val 72869"/>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a:t>Angular, Python, </a:t>
            </a:r>
            <a:r>
              <a:rPr lang="en-US" sz="1100" i="1" dirty="0" err="1"/>
              <a:t>Dockerfiles</a:t>
            </a:r>
            <a:endParaRPr lang="en-US" sz="1100" i="1" dirty="0"/>
          </a:p>
        </p:txBody>
      </p:sp>
      <p:sp>
        <p:nvSpPr>
          <p:cNvPr id="11" name="Speech Bubble: Rectangle 10">
            <a:extLst>
              <a:ext uri="{FF2B5EF4-FFF2-40B4-BE49-F238E27FC236}">
                <a16:creationId xmlns:a16="http://schemas.microsoft.com/office/drawing/2014/main" id="{ED80FB83-A250-942C-A4E9-71DF79087E5A}"/>
              </a:ext>
            </a:extLst>
          </p:cNvPr>
          <p:cNvSpPr/>
          <p:nvPr/>
        </p:nvSpPr>
        <p:spPr>
          <a:xfrm>
            <a:off x="8088923" y="2224055"/>
            <a:ext cx="1055077" cy="633046"/>
          </a:xfrm>
          <a:prstGeom prst="wedgeRectCallout">
            <a:avLst>
              <a:gd name="adj1" fmla="val -141434"/>
              <a:gd name="adj2" fmla="val -12795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err="1">
                <a:solidFill>
                  <a:schemeClr val="tx1"/>
                </a:solidFill>
              </a:rPr>
              <a:t>CodeBuild</a:t>
            </a:r>
            <a:endParaRPr lang="en-US" sz="1100" b="1" i="1" dirty="0">
              <a:solidFill>
                <a:schemeClr val="tx1"/>
              </a:solidFill>
            </a:endParaRPr>
          </a:p>
        </p:txBody>
      </p:sp>
      <p:sp>
        <p:nvSpPr>
          <p:cNvPr id="12" name="Speech Bubble: Rectangle 11">
            <a:extLst>
              <a:ext uri="{FF2B5EF4-FFF2-40B4-BE49-F238E27FC236}">
                <a16:creationId xmlns:a16="http://schemas.microsoft.com/office/drawing/2014/main" id="{5FB3852E-4803-7AF4-5790-159AC21934AD}"/>
              </a:ext>
            </a:extLst>
          </p:cNvPr>
          <p:cNvSpPr/>
          <p:nvPr/>
        </p:nvSpPr>
        <p:spPr>
          <a:xfrm>
            <a:off x="8103404" y="3228912"/>
            <a:ext cx="1055077" cy="633046"/>
          </a:xfrm>
          <a:prstGeom prst="wedgeRectCallout">
            <a:avLst>
              <a:gd name="adj1" fmla="val -141434"/>
              <a:gd name="adj2" fmla="val -12795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i="1" dirty="0" err="1">
                <a:solidFill>
                  <a:schemeClr val="tx1"/>
                </a:solidFill>
              </a:rPr>
              <a:t>CodePipeline</a:t>
            </a:r>
            <a:endParaRPr lang="en-US" sz="1050" b="1" i="1" dirty="0">
              <a:solidFill>
                <a:schemeClr val="tx1"/>
              </a:solidFill>
            </a:endParaRPr>
          </a:p>
        </p:txBody>
      </p:sp>
      <p:sp>
        <p:nvSpPr>
          <p:cNvPr id="13" name="Speech Bubble: Rectangle 12">
            <a:extLst>
              <a:ext uri="{FF2B5EF4-FFF2-40B4-BE49-F238E27FC236}">
                <a16:creationId xmlns:a16="http://schemas.microsoft.com/office/drawing/2014/main" id="{122DB4F1-3406-2963-BA17-10B622D65CD7}"/>
              </a:ext>
            </a:extLst>
          </p:cNvPr>
          <p:cNvSpPr/>
          <p:nvPr/>
        </p:nvSpPr>
        <p:spPr>
          <a:xfrm>
            <a:off x="7832394" y="4142118"/>
            <a:ext cx="1055077" cy="633046"/>
          </a:xfrm>
          <a:prstGeom prst="wedgeRectCallout">
            <a:avLst>
              <a:gd name="adj1" fmla="val -141434"/>
              <a:gd name="adj2" fmla="val -12795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i="1" dirty="0" err="1">
                <a:solidFill>
                  <a:schemeClr val="tx1"/>
                </a:solidFill>
              </a:rPr>
              <a:t>CodePipeline</a:t>
            </a:r>
            <a:endParaRPr lang="en-US" sz="1050" b="1" i="1" dirty="0">
              <a:solidFill>
                <a:schemeClr val="tx1"/>
              </a:solidFill>
            </a:endParaRPr>
          </a:p>
        </p:txBody>
      </p:sp>
      <p:sp>
        <p:nvSpPr>
          <p:cNvPr id="14" name="Speech Bubble: Rectangle 13">
            <a:extLst>
              <a:ext uri="{FF2B5EF4-FFF2-40B4-BE49-F238E27FC236}">
                <a16:creationId xmlns:a16="http://schemas.microsoft.com/office/drawing/2014/main" id="{2FAFB30C-3ED6-3835-48EA-9179C512AC46}"/>
              </a:ext>
            </a:extLst>
          </p:cNvPr>
          <p:cNvSpPr/>
          <p:nvPr/>
        </p:nvSpPr>
        <p:spPr>
          <a:xfrm>
            <a:off x="6628365" y="4415455"/>
            <a:ext cx="1055077" cy="633046"/>
          </a:xfrm>
          <a:prstGeom prst="wedgeRectCallout">
            <a:avLst>
              <a:gd name="adj1" fmla="val -108445"/>
              <a:gd name="adj2" fmla="val -10279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err="1">
                <a:solidFill>
                  <a:schemeClr val="tx1"/>
                </a:solidFill>
              </a:rPr>
              <a:t>CodeDeploy</a:t>
            </a:r>
            <a:r>
              <a:rPr lang="en-US" sz="1100" b="1" i="1" dirty="0">
                <a:solidFill>
                  <a:schemeClr val="tx1"/>
                </a:solidFill>
              </a:rPr>
              <a:t>/</a:t>
            </a:r>
            <a:r>
              <a:rPr lang="en-US" sz="1100" b="1" i="1" dirty="0" err="1">
                <a:solidFill>
                  <a:schemeClr val="tx1"/>
                </a:solidFill>
              </a:rPr>
              <a:t>CodeStart</a:t>
            </a:r>
            <a:endParaRPr lang="en-US" sz="1100" b="1" i="1" dirty="0">
              <a:solidFill>
                <a:schemeClr val="tx1"/>
              </a:solidFill>
            </a:endParaRPr>
          </a:p>
        </p:txBody>
      </p:sp>
      <p:sp>
        <p:nvSpPr>
          <p:cNvPr id="16" name="Speech Bubble: Rectangle 15">
            <a:extLst>
              <a:ext uri="{FF2B5EF4-FFF2-40B4-BE49-F238E27FC236}">
                <a16:creationId xmlns:a16="http://schemas.microsoft.com/office/drawing/2014/main" id="{D18373D6-885F-17B0-0A3C-688D019100BA}"/>
              </a:ext>
            </a:extLst>
          </p:cNvPr>
          <p:cNvSpPr/>
          <p:nvPr/>
        </p:nvSpPr>
        <p:spPr>
          <a:xfrm>
            <a:off x="2788556" y="1153416"/>
            <a:ext cx="1055077" cy="633046"/>
          </a:xfrm>
          <a:prstGeom prst="wedgeRectCallout">
            <a:avLst>
              <a:gd name="adj1" fmla="val 127231"/>
              <a:gd name="adj2" fmla="val 3512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tx1"/>
                </a:solidFill>
              </a:rPr>
              <a:t>JIRA</a:t>
            </a:r>
          </a:p>
        </p:txBody>
      </p:sp>
      <p:sp>
        <p:nvSpPr>
          <p:cNvPr id="17" name="Speech Bubble: Rectangle 16">
            <a:extLst>
              <a:ext uri="{FF2B5EF4-FFF2-40B4-BE49-F238E27FC236}">
                <a16:creationId xmlns:a16="http://schemas.microsoft.com/office/drawing/2014/main" id="{8E9789DB-B891-247F-2B46-9A505E26E608}"/>
              </a:ext>
            </a:extLst>
          </p:cNvPr>
          <p:cNvSpPr/>
          <p:nvPr/>
        </p:nvSpPr>
        <p:spPr>
          <a:xfrm>
            <a:off x="3804647" y="3126303"/>
            <a:ext cx="1055077" cy="633046"/>
          </a:xfrm>
          <a:prstGeom prst="wedgeRectCallout">
            <a:avLst>
              <a:gd name="adj1" fmla="val 52160"/>
              <a:gd name="adj2" fmla="val -104904"/>
            </a:avLst>
          </a:prstGeom>
          <a:solidFill>
            <a:srgbClr val="FFC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CloudWatch/SNS</a:t>
            </a:r>
            <a:endParaRPr lang="en-US" sz="800" dirty="0">
              <a:solidFill>
                <a:schemeClr val="tx1"/>
              </a:solidFill>
            </a:endParaRPr>
          </a:p>
        </p:txBody>
      </p:sp>
      <p:sp>
        <p:nvSpPr>
          <p:cNvPr id="15" name="Speech Bubble: Rectangle 14">
            <a:extLst>
              <a:ext uri="{FF2B5EF4-FFF2-40B4-BE49-F238E27FC236}">
                <a16:creationId xmlns:a16="http://schemas.microsoft.com/office/drawing/2014/main" id="{2588CA0B-609B-8627-6F85-A6AB9FDBCF19}"/>
              </a:ext>
            </a:extLst>
          </p:cNvPr>
          <p:cNvSpPr/>
          <p:nvPr/>
        </p:nvSpPr>
        <p:spPr>
          <a:xfrm>
            <a:off x="3383297" y="4367532"/>
            <a:ext cx="1055077" cy="633046"/>
          </a:xfrm>
          <a:prstGeom prst="wedgeRectCallout">
            <a:avLst>
              <a:gd name="adj1" fmla="val 98437"/>
              <a:gd name="adj2" fmla="val -165231"/>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tx1"/>
                </a:solidFill>
              </a:rPr>
              <a:t>AWS</a:t>
            </a:r>
          </a:p>
        </p:txBody>
      </p:sp>
    </p:spTree>
    <p:custDataLst>
      <p:tags r:id="rId1"/>
    </p:custDataLst>
    <p:extLst>
      <p:ext uri="{BB962C8B-B14F-4D97-AF65-F5344CB8AC3E}">
        <p14:creationId xmlns:p14="http://schemas.microsoft.com/office/powerpoint/2010/main" val="1379918630"/>
      </p:ext>
    </p:extLst>
  </p:cSld>
  <p:clrMapOvr>
    <a:masterClrMapping/>
  </p:clrMapOvr>
  <mc:AlternateContent xmlns:mc="http://schemas.openxmlformats.org/markup-compatibility/2006" xmlns:p14="http://schemas.microsoft.com/office/powerpoint/2010/main">
    <mc:Choice Requires="p14">
      <p:transition spd="slow" p14:dur="2000" advTm="39464"/>
    </mc:Choice>
    <mc:Fallback xmlns="">
      <p:transition spd="slow" advTm="394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7"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FA617-340E-5ED0-FA06-94C9292C542E}"/>
              </a:ext>
            </a:extLst>
          </p:cNvPr>
          <p:cNvSpPr>
            <a:spLocks noGrp="1"/>
          </p:cNvSpPr>
          <p:nvPr>
            <p:ph type="title"/>
          </p:nvPr>
        </p:nvSpPr>
        <p:spPr/>
        <p:txBody>
          <a:bodyPr>
            <a:normAutofit/>
          </a:bodyPr>
          <a:lstStyle/>
          <a:p>
            <a:pPr algn="l"/>
            <a:r>
              <a:rPr lang="en-US" dirty="0"/>
              <a:t>Unification of Systems</a:t>
            </a:r>
          </a:p>
        </p:txBody>
      </p:sp>
      <p:sp>
        <p:nvSpPr>
          <p:cNvPr id="3" name="Text Placeholder 2">
            <a:extLst>
              <a:ext uri="{FF2B5EF4-FFF2-40B4-BE49-F238E27FC236}">
                <a16:creationId xmlns:a16="http://schemas.microsoft.com/office/drawing/2014/main" id="{0AF85373-4561-DA04-DAC6-44F9A9ECDEF3}"/>
              </a:ext>
            </a:extLst>
          </p:cNvPr>
          <p:cNvSpPr>
            <a:spLocks noGrp="1"/>
          </p:cNvSpPr>
          <p:nvPr>
            <p:ph type="body" idx="1"/>
          </p:nvPr>
        </p:nvSpPr>
        <p:spPr>
          <a:xfrm>
            <a:off x="311700" y="1152475"/>
            <a:ext cx="2799743" cy="3416400"/>
          </a:xfrm>
        </p:spPr>
        <p:txBody>
          <a:bodyPr/>
          <a:lstStyle/>
          <a:p>
            <a:r>
              <a:rPr lang="en-US" dirty="0"/>
              <a:t>E.g. </a:t>
            </a:r>
            <a:r>
              <a:rPr lang="en-US" dirty="0" err="1"/>
              <a:t>Github</a:t>
            </a:r>
            <a:endParaRPr lang="en-US" dirty="0"/>
          </a:p>
        </p:txBody>
      </p:sp>
      <p:graphicFrame>
        <p:nvGraphicFramePr>
          <p:cNvPr id="4" name="Diagram 3">
            <a:extLst>
              <a:ext uri="{FF2B5EF4-FFF2-40B4-BE49-F238E27FC236}">
                <a16:creationId xmlns:a16="http://schemas.microsoft.com/office/drawing/2014/main" id="{7B8BD7DF-FE73-9E50-2914-CC02304F2651}"/>
              </a:ext>
            </a:extLst>
          </p:cNvPr>
          <p:cNvGraphicFramePr/>
          <p:nvPr/>
        </p:nvGraphicFramePr>
        <p:xfrm>
          <a:off x="3260395" y="388930"/>
          <a:ext cx="5370548" cy="4563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a:extLst>
              <a:ext uri="{FF2B5EF4-FFF2-40B4-BE49-F238E27FC236}">
                <a16:creationId xmlns:a16="http://schemas.microsoft.com/office/drawing/2014/main" id="{FD87E553-2C6A-4B4B-E725-2C5FB1F3AEBF}"/>
              </a:ext>
            </a:extLst>
          </p:cNvPr>
          <p:cNvGraphicFramePr/>
          <p:nvPr/>
        </p:nvGraphicFramePr>
        <p:xfrm>
          <a:off x="4518212" y="1365394"/>
          <a:ext cx="2813538" cy="256942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Speech Bubble: Rectangle 5">
            <a:extLst>
              <a:ext uri="{FF2B5EF4-FFF2-40B4-BE49-F238E27FC236}">
                <a16:creationId xmlns:a16="http://schemas.microsoft.com/office/drawing/2014/main" id="{C4B2887C-9043-B110-0170-A72B0916427D}"/>
              </a:ext>
            </a:extLst>
          </p:cNvPr>
          <p:cNvSpPr/>
          <p:nvPr/>
        </p:nvSpPr>
        <p:spPr>
          <a:xfrm>
            <a:off x="2011545" y="3188246"/>
            <a:ext cx="1055077" cy="633046"/>
          </a:xfrm>
          <a:prstGeom prst="wedgeRectCallout">
            <a:avLst>
              <a:gd name="adj1" fmla="val 89755"/>
              <a:gd name="adj2" fmla="val -95670"/>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t>SumoLogic</a:t>
            </a:r>
            <a:br>
              <a:rPr lang="en-US" dirty="0"/>
            </a:br>
            <a:r>
              <a:rPr lang="en-US" sz="800" dirty="0"/>
              <a:t>[Metrics/Monitors]</a:t>
            </a:r>
            <a:endParaRPr lang="en-US" sz="1000" dirty="0"/>
          </a:p>
        </p:txBody>
      </p:sp>
      <p:sp>
        <p:nvSpPr>
          <p:cNvPr id="7" name="Speech Bubble: Rectangle 6">
            <a:extLst>
              <a:ext uri="{FF2B5EF4-FFF2-40B4-BE49-F238E27FC236}">
                <a16:creationId xmlns:a16="http://schemas.microsoft.com/office/drawing/2014/main" id="{5B673167-B502-20F1-C0BD-0361B44522CE}"/>
              </a:ext>
            </a:extLst>
          </p:cNvPr>
          <p:cNvSpPr/>
          <p:nvPr/>
        </p:nvSpPr>
        <p:spPr>
          <a:xfrm>
            <a:off x="3066622" y="3188246"/>
            <a:ext cx="1055077" cy="633046"/>
          </a:xfrm>
          <a:prstGeom prst="wedgeRectCallout">
            <a:avLst>
              <a:gd name="adj1" fmla="val 97598"/>
              <a:gd name="adj2" fmla="val -117239"/>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t>SumoLogic</a:t>
            </a:r>
            <a:br>
              <a:rPr lang="en-US" dirty="0"/>
            </a:br>
            <a:r>
              <a:rPr lang="en-US" sz="800" i="1" dirty="0"/>
              <a:t>[dashboards/logs]</a:t>
            </a:r>
            <a:endParaRPr lang="en-US" sz="900" i="1" dirty="0"/>
          </a:p>
        </p:txBody>
      </p:sp>
      <p:sp>
        <p:nvSpPr>
          <p:cNvPr id="9" name="Speech Bubble: Rectangle 8">
            <a:extLst>
              <a:ext uri="{FF2B5EF4-FFF2-40B4-BE49-F238E27FC236}">
                <a16:creationId xmlns:a16="http://schemas.microsoft.com/office/drawing/2014/main" id="{0488398A-EFC3-8E58-7050-D006107856B8}"/>
              </a:ext>
            </a:extLst>
          </p:cNvPr>
          <p:cNvSpPr/>
          <p:nvPr/>
        </p:nvSpPr>
        <p:spPr>
          <a:xfrm>
            <a:off x="7985169" y="72407"/>
            <a:ext cx="1055077" cy="633046"/>
          </a:xfrm>
          <a:prstGeom prst="wedgeRectCallout">
            <a:avLst>
              <a:gd name="adj1" fmla="val -202380"/>
              <a:gd name="adj2" fmla="val 38388"/>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err="1"/>
              <a:t>Crossplane</a:t>
            </a:r>
            <a:endParaRPr lang="en-US" sz="1000" dirty="0"/>
          </a:p>
          <a:p>
            <a:pPr algn="ctr"/>
            <a:r>
              <a:rPr lang="en-US" sz="1100" i="1" dirty="0" err="1"/>
              <a:t>Dockerfiles</a:t>
            </a:r>
            <a:endParaRPr lang="en-US" sz="1100" i="1" dirty="0"/>
          </a:p>
        </p:txBody>
      </p:sp>
      <p:sp>
        <p:nvSpPr>
          <p:cNvPr id="10" name="Speech Bubble: Rectangle 9">
            <a:extLst>
              <a:ext uri="{FF2B5EF4-FFF2-40B4-BE49-F238E27FC236}">
                <a16:creationId xmlns:a16="http://schemas.microsoft.com/office/drawing/2014/main" id="{9C295924-A98C-0455-8418-132CEBAC73DB}"/>
              </a:ext>
            </a:extLst>
          </p:cNvPr>
          <p:cNvSpPr/>
          <p:nvPr/>
        </p:nvSpPr>
        <p:spPr>
          <a:xfrm>
            <a:off x="7985169" y="761548"/>
            <a:ext cx="1055077" cy="633046"/>
          </a:xfrm>
          <a:prstGeom prst="wedgeRectCallout">
            <a:avLst>
              <a:gd name="adj1" fmla="val -227821"/>
              <a:gd name="adj2" fmla="val 72869"/>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a:t>NodeJS,</a:t>
            </a:r>
            <a:br>
              <a:rPr lang="en-US" sz="1100" i="1" dirty="0"/>
            </a:br>
            <a:r>
              <a:rPr lang="en-US" sz="1100" i="1" dirty="0" err="1"/>
              <a:t>Dockerfiles</a:t>
            </a:r>
            <a:endParaRPr lang="en-US" sz="1100" i="1" dirty="0"/>
          </a:p>
        </p:txBody>
      </p:sp>
      <p:sp>
        <p:nvSpPr>
          <p:cNvPr id="11" name="Speech Bubble: Rectangle 10">
            <a:extLst>
              <a:ext uri="{FF2B5EF4-FFF2-40B4-BE49-F238E27FC236}">
                <a16:creationId xmlns:a16="http://schemas.microsoft.com/office/drawing/2014/main" id="{ED80FB83-A250-942C-A4E9-71DF79087E5A}"/>
              </a:ext>
            </a:extLst>
          </p:cNvPr>
          <p:cNvSpPr/>
          <p:nvPr/>
        </p:nvSpPr>
        <p:spPr>
          <a:xfrm>
            <a:off x="8088923" y="2224055"/>
            <a:ext cx="1055077" cy="633046"/>
          </a:xfrm>
          <a:prstGeom prst="wedgeRectCallout">
            <a:avLst>
              <a:gd name="adj1" fmla="val -141434"/>
              <a:gd name="adj2" fmla="val -12795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err="1">
                <a:solidFill>
                  <a:schemeClr val="tx1"/>
                </a:solidFill>
              </a:rPr>
              <a:t>Github</a:t>
            </a:r>
            <a:br>
              <a:rPr lang="en-US" sz="1100" b="1" i="1" dirty="0">
                <a:solidFill>
                  <a:schemeClr val="tx1"/>
                </a:solidFill>
              </a:rPr>
            </a:br>
            <a:r>
              <a:rPr lang="en-US" sz="900" b="1" i="1" dirty="0">
                <a:solidFill>
                  <a:schemeClr val="tx1"/>
                </a:solidFill>
              </a:rPr>
              <a:t>Actions</a:t>
            </a:r>
            <a:endParaRPr lang="en-US" sz="1100" b="1" i="1" dirty="0">
              <a:solidFill>
                <a:schemeClr val="tx1"/>
              </a:solidFill>
            </a:endParaRPr>
          </a:p>
        </p:txBody>
      </p:sp>
      <p:sp>
        <p:nvSpPr>
          <p:cNvPr id="12" name="Speech Bubble: Rectangle 11">
            <a:extLst>
              <a:ext uri="{FF2B5EF4-FFF2-40B4-BE49-F238E27FC236}">
                <a16:creationId xmlns:a16="http://schemas.microsoft.com/office/drawing/2014/main" id="{5FB3852E-4803-7AF4-5790-159AC21934AD}"/>
              </a:ext>
            </a:extLst>
          </p:cNvPr>
          <p:cNvSpPr/>
          <p:nvPr/>
        </p:nvSpPr>
        <p:spPr>
          <a:xfrm>
            <a:off x="8103404" y="3228912"/>
            <a:ext cx="1055077" cy="633046"/>
          </a:xfrm>
          <a:prstGeom prst="wedgeRectCallout">
            <a:avLst>
              <a:gd name="adj1" fmla="val -141434"/>
              <a:gd name="adj2" fmla="val -12795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err="1">
                <a:solidFill>
                  <a:schemeClr val="tx1"/>
                </a:solidFill>
              </a:rPr>
              <a:t>Github</a:t>
            </a:r>
            <a:br>
              <a:rPr lang="en-US" sz="1100" b="1" i="1" dirty="0">
                <a:solidFill>
                  <a:schemeClr val="tx1"/>
                </a:solidFill>
              </a:rPr>
            </a:br>
            <a:r>
              <a:rPr lang="en-US" sz="900" b="1" i="1" dirty="0" err="1">
                <a:solidFill>
                  <a:schemeClr val="tx1"/>
                </a:solidFill>
              </a:rPr>
              <a:t>Actions+Sonar</a:t>
            </a:r>
            <a:endParaRPr lang="en-US" sz="1100" b="1" i="1" dirty="0">
              <a:solidFill>
                <a:schemeClr val="tx1"/>
              </a:solidFill>
            </a:endParaRPr>
          </a:p>
        </p:txBody>
      </p:sp>
      <p:sp>
        <p:nvSpPr>
          <p:cNvPr id="13" name="Speech Bubble: Rectangle 12">
            <a:extLst>
              <a:ext uri="{FF2B5EF4-FFF2-40B4-BE49-F238E27FC236}">
                <a16:creationId xmlns:a16="http://schemas.microsoft.com/office/drawing/2014/main" id="{122DB4F1-3406-2963-BA17-10B622D65CD7}"/>
              </a:ext>
            </a:extLst>
          </p:cNvPr>
          <p:cNvSpPr/>
          <p:nvPr/>
        </p:nvSpPr>
        <p:spPr>
          <a:xfrm>
            <a:off x="7832394" y="4142118"/>
            <a:ext cx="1055077" cy="633046"/>
          </a:xfrm>
          <a:prstGeom prst="wedgeRectCallout">
            <a:avLst>
              <a:gd name="adj1" fmla="val -141434"/>
              <a:gd name="adj2" fmla="val -12795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err="1">
                <a:solidFill>
                  <a:schemeClr val="tx1"/>
                </a:solidFill>
              </a:rPr>
              <a:t>Github</a:t>
            </a:r>
            <a:endParaRPr lang="en-US" sz="1100" b="1" i="1" dirty="0">
              <a:solidFill>
                <a:schemeClr val="tx1"/>
              </a:solidFill>
            </a:endParaRPr>
          </a:p>
        </p:txBody>
      </p:sp>
      <p:sp>
        <p:nvSpPr>
          <p:cNvPr id="14" name="Speech Bubble: Rectangle 13">
            <a:extLst>
              <a:ext uri="{FF2B5EF4-FFF2-40B4-BE49-F238E27FC236}">
                <a16:creationId xmlns:a16="http://schemas.microsoft.com/office/drawing/2014/main" id="{2FAFB30C-3ED6-3835-48EA-9179C512AC46}"/>
              </a:ext>
            </a:extLst>
          </p:cNvPr>
          <p:cNvSpPr/>
          <p:nvPr/>
        </p:nvSpPr>
        <p:spPr>
          <a:xfrm>
            <a:off x="6628365" y="4415455"/>
            <a:ext cx="1055077" cy="633046"/>
          </a:xfrm>
          <a:prstGeom prst="wedgeRectCallout">
            <a:avLst>
              <a:gd name="adj1" fmla="val -108445"/>
              <a:gd name="adj2" fmla="val -10279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err="1">
                <a:solidFill>
                  <a:schemeClr val="tx1"/>
                </a:solidFill>
              </a:rPr>
              <a:t>Github</a:t>
            </a:r>
            <a:endParaRPr lang="en-US" sz="1100" b="1" i="1" dirty="0">
              <a:solidFill>
                <a:schemeClr val="tx1"/>
              </a:solidFill>
            </a:endParaRPr>
          </a:p>
        </p:txBody>
      </p:sp>
      <p:sp>
        <p:nvSpPr>
          <p:cNvPr id="15" name="Speech Bubble: Rectangle 14">
            <a:extLst>
              <a:ext uri="{FF2B5EF4-FFF2-40B4-BE49-F238E27FC236}">
                <a16:creationId xmlns:a16="http://schemas.microsoft.com/office/drawing/2014/main" id="{2588CA0B-609B-8627-6F85-A6AB9FDBCF19}"/>
              </a:ext>
            </a:extLst>
          </p:cNvPr>
          <p:cNvSpPr/>
          <p:nvPr/>
        </p:nvSpPr>
        <p:spPr>
          <a:xfrm>
            <a:off x="3383297" y="4367532"/>
            <a:ext cx="1055077" cy="633046"/>
          </a:xfrm>
          <a:prstGeom prst="wedgeRectCallout">
            <a:avLst>
              <a:gd name="adj1" fmla="val 98437"/>
              <a:gd name="adj2" fmla="val -16523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err="1">
                <a:solidFill>
                  <a:schemeClr val="tx1"/>
                </a:solidFill>
              </a:rPr>
              <a:t>Linode</a:t>
            </a:r>
            <a:r>
              <a:rPr lang="en-US" sz="1100" b="1" i="1" dirty="0">
                <a:solidFill>
                  <a:schemeClr val="tx1"/>
                </a:solidFill>
              </a:rPr>
              <a:t> and On-Prem</a:t>
            </a:r>
          </a:p>
        </p:txBody>
      </p:sp>
      <p:sp>
        <p:nvSpPr>
          <p:cNvPr id="16" name="Speech Bubble: Rectangle 15">
            <a:extLst>
              <a:ext uri="{FF2B5EF4-FFF2-40B4-BE49-F238E27FC236}">
                <a16:creationId xmlns:a16="http://schemas.microsoft.com/office/drawing/2014/main" id="{D18373D6-885F-17B0-0A3C-688D019100BA}"/>
              </a:ext>
            </a:extLst>
          </p:cNvPr>
          <p:cNvSpPr/>
          <p:nvPr/>
        </p:nvSpPr>
        <p:spPr>
          <a:xfrm>
            <a:off x="2785139" y="1153416"/>
            <a:ext cx="1055077" cy="633046"/>
          </a:xfrm>
          <a:prstGeom prst="wedgeRectCallout">
            <a:avLst>
              <a:gd name="adj1" fmla="val 127231"/>
              <a:gd name="adj2" fmla="val 3512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err="1">
                <a:solidFill>
                  <a:schemeClr val="tx1"/>
                </a:solidFill>
              </a:rPr>
              <a:t>Github</a:t>
            </a:r>
            <a:br>
              <a:rPr lang="en-US" sz="1100" b="1" i="1" dirty="0">
                <a:solidFill>
                  <a:schemeClr val="tx1"/>
                </a:solidFill>
              </a:rPr>
            </a:br>
            <a:r>
              <a:rPr lang="en-US" sz="1000" b="1" i="1" dirty="0">
                <a:solidFill>
                  <a:schemeClr val="tx1"/>
                </a:solidFill>
              </a:rPr>
              <a:t>Projects</a:t>
            </a:r>
            <a:endParaRPr lang="en-US" sz="1100" b="1" i="1" dirty="0">
              <a:solidFill>
                <a:schemeClr val="tx1"/>
              </a:solidFill>
            </a:endParaRPr>
          </a:p>
        </p:txBody>
      </p:sp>
    </p:spTree>
    <p:custDataLst>
      <p:tags r:id="rId1"/>
    </p:custDataLst>
    <p:extLst>
      <p:ext uri="{BB962C8B-B14F-4D97-AF65-F5344CB8AC3E}">
        <p14:creationId xmlns:p14="http://schemas.microsoft.com/office/powerpoint/2010/main" val="1056019675"/>
      </p:ext>
    </p:extLst>
  </p:cSld>
  <p:clrMapOvr>
    <a:masterClrMapping/>
  </p:clrMapOvr>
  <mc:AlternateContent xmlns:mc="http://schemas.openxmlformats.org/markup-compatibility/2006" xmlns:p14="http://schemas.microsoft.com/office/powerpoint/2010/main">
    <mc:Choice Requires="p14">
      <p:transition spd="slow" p14:dur="2000" advTm="44801"/>
    </mc:Choice>
    <mc:Fallback xmlns="">
      <p:transition spd="slow" advTm="448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D7C17-7D76-6AB2-A135-62E90692994C}"/>
              </a:ext>
            </a:extLst>
          </p:cNvPr>
          <p:cNvSpPr>
            <a:spLocks noGrp="1"/>
          </p:cNvSpPr>
          <p:nvPr>
            <p:ph type="title"/>
          </p:nvPr>
        </p:nvSpPr>
        <p:spPr>
          <a:xfrm>
            <a:off x="314489" y="858298"/>
            <a:ext cx="2808000" cy="755700"/>
          </a:xfrm>
        </p:spPr>
        <p:txBody>
          <a:bodyPr/>
          <a:lstStyle/>
          <a:p>
            <a:r>
              <a:rPr lang="en-US" b="1" dirty="0"/>
              <a:t>Isaac Johnson</a:t>
            </a:r>
          </a:p>
        </p:txBody>
      </p:sp>
      <p:sp>
        <p:nvSpPr>
          <p:cNvPr id="3" name="Text Placeholder 2">
            <a:extLst>
              <a:ext uri="{FF2B5EF4-FFF2-40B4-BE49-F238E27FC236}">
                <a16:creationId xmlns:a16="http://schemas.microsoft.com/office/drawing/2014/main" id="{CC9F3D52-B592-42B8-524F-C3EC0D1FD5BB}"/>
              </a:ext>
            </a:extLst>
          </p:cNvPr>
          <p:cNvSpPr>
            <a:spLocks noGrp="1"/>
          </p:cNvSpPr>
          <p:nvPr>
            <p:ph type="body" idx="1"/>
          </p:nvPr>
        </p:nvSpPr>
        <p:spPr>
          <a:xfrm>
            <a:off x="314489" y="1613998"/>
            <a:ext cx="2808000" cy="3257700"/>
          </a:xfrm>
        </p:spPr>
        <p:txBody>
          <a:bodyPr>
            <a:normAutofit fontScale="85000" lnSpcReduction="20000"/>
          </a:bodyPr>
          <a:lstStyle/>
          <a:p>
            <a:r>
              <a:rPr lang="en-US" dirty="0"/>
              <a:t>Grew up in Western Michigan, </a:t>
            </a:r>
            <a:r>
              <a:rPr lang="en-US" b="1" dirty="0"/>
              <a:t>Minnesota</a:t>
            </a:r>
          </a:p>
          <a:p>
            <a:r>
              <a:rPr lang="en-US" dirty="0"/>
              <a:t>Michigan Tech / </a:t>
            </a:r>
            <a:r>
              <a:rPr lang="en-US" b="1" dirty="0"/>
              <a:t>St. Thomas </a:t>
            </a:r>
            <a:r>
              <a:rPr lang="en-US" dirty="0"/>
              <a:t>(here!)</a:t>
            </a:r>
          </a:p>
          <a:p>
            <a:r>
              <a:rPr lang="en-US" dirty="0"/>
              <a:t>In Software Industry 25 years</a:t>
            </a:r>
          </a:p>
          <a:p>
            <a:r>
              <a:rPr lang="en-US" dirty="0"/>
              <a:t>Live in Woodbury with wife and three daughters; 10, 8 and 5</a:t>
            </a:r>
          </a:p>
          <a:p>
            <a:r>
              <a:rPr lang="en-US" dirty="0"/>
              <a:t>Steeped in the culture of build and releases:</a:t>
            </a:r>
          </a:p>
          <a:p>
            <a:pPr lvl="1"/>
            <a:r>
              <a:rPr lang="en-US" dirty="0"/>
              <a:t>Build engineer</a:t>
            </a:r>
          </a:p>
          <a:p>
            <a:pPr lvl="1"/>
            <a:r>
              <a:rPr lang="en-US" dirty="0"/>
              <a:t>Release engineer</a:t>
            </a:r>
          </a:p>
          <a:p>
            <a:pPr lvl="1"/>
            <a:r>
              <a:rPr lang="en-US" dirty="0"/>
              <a:t>SCM / SMD</a:t>
            </a:r>
          </a:p>
          <a:p>
            <a:pPr lvl="1"/>
            <a:r>
              <a:rPr lang="en-US" dirty="0"/>
              <a:t>Manager of SCM</a:t>
            </a:r>
          </a:p>
          <a:p>
            <a:pPr lvl="1"/>
            <a:r>
              <a:rPr lang="en-US" dirty="0"/>
              <a:t>Director of Engineering (Interim)</a:t>
            </a:r>
          </a:p>
          <a:p>
            <a:pPr lvl="1"/>
            <a:r>
              <a:rPr lang="en-US" dirty="0"/>
              <a:t>Principal SW Architect (Cloud, DevOps)</a:t>
            </a:r>
          </a:p>
          <a:p>
            <a:pPr lvl="1"/>
            <a:r>
              <a:rPr lang="en-US" dirty="0"/>
              <a:t>Cloud Solutions Architect</a:t>
            </a:r>
          </a:p>
          <a:p>
            <a:r>
              <a:rPr lang="en-US" dirty="0"/>
              <a:t>Azure certified, have been AWS as well.</a:t>
            </a:r>
          </a:p>
          <a:p>
            <a:r>
              <a:rPr lang="en-US" dirty="0"/>
              <a:t>Blog: </a:t>
            </a:r>
            <a:r>
              <a:rPr lang="en-US" dirty="0" err="1"/>
              <a:t>freshbrewed.science</a:t>
            </a:r>
            <a:endParaRPr lang="en-US" dirty="0"/>
          </a:p>
        </p:txBody>
      </p:sp>
      <p:pic>
        <p:nvPicPr>
          <p:cNvPr id="1028" name="Picture 4">
            <a:extLst>
              <a:ext uri="{FF2B5EF4-FFF2-40B4-BE49-F238E27FC236}">
                <a16:creationId xmlns:a16="http://schemas.microsoft.com/office/drawing/2014/main" id="{5165891E-EA0E-4E05-9A1A-6A07474E85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127" y="2855607"/>
            <a:ext cx="3008655" cy="5305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79209C8-D2EE-B79D-4D57-D997856A8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2534" y="2837923"/>
            <a:ext cx="1181040" cy="54822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322306D-958A-CADD-3E15-F587C75BC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1607" y="4008693"/>
            <a:ext cx="1342200" cy="104361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F6F72A2-450A-705C-16CD-A1593579F4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877" b="29134"/>
          <a:stretch/>
        </p:blipFill>
        <p:spPr bwMode="auto">
          <a:xfrm>
            <a:off x="3329906" y="1144473"/>
            <a:ext cx="2076067" cy="76884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56679962-7E20-6DC3-B7FD-31204FE2D2B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88" t="28199" r="5488" b="29379"/>
          <a:stretch/>
        </p:blipFill>
        <p:spPr bwMode="auto">
          <a:xfrm>
            <a:off x="3280799" y="1943864"/>
            <a:ext cx="1579246" cy="4233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053A8BA6-B96E-1954-18E2-E8343ECFD16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400" t="14445" r="8786" b="14879"/>
          <a:stretch/>
        </p:blipFill>
        <p:spPr bwMode="auto">
          <a:xfrm>
            <a:off x="5038229" y="1913322"/>
            <a:ext cx="885416" cy="78404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45C97E5-7969-F12D-00C3-0387094ED1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22743" y="4293479"/>
            <a:ext cx="1421850" cy="57821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93BBE09-2CAB-EA6A-327F-B58900F79D4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404" t="9287" r="4114" b="14262"/>
          <a:stretch/>
        </p:blipFill>
        <p:spPr bwMode="auto">
          <a:xfrm>
            <a:off x="4944848" y="4142705"/>
            <a:ext cx="1967536" cy="97765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36E2A401-4257-598F-977F-C6FBE2C8459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5811" b="29893"/>
          <a:stretch/>
        </p:blipFill>
        <p:spPr bwMode="auto">
          <a:xfrm>
            <a:off x="3355574" y="0"/>
            <a:ext cx="4953000" cy="114763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A6F6B98E-5358-DFC6-A23A-DEDFD37BBDB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12261" y="1913322"/>
            <a:ext cx="1107123" cy="75438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AD1263F4-655D-86AB-ADF6-487389D81A9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727" t="37050" r="4239" b="37544"/>
          <a:stretch/>
        </p:blipFill>
        <p:spPr bwMode="auto">
          <a:xfrm>
            <a:off x="3211377" y="3395681"/>
            <a:ext cx="2358521" cy="653373"/>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BD9B5DB8-5309-594F-BD2C-989319402F1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2886" b="24535"/>
          <a:stretch/>
        </p:blipFill>
        <p:spPr bwMode="auto">
          <a:xfrm>
            <a:off x="6180291" y="1054862"/>
            <a:ext cx="2685525" cy="763263"/>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E3E194C0-BC41-2D8C-2636-B2BEE655167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0922" b="19491"/>
          <a:stretch/>
        </p:blipFill>
        <p:spPr bwMode="auto">
          <a:xfrm>
            <a:off x="6159513" y="2347870"/>
            <a:ext cx="1226211" cy="365326"/>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AHEAD - Building Platforms for Digital Business">
            <a:extLst>
              <a:ext uri="{FF2B5EF4-FFF2-40B4-BE49-F238E27FC236}">
                <a16:creationId xmlns:a16="http://schemas.microsoft.com/office/drawing/2014/main" id="{1760187E-926F-162B-9087-E1D6B85FA53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17197" y="1963616"/>
            <a:ext cx="1685255" cy="341788"/>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C9A9F7C7-8D3E-C765-D45E-4FA294CA7A2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39496" y="3469750"/>
            <a:ext cx="2296302" cy="9364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39C1CA1-BFCE-E3B4-C807-B01AA7EDD1A0}"/>
              </a:ext>
            </a:extLst>
          </p:cNvPr>
          <p:cNvPicPr>
            <a:picLocks noChangeAspect="1"/>
          </p:cNvPicPr>
          <p:nvPr/>
        </p:nvPicPr>
        <p:blipFill>
          <a:blip r:embed="rId17"/>
          <a:stretch>
            <a:fillRect/>
          </a:stretch>
        </p:blipFill>
        <p:spPr>
          <a:xfrm>
            <a:off x="402116" y="271802"/>
            <a:ext cx="1316373" cy="791722"/>
          </a:xfrm>
          <a:prstGeom prst="rect">
            <a:avLst/>
          </a:prstGeom>
        </p:spPr>
      </p:pic>
      <p:pic>
        <p:nvPicPr>
          <p:cNvPr id="7" name="Picture 6">
            <a:extLst>
              <a:ext uri="{FF2B5EF4-FFF2-40B4-BE49-F238E27FC236}">
                <a16:creationId xmlns:a16="http://schemas.microsoft.com/office/drawing/2014/main" id="{58861449-F49E-389C-3DFA-075604F6E02A}"/>
              </a:ext>
            </a:extLst>
          </p:cNvPr>
          <p:cNvPicPr>
            <a:picLocks noChangeAspect="1"/>
          </p:cNvPicPr>
          <p:nvPr/>
        </p:nvPicPr>
        <p:blipFill>
          <a:blip r:embed="rId18"/>
          <a:stretch>
            <a:fillRect/>
          </a:stretch>
        </p:blipFill>
        <p:spPr>
          <a:xfrm>
            <a:off x="1806116" y="269586"/>
            <a:ext cx="1010999" cy="793938"/>
          </a:xfrm>
          <a:prstGeom prst="rect">
            <a:avLst/>
          </a:prstGeom>
        </p:spPr>
      </p:pic>
    </p:spTree>
    <p:extLst>
      <p:ext uri="{BB962C8B-B14F-4D97-AF65-F5344CB8AC3E}">
        <p14:creationId xmlns:p14="http://schemas.microsoft.com/office/powerpoint/2010/main" val="795770642"/>
      </p:ext>
    </p:extLst>
  </p:cSld>
  <p:clrMapOvr>
    <a:masterClrMapping/>
  </p:clrMapOvr>
  <mc:AlternateContent xmlns:mc="http://schemas.openxmlformats.org/markup-compatibility/2006" xmlns:p14="http://schemas.microsoft.com/office/powerpoint/2010/main">
    <mc:Choice Requires="p14">
      <p:transition spd="slow" p14:dur="2000" advTm="56247"/>
    </mc:Choice>
    <mc:Fallback xmlns="">
      <p:transition spd="slow" advTm="5624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FA617-340E-5ED0-FA06-94C9292C542E}"/>
              </a:ext>
            </a:extLst>
          </p:cNvPr>
          <p:cNvSpPr>
            <a:spLocks noGrp="1"/>
          </p:cNvSpPr>
          <p:nvPr>
            <p:ph type="title"/>
          </p:nvPr>
        </p:nvSpPr>
        <p:spPr>
          <a:xfrm>
            <a:off x="311700" y="445025"/>
            <a:ext cx="3124227" cy="572700"/>
          </a:xfrm>
        </p:spPr>
        <p:txBody>
          <a:bodyPr>
            <a:noAutofit/>
          </a:bodyPr>
          <a:lstStyle/>
          <a:p>
            <a:pPr algn="l"/>
            <a:r>
              <a:rPr lang="en-US" sz="2000" dirty="0"/>
              <a:t>Suite </a:t>
            </a:r>
            <a:r>
              <a:rPr lang="en-US" sz="2000" dirty="0" err="1"/>
              <a:t>Consolodation</a:t>
            </a:r>
            <a:endParaRPr lang="en-US" sz="2000" dirty="0"/>
          </a:p>
        </p:txBody>
      </p:sp>
      <p:sp>
        <p:nvSpPr>
          <p:cNvPr id="3" name="Text Placeholder 2">
            <a:extLst>
              <a:ext uri="{FF2B5EF4-FFF2-40B4-BE49-F238E27FC236}">
                <a16:creationId xmlns:a16="http://schemas.microsoft.com/office/drawing/2014/main" id="{0AF85373-4561-DA04-DAC6-44F9A9ECDEF3}"/>
              </a:ext>
            </a:extLst>
          </p:cNvPr>
          <p:cNvSpPr>
            <a:spLocks noGrp="1"/>
          </p:cNvSpPr>
          <p:nvPr>
            <p:ph type="body" idx="1"/>
          </p:nvPr>
        </p:nvSpPr>
        <p:spPr>
          <a:xfrm>
            <a:off x="311700" y="1152475"/>
            <a:ext cx="2799743" cy="3416400"/>
          </a:xfrm>
        </p:spPr>
        <p:txBody>
          <a:bodyPr/>
          <a:lstStyle/>
          <a:p>
            <a:r>
              <a:rPr lang="en-US" dirty="0"/>
              <a:t>Code and Monitors are domain specific</a:t>
            </a:r>
          </a:p>
          <a:p>
            <a:r>
              <a:rPr lang="en-US" dirty="0"/>
              <a:t>Everything else is plug-and-play</a:t>
            </a:r>
          </a:p>
          <a:p>
            <a:pPr lvl="1"/>
            <a:r>
              <a:rPr lang="en-US" dirty="0"/>
              <a:t>Gitlab</a:t>
            </a:r>
          </a:p>
          <a:p>
            <a:pPr lvl="1"/>
            <a:r>
              <a:rPr lang="en-US" dirty="0" err="1"/>
              <a:t>Github</a:t>
            </a:r>
            <a:endParaRPr lang="en-US" dirty="0"/>
          </a:p>
          <a:p>
            <a:pPr lvl="1"/>
            <a:r>
              <a:rPr lang="en-US" dirty="0"/>
              <a:t>Azure DevOps</a:t>
            </a:r>
          </a:p>
          <a:p>
            <a:pPr lvl="1"/>
            <a:r>
              <a:rPr lang="en-US" dirty="0"/>
              <a:t>Atlassian</a:t>
            </a:r>
          </a:p>
          <a:p>
            <a:r>
              <a:rPr lang="en-US" dirty="0"/>
              <a:t>Migration between suites using GIT and YAML</a:t>
            </a:r>
          </a:p>
        </p:txBody>
      </p:sp>
      <p:pic>
        <p:nvPicPr>
          <p:cNvPr id="7" name="Picture 6">
            <a:extLst>
              <a:ext uri="{FF2B5EF4-FFF2-40B4-BE49-F238E27FC236}">
                <a16:creationId xmlns:a16="http://schemas.microsoft.com/office/drawing/2014/main" id="{A75EC1C1-B618-D005-CA5C-AB86CE970D45}"/>
              </a:ext>
            </a:extLst>
          </p:cNvPr>
          <p:cNvPicPr>
            <a:picLocks noChangeAspect="1"/>
          </p:cNvPicPr>
          <p:nvPr/>
        </p:nvPicPr>
        <p:blipFill>
          <a:blip r:embed="rId4"/>
          <a:stretch>
            <a:fillRect/>
          </a:stretch>
        </p:blipFill>
        <p:spPr>
          <a:xfrm>
            <a:off x="3293308" y="0"/>
            <a:ext cx="5850692" cy="5143500"/>
          </a:xfrm>
          <a:prstGeom prst="rect">
            <a:avLst/>
          </a:prstGeom>
        </p:spPr>
      </p:pic>
      <p:pic>
        <p:nvPicPr>
          <p:cNvPr id="9" name="Picture 8">
            <a:extLst>
              <a:ext uri="{FF2B5EF4-FFF2-40B4-BE49-F238E27FC236}">
                <a16:creationId xmlns:a16="http://schemas.microsoft.com/office/drawing/2014/main" id="{8F4B2DF3-DFC0-379A-487A-35E43A397080}"/>
              </a:ext>
            </a:extLst>
          </p:cNvPr>
          <p:cNvPicPr>
            <a:picLocks noChangeAspect="1"/>
          </p:cNvPicPr>
          <p:nvPr/>
        </p:nvPicPr>
        <p:blipFill>
          <a:blip r:embed="rId5"/>
          <a:stretch>
            <a:fillRect/>
          </a:stretch>
        </p:blipFill>
        <p:spPr>
          <a:xfrm>
            <a:off x="3293308" y="0"/>
            <a:ext cx="5850692" cy="5143500"/>
          </a:xfrm>
          <a:prstGeom prst="rect">
            <a:avLst/>
          </a:prstGeom>
        </p:spPr>
      </p:pic>
      <p:pic>
        <p:nvPicPr>
          <p:cNvPr id="11" name="Picture 10">
            <a:extLst>
              <a:ext uri="{FF2B5EF4-FFF2-40B4-BE49-F238E27FC236}">
                <a16:creationId xmlns:a16="http://schemas.microsoft.com/office/drawing/2014/main" id="{213DD362-81AC-258F-5A45-DD50E1242D7F}"/>
              </a:ext>
            </a:extLst>
          </p:cNvPr>
          <p:cNvPicPr>
            <a:picLocks noChangeAspect="1"/>
          </p:cNvPicPr>
          <p:nvPr/>
        </p:nvPicPr>
        <p:blipFill>
          <a:blip r:embed="rId6"/>
          <a:stretch>
            <a:fillRect/>
          </a:stretch>
        </p:blipFill>
        <p:spPr>
          <a:xfrm>
            <a:off x="3293308" y="0"/>
            <a:ext cx="5850692" cy="5143500"/>
          </a:xfrm>
          <a:prstGeom prst="rect">
            <a:avLst/>
          </a:prstGeom>
        </p:spPr>
      </p:pic>
    </p:spTree>
    <p:custDataLst>
      <p:tags r:id="rId1"/>
    </p:custDataLst>
    <p:extLst>
      <p:ext uri="{BB962C8B-B14F-4D97-AF65-F5344CB8AC3E}">
        <p14:creationId xmlns:p14="http://schemas.microsoft.com/office/powerpoint/2010/main" val="2027101722"/>
      </p:ext>
    </p:extLst>
  </p:cSld>
  <p:clrMapOvr>
    <a:masterClrMapping/>
  </p:clrMapOvr>
  <mc:AlternateContent xmlns:mc="http://schemas.openxmlformats.org/markup-compatibility/2006" xmlns:p14="http://schemas.microsoft.com/office/powerpoint/2010/main">
    <mc:Choice Requires="p14">
      <p:transition spd="slow" p14:dur="2000" advTm="35656"/>
    </mc:Choice>
    <mc:Fallback xmlns="">
      <p:transition spd="slow" advTm="356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Shape 192"/>
        <p:cNvGrpSpPr/>
        <p:nvPr/>
      </p:nvGrpSpPr>
      <p:grpSpPr>
        <a:xfrm>
          <a:off x="0" y="0"/>
          <a:ext cx="0" cy="0"/>
          <a:chOff x="0" y="0"/>
          <a:chExt cx="0" cy="0"/>
        </a:xfrm>
      </p:grpSpPr>
      <p:pic>
        <p:nvPicPr>
          <p:cNvPr id="71" name="Picture 2">
            <a:extLst>
              <a:ext uri="{FF2B5EF4-FFF2-40B4-BE49-F238E27FC236}">
                <a16:creationId xmlns:a16="http://schemas.microsoft.com/office/drawing/2014/main" id="{9A0F0AC6-A89F-416B-9FA4-48E664065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0"/>
            <a:ext cx="914400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218D7DD0-110F-43F3-A7E4-B51873CBF1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useBgFill="1">
        <p:nvSpPr>
          <p:cNvPr id="75" name="Rectangle 74">
            <a:extLst>
              <a:ext uri="{FF2B5EF4-FFF2-40B4-BE49-F238E27FC236}">
                <a16:creationId xmlns:a16="http://schemas.microsoft.com/office/drawing/2014/main" id="{E3F012C5-2940-4F3E-BB5E-B8B2C9E829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5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B37C977-E7E3-44AC-AEC8-2E2764190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10407" cy="5143500"/>
          </a:xfrm>
          <a:prstGeom prst="rect">
            <a:avLst/>
          </a:prstGeom>
          <a:ln>
            <a:noFill/>
          </a:ln>
          <a:effectLst>
            <a:outerShdw blurRad="88900" dist="25400" algn="l" rotWithShape="0">
              <a:prstClr val="black">
                <a:alpha val="40000"/>
              </a:prstClr>
            </a:outerShdw>
          </a:effectLst>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p>
        </p:txBody>
      </p:sp>
      <p:pic>
        <p:nvPicPr>
          <p:cNvPr id="79" name="Picture 78">
            <a:extLst>
              <a:ext uri="{FF2B5EF4-FFF2-40B4-BE49-F238E27FC236}">
                <a16:creationId xmlns:a16="http://schemas.microsoft.com/office/drawing/2014/main" id="{A70DF37D-86A3-45DB-B1C1-580462D4BB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77037" b="73004"/>
          <a:stretch/>
        </p:blipFill>
        <p:spPr>
          <a:xfrm>
            <a:off x="0" y="-1"/>
            <a:ext cx="2491484" cy="1647593"/>
          </a:xfrm>
          <a:prstGeom prst="rect">
            <a:avLst/>
          </a:prstGeom>
        </p:spPr>
      </p:pic>
      <p:sp>
        <p:nvSpPr>
          <p:cNvPr id="193" name="Google Shape;193;p23"/>
          <p:cNvSpPr txBox="1">
            <a:spLocks noGrp="1"/>
          </p:cNvSpPr>
          <p:nvPr>
            <p:ph type="title"/>
          </p:nvPr>
        </p:nvSpPr>
        <p:spPr>
          <a:xfrm>
            <a:off x="719922" y="720610"/>
            <a:ext cx="2049186" cy="3684702"/>
          </a:xfrm>
          <a:prstGeom prst="rect">
            <a:avLst/>
          </a:prstGeom>
        </p:spPr>
        <p:txBody>
          <a:bodyPr spcFirstLastPara="1" vert="horz" lIns="91440" tIns="45720" rIns="91440" bIns="45720" rtlCol="0" anchor="b" anchorCtr="0">
            <a:normAutofit/>
          </a:bodyPr>
          <a:lstStyle/>
          <a:p>
            <a:pPr marL="0" lvl="0" indent="0" algn="r" defTabSz="914400">
              <a:spcBef>
                <a:spcPct val="0"/>
              </a:spcBef>
              <a:spcAft>
                <a:spcPts val="0"/>
              </a:spcAft>
            </a:pPr>
            <a:r>
              <a:rPr lang="en-US" sz="3000">
                <a:solidFill>
                  <a:schemeClr val="bg1"/>
                </a:solidFill>
              </a:rPr>
              <a:t>Benefits of GitOps</a:t>
            </a:r>
          </a:p>
        </p:txBody>
      </p:sp>
      <p:sp>
        <p:nvSpPr>
          <p:cNvPr id="194" name="Google Shape;194;p23"/>
          <p:cNvSpPr txBox="1">
            <a:spLocks noGrp="1"/>
          </p:cNvSpPr>
          <p:nvPr>
            <p:ph type="body" idx="1"/>
          </p:nvPr>
        </p:nvSpPr>
        <p:spPr>
          <a:xfrm>
            <a:off x="3734308" y="720610"/>
            <a:ext cx="4685792" cy="3622789"/>
          </a:xfrm>
          <a:prstGeom prst="rect">
            <a:avLst/>
          </a:prstGeom>
        </p:spPr>
        <p:txBody>
          <a:bodyPr spcFirstLastPara="1" vert="horz" lIns="91440" tIns="45720" rIns="91440" bIns="45720" rtlCol="0" anchor="ctr" anchorCtr="0">
            <a:normAutofit/>
          </a:bodyPr>
          <a:lstStyle/>
          <a:p>
            <a:pPr marL="457200" lvl="0" indent="-228600" defTabSz="914400">
              <a:lnSpc>
                <a:spcPct val="110000"/>
              </a:lnSpc>
              <a:spcBef>
                <a:spcPts val="0"/>
              </a:spcBef>
              <a:spcAft>
                <a:spcPts val="600"/>
              </a:spcAft>
              <a:buSzPts val="1800"/>
              <a:buFont typeface="Arial" panose="020B0604020202020204" pitchFamily="34" charset="0"/>
              <a:buChar char="•"/>
            </a:pPr>
            <a:r>
              <a:rPr lang="en-US" sz="1300" b="1" dirty="0"/>
              <a:t>System of Record </a:t>
            </a:r>
            <a:r>
              <a:rPr lang="en-US" sz="1300" dirty="0"/>
              <a:t>- all changes to configuration and system together in Code</a:t>
            </a:r>
          </a:p>
          <a:p>
            <a:pPr marL="457200" lvl="0" indent="-228600" defTabSz="914400">
              <a:lnSpc>
                <a:spcPct val="110000"/>
              </a:lnSpc>
              <a:spcBef>
                <a:spcPts val="0"/>
              </a:spcBef>
              <a:spcAft>
                <a:spcPts val="600"/>
              </a:spcAft>
              <a:buSzPts val="1800"/>
              <a:buFont typeface="Arial" panose="020B0604020202020204" pitchFamily="34" charset="0"/>
              <a:buChar char="•"/>
            </a:pPr>
            <a:r>
              <a:rPr lang="en-US" sz="1300" dirty="0"/>
              <a:t>Allows proper </a:t>
            </a:r>
            <a:r>
              <a:rPr lang="en-US" sz="1300" b="1" dirty="0"/>
              <a:t>review and control </a:t>
            </a:r>
            <a:r>
              <a:rPr lang="en-US" sz="1300" dirty="0"/>
              <a:t>of changes to infrastructure, tests and deployments</a:t>
            </a:r>
          </a:p>
          <a:p>
            <a:pPr marL="457200" lvl="0" indent="-228600" defTabSz="914400">
              <a:lnSpc>
                <a:spcPct val="110000"/>
              </a:lnSpc>
              <a:spcBef>
                <a:spcPts val="0"/>
              </a:spcBef>
              <a:spcAft>
                <a:spcPts val="600"/>
              </a:spcAft>
              <a:buSzPts val="1800"/>
              <a:buFont typeface="Arial" panose="020B0604020202020204" pitchFamily="34" charset="0"/>
              <a:buChar char="•"/>
            </a:pPr>
            <a:r>
              <a:rPr lang="en-US" sz="1300" dirty="0"/>
              <a:t>Leverages </a:t>
            </a:r>
            <a:r>
              <a:rPr lang="en-US" sz="1300" b="1" dirty="0"/>
              <a:t>Feature Flags </a:t>
            </a:r>
            <a:r>
              <a:rPr lang="en-US" sz="1300" dirty="0"/>
              <a:t>to enable </a:t>
            </a:r>
            <a:r>
              <a:rPr lang="en-US" sz="1300" b="1" dirty="0"/>
              <a:t>trunk-based development</a:t>
            </a:r>
            <a:r>
              <a:rPr lang="en-US" sz="1300" dirty="0"/>
              <a:t> (reducing branch complexity)</a:t>
            </a:r>
          </a:p>
          <a:p>
            <a:pPr marL="457200" lvl="0" indent="-228600" defTabSz="914400">
              <a:lnSpc>
                <a:spcPct val="110000"/>
              </a:lnSpc>
              <a:spcBef>
                <a:spcPts val="0"/>
              </a:spcBef>
              <a:spcAft>
                <a:spcPts val="600"/>
              </a:spcAft>
              <a:buSzPts val="1800"/>
              <a:buFont typeface="Arial" panose="020B0604020202020204" pitchFamily="34" charset="0"/>
              <a:buChar char="•"/>
            </a:pPr>
            <a:r>
              <a:rPr lang="en-US" sz="1300" dirty="0"/>
              <a:t>Abstracts the tooling </a:t>
            </a:r>
            <a:r>
              <a:rPr lang="en-US" sz="1300" b="1" dirty="0"/>
              <a:t>reducing vendor lock-in </a:t>
            </a:r>
            <a:r>
              <a:rPr lang="en-US" sz="1300" dirty="0"/>
              <a:t>and allowing cross-cloud migrations and transitions</a:t>
            </a:r>
          </a:p>
          <a:p>
            <a:pPr marL="457200" lvl="0" indent="-228600" defTabSz="914400">
              <a:lnSpc>
                <a:spcPct val="110000"/>
              </a:lnSpc>
              <a:spcBef>
                <a:spcPts val="0"/>
              </a:spcBef>
              <a:spcAft>
                <a:spcPts val="600"/>
              </a:spcAft>
              <a:buSzPts val="1800"/>
              <a:buFont typeface="Arial" panose="020B0604020202020204" pitchFamily="34" charset="0"/>
              <a:buChar char="•"/>
            </a:pPr>
            <a:r>
              <a:rPr lang="en-US" sz="1300" dirty="0"/>
              <a:t>The </a:t>
            </a:r>
            <a:r>
              <a:rPr lang="en-US" sz="1300" b="1" dirty="0" err="1"/>
              <a:t>AuthZ</a:t>
            </a:r>
            <a:r>
              <a:rPr lang="en-US" sz="1300" b="1" dirty="0"/>
              <a:t>/</a:t>
            </a:r>
            <a:r>
              <a:rPr lang="en-US" sz="1300" b="1" dirty="0" err="1"/>
              <a:t>AuthN</a:t>
            </a:r>
            <a:r>
              <a:rPr lang="en-US" sz="1300" b="1" dirty="0"/>
              <a:t> is consistent </a:t>
            </a:r>
            <a:r>
              <a:rPr lang="en-US" sz="1300" dirty="0"/>
              <a:t>(same people who can see/update code can see/update tests, deployments, </a:t>
            </a:r>
            <a:r>
              <a:rPr lang="en-US" sz="1300" dirty="0" err="1"/>
              <a:t>etc</a:t>
            </a:r>
            <a:r>
              <a:rPr lang="en-US" sz="1300" dirty="0"/>
              <a:t>)</a:t>
            </a:r>
          </a:p>
          <a:p>
            <a:pPr marL="914400" lvl="1" indent="-228600" defTabSz="914400">
              <a:lnSpc>
                <a:spcPct val="110000"/>
              </a:lnSpc>
              <a:spcBef>
                <a:spcPts val="0"/>
              </a:spcBef>
              <a:spcAft>
                <a:spcPts val="600"/>
              </a:spcAft>
              <a:buSzPts val="1400"/>
              <a:buFont typeface="Arial" panose="020B0604020202020204" pitchFamily="34" charset="0"/>
              <a:buChar char="•"/>
            </a:pPr>
            <a:r>
              <a:rPr lang="en-US" sz="1300" dirty="0"/>
              <a:t>Leverage Reviews and </a:t>
            </a:r>
            <a:r>
              <a:rPr lang="en-US" sz="1300" b="1" dirty="0"/>
              <a:t>PR process to apply controls</a:t>
            </a:r>
          </a:p>
        </p:txBody>
      </p:sp>
    </p:spTree>
  </p:cSld>
  <p:clrMapOvr>
    <a:masterClrMapping/>
  </p:clrMapOvr>
  <mc:AlternateContent xmlns:mc="http://schemas.openxmlformats.org/markup-compatibility/2006" xmlns:p14="http://schemas.microsoft.com/office/powerpoint/2010/main">
    <mc:Choice Requires="p14">
      <p:transition spd="slow" p14:dur="2000" advTm="88663"/>
    </mc:Choice>
    <mc:Fallback xmlns="">
      <p:transition spd="slow" advTm="8866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4000"/>
                <a:shade val="100000"/>
                <a:hueMod val="130000"/>
                <a:satMod val="150000"/>
                <a:lumMod val="112000"/>
              </a:schemeClr>
            </a:gs>
            <a:gs pos="100000">
              <a:schemeClr val="bg1">
                <a:shade val="92000"/>
                <a:satMod val="140000"/>
                <a:lumMod val="110000"/>
              </a:schemeClr>
            </a:gs>
          </a:gsLst>
          <a:lin ang="5400000" scaled="0"/>
        </a:gradFill>
        <a:effectLst/>
      </p:bgPr>
    </p:bg>
    <p:spTree>
      <p:nvGrpSpPr>
        <p:cNvPr id="1" name="Shape 198"/>
        <p:cNvGrpSpPr/>
        <p:nvPr/>
      </p:nvGrpSpPr>
      <p:grpSpPr>
        <a:xfrm>
          <a:off x="0" y="0"/>
          <a:ext cx="0" cy="0"/>
          <a:chOff x="0" y="0"/>
          <a:chExt cx="0" cy="0"/>
        </a:xfrm>
      </p:grpSpPr>
      <p:pic>
        <p:nvPicPr>
          <p:cNvPr id="141" name="Picture 2">
            <a:extLst>
              <a:ext uri="{FF2B5EF4-FFF2-40B4-BE49-F238E27FC236}">
                <a16:creationId xmlns:a16="http://schemas.microsoft.com/office/drawing/2014/main" id="{9A0F0AC6-A89F-416B-9FA4-48E664065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0"/>
            <a:ext cx="914400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42">
            <a:extLst>
              <a:ext uri="{FF2B5EF4-FFF2-40B4-BE49-F238E27FC236}">
                <a16:creationId xmlns:a16="http://schemas.microsoft.com/office/drawing/2014/main" id="{218D7DD0-110F-43F3-A7E4-B51873CBF1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useBgFill="1">
        <p:nvSpPr>
          <p:cNvPr id="145" name="Rectangle 144">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4951" y="0"/>
            <a:ext cx="609904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951" cy="5143500"/>
          </a:xfrm>
          <a:prstGeom prst="rect">
            <a:avLst/>
          </a:prstGeom>
          <a:solidFill>
            <a:schemeClr val="accent1">
              <a:lumMod val="75000"/>
            </a:schemeClr>
          </a:solidFill>
          <a:ln>
            <a:noFill/>
          </a:ln>
          <a:effectLst>
            <a:outerShdw blurRad="50800" dist="12700" algn="l" rotWithShape="0">
              <a:prstClr val="black">
                <a:alpha val="30000"/>
              </a:prstClr>
            </a:outerShdw>
          </a:effectLst>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199" name="Google Shape;199;p24"/>
          <p:cNvSpPr txBox="1">
            <a:spLocks noGrp="1"/>
          </p:cNvSpPr>
          <p:nvPr>
            <p:ph type="title"/>
          </p:nvPr>
        </p:nvSpPr>
        <p:spPr>
          <a:xfrm>
            <a:off x="480805" y="1191658"/>
            <a:ext cx="2133002" cy="2760183"/>
          </a:xfrm>
          <a:prstGeom prst="rect">
            <a:avLst/>
          </a:prstGeom>
        </p:spPr>
        <p:txBody>
          <a:bodyPr spcFirstLastPara="1" vert="horz" lIns="91440" tIns="45720" rIns="91440" bIns="45720" rtlCol="0" anchor="ctr" anchorCtr="0">
            <a:normAutofit/>
          </a:bodyPr>
          <a:lstStyle/>
          <a:p>
            <a:pPr marL="0" lvl="0" indent="0" algn="l" defTabSz="914400">
              <a:spcBef>
                <a:spcPct val="0"/>
              </a:spcBef>
              <a:spcAft>
                <a:spcPts val="0"/>
              </a:spcAft>
            </a:pPr>
            <a:r>
              <a:rPr lang="en-US" sz="3100">
                <a:solidFill>
                  <a:srgbClr val="FFFFFF"/>
                </a:solidFill>
              </a:rPr>
              <a:t>My GitOps Definition</a:t>
            </a:r>
          </a:p>
        </p:txBody>
      </p:sp>
      <p:pic>
        <p:nvPicPr>
          <p:cNvPr id="149" name="Picture 148">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66700" b="77917"/>
          <a:stretch/>
        </p:blipFill>
        <p:spPr>
          <a:xfrm>
            <a:off x="0" y="0"/>
            <a:ext cx="3044951" cy="1135856"/>
          </a:xfrm>
          <a:prstGeom prst="rect">
            <a:avLst/>
          </a:prstGeom>
        </p:spPr>
      </p:pic>
      <p:sp>
        <p:nvSpPr>
          <p:cNvPr id="200" name="Google Shape;200;p24"/>
          <p:cNvSpPr txBox="1">
            <a:spLocks noGrp="1"/>
          </p:cNvSpPr>
          <p:nvPr>
            <p:ph type="body" idx="1"/>
          </p:nvPr>
        </p:nvSpPr>
        <p:spPr>
          <a:xfrm>
            <a:off x="3476095" y="787271"/>
            <a:ext cx="4982105" cy="3568958"/>
          </a:xfrm>
          <a:prstGeom prst="rect">
            <a:avLst/>
          </a:prstGeom>
        </p:spPr>
        <p:txBody>
          <a:bodyPr spcFirstLastPara="1" vert="horz" lIns="91440" tIns="45720" rIns="91440" bIns="45720" rtlCol="0" anchor="ctr" anchorCtr="0">
            <a:normAutofit/>
          </a:bodyPr>
          <a:lstStyle/>
          <a:p>
            <a:pPr marL="0" lvl="0" indent="-228600" defTabSz="914400">
              <a:lnSpc>
                <a:spcPct val="110000"/>
              </a:lnSpc>
              <a:spcBef>
                <a:spcPts val="0"/>
              </a:spcBef>
              <a:spcAft>
                <a:spcPts val="0"/>
              </a:spcAft>
              <a:buFont typeface="Arial" panose="020B0604020202020204" pitchFamily="34" charset="0"/>
              <a:buChar char="•"/>
            </a:pPr>
            <a:r>
              <a:rPr lang="en-US" sz="1400" dirty="0"/>
              <a:t>Applying </a:t>
            </a:r>
            <a:r>
              <a:rPr lang="en-US" sz="1400" b="1" dirty="0"/>
              <a:t>Release Flow</a:t>
            </a:r>
            <a:r>
              <a:rPr lang="en-US" sz="1400" dirty="0"/>
              <a:t> in GIT and letting your </a:t>
            </a:r>
            <a:r>
              <a:rPr lang="en-US" sz="1400" b="1" dirty="0"/>
              <a:t>RCS be the source of truth</a:t>
            </a:r>
            <a:r>
              <a:rPr lang="en-US" sz="1400" dirty="0"/>
              <a:t> for </a:t>
            </a:r>
            <a:r>
              <a:rPr lang="en-US" sz="1400" b="1" dirty="0"/>
              <a:t>everything</a:t>
            </a:r>
            <a:r>
              <a:rPr lang="en-US" sz="1400" dirty="0"/>
              <a:t>; software, infrastructure, tests and deployment.  </a:t>
            </a:r>
          </a:p>
          <a:p>
            <a:pPr marL="0" lvl="0" indent="-228600" defTabSz="914400">
              <a:lnSpc>
                <a:spcPct val="110000"/>
              </a:lnSpc>
              <a:spcBef>
                <a:spcPts val="1200"/>
              </a:spcBef>
              <a:spcAft>
                <a:spcPts val="0"/>
              </a:spcAft>
              <a:buFont typeface="Arial" panose="020B0604020202020204" pitchFamily="34" charset="0"/>
              <a:buChar char="•"/>
            </a:pPr>
            <a:r>
              <a:rPr lang="en-US" sz="1400" dirty="0"/>
              <a:t>These systems that automatically </a:t>
            </a:r>
            <a:r>
              <a:rPr lang="en-US" sz="1400" b="1" dirty="0"/>
              <a:t>drive change </a:t>
            </a:r>
            <a:r>
              <a:rPr lang="en-US" sz="1400" dirty="0"/>
              <a:t>from Release Flow in GIT require </a:t>
            </a:r>
            <a:r>
              <a:rPr lang="en-US" sz="1400" b="1" dirty="0"/>
              <a:t>minimal pipeline orchestration</a:t>
            </a:r>
          </a:p>
          <a:p>
            <a:pPr marL="0" lvl="0" indent="-228600" defTabSz="914400">
              <a:lnSpc>
                <a:spcPct val="110000"/>
              </a:lnSpc>
              <a:spcBef>
                <a:spcPts val="1200"/>
              </a:spcBef>
              <a:spcAft>
                <a:spcPts val="0"/>
              </a:spcAft>
              <a:buFont typeface="Arial" panose="020B0604020202020204" pitchFamily="34" charset="0"/>
              <a:buChar char="•"/>
            </a:pPr>
            <a:endParaRPr lang="en-US" sz="1400" dirty="0"/>
          </a:p>
          <a:p>
            <a:pPr marL="0" lvl="0" indent="0" defTabSz="914400">
              <a:lnSpc>
                <a:spcPct val="110000"/>
              </a:lnSpc>
              <a:spcBef>
                <a:spcPts val="1200"/>
              </a:spcBef>
              <a:spcAft>
                <a:spcPts val="1200"/>
              </a:spcAft>
              <a:buNone/>
            </a:pPr>
            <a:r>
              <a:rPr lang="en-US" sz="1400" i="1" dirty="0"/>
              <a:t>That is, Don't just rewrite your </a:t>
            </a:r>
            <a:r>
              <a:rPr lang="en-US" sz="1400" i="1" dirty="0" err="1"/>
              <a:t>Jenkinsfile</a:t>
            </a:r>
            <a:r>
              <a:rPr lang="en-US" sz="1400" i="1" dirty="0"/>
              <a:t> in yet-another YAML driven tool.  </a:t>
            </a:r>
            <a:br>
              <a:rPr lang="en-US" sz="1400" i="1" dirty="0"/>
            </a:br>
            <a:br>
              <a:rPr lang="en-US" sz="1400" i="1" dirty="0"/>
            </a:br>
            <a:r>
              <a:rPr lang="en-US" sz="1400" i="1" dirty="0"/>
              <a:t>Stop procedural deployments using hand-created and managed scripts.</a:t>
            </a:r>
          </a:p>
        </p:txBody>
      </p:sp>
      <p:pic>
        <p:nvPicPr>
          <p:cNvPr id="151" name="Picture 150">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8750" t="72830" b="14149"/>
          <a:stretch/>
        </p:blipFill>
        <p:spPr>
          <a:xfrm>
            <a:off x="1032794" y="4472177"/>
            <a:ext cx="1943100" cy="6696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340"/>
    </mc:Choice>
    <mc:Fallback xmlns="">
      <p:transition spd="slow" advTm="5734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Shape 204"/>
        <p:cNvGrpSpPr/>
        <p:nvPr/>
      </p:nvGrpSpPr>
      <p:grpSpPr>
        <a:xfrm>
          <a:off x="0" y="0"/>
          <a:ext cx="0" cy="0"/>
          <a:chOff x="0" y="0"/>
          <a:chExt cx="0" cy="0"/>
        </a:xfrm>
      </p:grpSpPr>
      <p:pic>
        <p:nvPicPr>
          <p:cNvPr id="84" name="Picture 2">
            <a:extLst>
              <a:ext uri="{FF2B5EF4-FFF2-40B4-BE49-F238E27FC236}">
                <a16:creationId xmlns:a16="http://schemas.microsoft.com/office/drawing/2014/main" id="{7407B0FF-43E0-4B2E-B48B-C2A472D103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0"/>
            <a:ext cx="914400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a:extLst>
              <a:ext uri="{FF2B5EF4-FFF2-40B4-BE49-F238E27FC236}">
                <a16:creationId xmlns:a16="http://schemas.microsoft.com/office/drawing/2014/main" id="{7CAC6C18-4147-48ED-8B6A-19B3E0D891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05" name="Google Shape;205;p25"/>
          <p:cNvSpPr txBox="1">
            <a:spLocks noGrp="1"/>
          </p:cNvSpPr>
          <p:nvPr>
            <p:ph type="title"/>
          </p:nvPr>
        </p:nvSpPr>
        <p:spPr>
          <a:xfrm>
            <a:off x="685331" y="463887"/>
            <a:ext cx="7773338" cy="1197133"/>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3600"/>
              <a:t>Am I doing GitOps?</a:t>
            </a:r>
          </a:p>
        </p:txBody>
      </p:sp>
      <p:graphicFrame>
        <p:nvGraphicFramePr>
          <p:cNvPr id="208" name="Google Shape;206;p25">
            <a:extLst>
              <a:ext uri="{FF2B5EF4-FFF2-40B4-BE49-F238E27FC236}">
                <a16:creationId xmlns:a16="http://schemas.microsoft.com/office/drawing/2014/main" id="{A5C972A3-E0FC-F160-177C-FB4F10C18DB6}"/>
              </a:ext>
            </a:extLst>
          </p:cNvPr>
          <p:cNvGraphicFramePr/>
          <p:nvPr>
            <p:extLst>
              <p:ext uri="{D42A27DB-BD31-4B8C-83A1-F6EECF244321}">
                <p14:modId xmlns:p14="http://schemas.microsoft.com/office/powerpoint/2010/main" val="1409754634"/>
              </p:ext>
            </p:extLst>
          </p:nvPr>
        </p:nvGraphicFramePr>
        <p:xfrm>
          <a:off x="685800" y="1899356"/>
          <a:ext cx="7772400" cy="2271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60080"/>
    </mc:Choice>
    <mc:Fallback xmlns="">
      <p:transition spd="slow" advTm="6008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B588EA0-33A8-EFB9-5597-CC82FA7E82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833073"/>
      </p:ext>
    </p:extLst>
  </p:cSld>
  <p:clrMapOvr>
    <a:masterClrMapping/>
  </p:clrMapOvr>
  <mc:AlternateContent xmlns:mc="http://schemas.openxmlformats.org/markup-compatibility/2006" xmlns:p14="http://schemas.microsoft.com/office/powerpoint/2010/main">
    <mc:Choice Requires="p14">
      <p:transition spd="slow" p14:dur="2000" advTm="8253"/>
    </mc:Choice>
    <mc:Fallback xmlns="">
      <p:transition spd="slow" advTm="825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080" name="Rectangle 91">
            <a:extLst>
              <a:ext uri="{FF2B5EF4-FFF2-40B4-BE49-F238E27FC236}">
                <a16:creationId xmlns:a16="http://schemas.microsoft.com/office/drawing/2014/main" id="{31CA2540-FD07-4286-91E4-8D0DE4E50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3144CE-1FB4-E263-6291-22444A05CC10}"/>
              </a:ext>
            </a:extLst>
          </p:cNvPr>
          <p:cNvSpPr>
            <a:spLocks noGrp="1"/>
          </p:cNvSpPr>
          <p:nvPr>
            <p:ph type="ctrTitle"/>
          </p:nvPr>
        </p:nvSpPr>
        <p:spPr>
          <a:xfrm>
            <a:off x="845071" y="920459"/>
            <a:ext cx="3246614" cy="1881910"/>
          </a:xfrm>
        </p:spPr>
        <p:txBody>
          <a:bodyPr>
            <a:normAutofit/>
          </a:bodyPr>
          <a:lstStyle/>
          <a:p>
            <a:r>
              <a:rPr lang="en-US" dirty="0"/>
              <a:t>Multi-stage docker builds</a:t>
            </a:r>
          </a:p>
        </p:txBody>
      </p:sp>
      <p:sp>
        <p:nvSpPr>
          <p:cNvPr id="3" name="Text Placeholder 2">
            <a:extLst>
              <a:ext uri="{FF2B5EF4-FFF2-40B4-BE49-F238E27FC236}">
                <a16:creationId xmlns:a16="http://schemas.microsoft.com/office/drawing/2014/main" id="{405D8808-44B3-4E4E-3393-B146140E1A6C}"/>
              </a:ext>
            </a:extLst>
          </p:cNvPr>
          <p:cNvSpPr>
            <a:spLocks noGrp="1"/>
          </p:cNvSpPr>
          <p:nvPr>
            <p:ph type="subTitle" idx="1"/>
          </p:nvPr>
        </p:nvSpPr>
        <p:spPr>
          <a:xfrm>
            <a:off x="845071" y="2859520"/>
            <a:ext cx="3246614" cy="1028699"/>
          </a:xfrm>
        </p:spPr>
        <p:txBody>
          <a:bodyPr>
            <a:normAutofit/>
          </a:bodyPr>
          <a:lstStyle/>
          <a:p>
            <a:r>
              <a:rPr lang="en-US">
                <a:solidFill>
                  <a:schemeClr val="tx1">
                    <a:lumMod val="50000"/>
                    <a:lumOff val="50000"/>
                  </a:schemeClr>
                </a:solidFill>
              </a:rPr>
              <a:t>Moving build and test into dockerfiles</a:t>
            </a:r>
            <a:endParaRPr lang="en-US" dirty="0">
              <a:solidFill>
                <a:schemeClr val="tx1">
                  <a:lumMod val="50000"/>
                  <a:lumOff val="50000"/>
                </a:schemeClr>
              </a:solidFill>
            </a:endParaRPr>
          </a:p>
        </p:txBody>
      </p:sp>
      <p:pic>
        <p:nvPicPr>
          <p:cNvPr id="2081" name="Picture 93">
            <a:extLst>
              <a:ext uri="{FF2B5EF4-FFF2-40B4-BE49-F238E27FC236}">
                <a16:creationId xmlns:a16="http://schemas.microsoft.com/office/drawing/2014/main" id="{214924F5-CDC2-4DFA-82F3-4843ADD678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55295" t="89389" r="26987" b="24"/>
          <a:stretch/>
        </p:blipFill>
        <p:spPr>
          <a:xfrm flipH="1">
            <a:off x="0" y="0"/>
            <a:ext cx="1947333" cy="654531"/>
          </a:xfrm>
          <a:prstGeom prst="rect">
            <a:avLst/>
          </a:prstGeom>
        </p:spPr>
      </p:pic>
      <p:pic>
        <p:nvPicPr>
          <p:cNvPr id="2082" name="Picture 95">
            <a:extLst>
              <a:ext uri="{FF2B5EF4-FFF2-40B4-BE49-F238E27FC236}">
                <a16:creationId xmlns:a16="http://schemas.microsoft.com/office/drawing/2014/main" id="{AED59812-6820-446C-B994-0D059C97DC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91927" t="72411" b="13751"/>
          <a:stretch/>
        </p:blipFill>
        <p:spPr>
          <a:xfrm>
            <a:off x="7855495" y="4173425"/>
            <a:ext cx="1006159" cy="970075"/>
          </a:xfrm>
          <a:custGeom>
            <a:avLst/>
            <a:gdLst>
              <a:gd name="connsiteX0" fmla="*/ 0 w 1341545"/>
              <a:gd name="connsiteY0" fmla="*/ 0 h 1293433"/>
              <a:gd name="connsiteX1" fmla="*/ 1341545 w 1341545"/>
              <a:gd name="connsiteY1" fmla="*/ 0 h 1293433"/>
              <a:gd name="connsiteX2" fmla="*/ 1341545 w 1341545"/>
              <a:gd name="connsiteY2" fmla="*/ 1293433 h 1293433"/>
              <a:gd name="connsiteX3" fmla="*/ 150847 w 1341545"/>
              <a:gd name="connsiteY3" fmla="*/ 1293433 h 1293433"/>
              <a:gd name="connsiteX4" fmla="*/ 66240 w 1341545"/>
              <a:gd name="connsiteY4" fmla="*/ 1183451 h 1293433"/>
              <a:gd name="connsiteX5" fmla="*/ 0 w 1341545"/>
              <a:gd name="connsiteY5" fmla="*/ 1061841 h 12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45" h="1293433">
                <a:moveTo>
                  <a:pt x="0" y="0"/>
                </a:moveTo>
                <a:lnTo>
                  <a:pt x="1341545" y="0"/>
                </a:lnTo>
                <a:lnTo>
                  <a:pt x="1341545" y="1293433"/>
                </a:lnTo>
                <a:lnTo>
                  <a:pt x="150847" y="1293433"/>
                </a:lnTo>
                <a:lnTo>
                  <a:pt x="66240" y="1183451"/>
                </a:lnTo>
                <a:lnTo>
                  <a:pt x="0" y="1061841"/>
                </a:lnTo>
                <a:close/>
              </a:path>
            </a:pathLst>
          </a:custGeom>
        </p:spPr>
      </p:pic>
      <p:pic>
        <p:nvPicPr>
          <p:cNvPr id="5" name="Picture 4" descr="A picture containing icon&#10;&#10;Description automatically generated">
            <a:extLst>
              <a:ext uri="{FF2B5EF4-FFF2-40B4-BE49-F238E27FC236}">
                <a16:creationId xmlns:a16="http://schemas.microsoft.com/office/drawing/2014/main" id="{124BA1CC-3171-39F5-8F45-5A55226EBF06}"/>
              </a:ext>
            </a:extLst>
          </p:cNvPr>
          <p:cNvPicPr>
            <a:picLocks noChangeAspect="1"/>
          </p:cNvPicPr>
          <p:nvPr/>
        </p:nvPicPr>
        <p:blipFill>
          <a:blip r:embed="rId3"/>
          <a:stretch>
            <a:fillRect/>
          </a:stretch>
        </p:blipFill>
        <p:spPr>
          <a:xfrm>
            <a:off x="5020236" y="711199"/>
            <a:ext cx="2952770" cy="3557555"/>
          </a:xfrm>
          <a:prstGeom prst="rect">
            <a:avLst/>
          </a:prstGeom>
        </p:spPr>
      </p:pic>
      <p:pic>
        <p:nvPicPr>
          <p:cNvPr id="2083" name="Picture 97">
            <a:extLst>
              <a:ext uri="{FF2B5EF4-FFF2-40B4-BE49-F238E27FC236}">
                <a16:creationId xmlns:a16="http://schemas.microsoft.com/office/drawing/2014/main" id="{E844ED7C-1917-40D8-8B42-1B1C27BC5A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3623" t="43915" r="1" b="18252"/>
          <a:stretch/>
        </p:blipFill>
        <p:spPr>
          <a:xfrm flipH="1">
            <a:off x="0" y="2356739"/>
            <a:ext cx="3454004" cy="2786761"/>
          </a:xfrm>
          <a:prstGeom prst="rect">
            <a:avLst/>
          </a:prstGeom>
        </p:spPr>
      </p:pic>
    </p:spTree>
    <p:extLst>
      <p:ext uri="{BB962C8B-B14F-4D97-AF65-F5344CB8AC3E}">
        <p14:creationId xmlns:p14="http://schemas.microsoft.com/office/powerpoint/2010/main" val="2843376788"/>
      </p:ext>
    </p:extLst>
  </p:cSld>
  <p:clrMapOvr>
    <a:masterClrMapping/>
  </p:clrMapOvr>
  <mc:AlternateContent xmlns:mc="http://schemas.openxmlformats.org/markup-compatibility/2006" xmlns:p14="http://schemas.microsoft.com/office/powerpoint/2010/main">
    <mc:Choice Requires="p14">
      <p:transition spd="slow" p14:dur="2000" advTm="13570"/>
    </mc:Choice>
    <mc:Fallback xmlns="">
      <p:transition spd="slow" advTm="1357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4000"/>
                <a:shade val="100000"/>
                <a:hueMod val="130000"/>
                <a:satMod val="150000"/>
                <a:lumMod val="112000"/>
              </a:schemeClr>
            </a:gs>
            <a:gs pos="100000">
              <a:schemeClr val="bg1">
                <a:shade val="92000"/>
                <a:satMod val="140000"/>
                <a:lumMod val="110000"/>
              </a:schemeClr>
            </a:gs>
          </a:gsLst>
          <a:lin ang="5400000" scaled="0"/>
        </a:gradFill>
        <a:effectLst/>
      </p:bgPr>
    </p:bg>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9A0F0AC6-A89F-416B-9FA4-48E664065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914400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a:extLst>
              <a:ext uri="{FF2B5EF4-FFF2-40B4-BE49-F238E27FC236}">
                <a16:creationId xmlns:a16="http://schemas.microsoft.com/office/drawing/2014/main" id="{218D7DD0-110F-43F3-A7E4-B51873CBF1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useBgFill="1">
        <p:nvSpPr>
          <p:cNvPr id="21" name="Rectangle 11">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4951" y="0"/>
            <a:ext cx="609904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951" cy="5143500"/>
          </a:xfrm>
          <a:prstGeom prst="rect">
            <a:avLst/>
          </a:prstGeom>
          <a:solidFill>
            <a:schemeClr val="accent1">
              <a:lumMod val="75000"/>
            </a:schemeClr>
          </a:solidFill>
          <a:ln>
            <a:noFill/>
          </a:ln>
          <a:effectLst>
            <a:outerShdw blurRad="50800" dist="12700" algn="l" rotWithShape="0">
              <a:prstClr val="black">
                <a:alpha val="30000"/>
              </a:prstClr>
            </a:outerShdw>
          </a:effectLst>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AD6EA9-142A-1C34-F2D6-3F3513F5A0E1}"/>
              </a:ext>
            </a:extLst>
          </p:cNvPr>
          <p:cNvSpPr>
            <a:spLocks noGrp="1"/>
          </p:cNvSpPr>
          <p:nvPr>
            <p:ph type="title"/>
          </p:nvPr>
        </p:nvSpPr>
        <p:spPr>
          <a:xfrm>
            <a:off x="480805" y="1191658"/>
            <a:ext cx="2133002" cy="2760183"/>
          </a:xfrm>
        </p:spPr>
        <p:txBody>
          <a:bodyPr vert="horz" lIns="91440" tIns="45720" rIns="91440" bIns="45720" rtlCol="0" anchor="ctr">
            <a:normAutofit/>
          </a:bodyPr>
          <a:lstStyle/>
          <a:p>
            <a:pPr algn="l" defTabSz="914400">
              <a:spcBef>
                <a:spcPct val="0"/>
              </a:spcBef>
            </a:pPr>
            <a:r>
              <a:rPr lang="en-US" sz="3300">
                <a:solidFill>
                  <a:srgbClr val="FFFFFF"/>
                </a:solidFill>
              </a:rPr>
              <a:t>Repo and step by steps</a:t>
            </a:r>
          </a:p>
        </p:txBody>
      </p:sp>
      <p:pic>
        <p:nvPicPr>
          <p:cNvPr id="16" name="Picture 15">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66700" b="77917"/>
          <a:stretch/>
        </p:blipFill>
        <p:spPr>
          <a:xfrm>
            <a:off x="0" y="0"/>
            <a:ext cx="3044951" cy="1135856"/>
          </a:xfrm>
          <a:prstGeom prst="rect">
            <a:avLst/>
          </a:prstGeom>
        </p:spPr>
      </p:pic>
      <p:pic>
        <p:nvPicPr>
          <p:cNvPr id="18" name="Picture 17">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032794" y="4472177"/>
            <a:ext cx="1943100" cy="669694"/>
          </a:xfrm>
          <a:prstGeom prst="rect">
            <a:avLst/>
          </a:prstGeom>
        </p:spPr>
      </p:pic>
      <p:pic>
        <p:nvPicPr>
          <p:cNvPr id="10" name="Picture 9">
            <a:extLst>
              <a:ext uri="{FF2B5EF4-FFF2-40B4-BE49-F238E27FC236}">
                <a16:creationId xmlns:a16="http://schemas.microsoft.com/office/drawing/2014/main" id="{400A8306-B678-AF0A-C3D4-D04A9FF98670}"/>
              </a:ext>
            </a:extLst>
          </p:cNvPr>
          <p:cNvPicPr>
            <a:picLocks noChangeAspect="1"/>
          </p:cNvPicPr>
          <p:nvPr/>
        </p:nvPicPr>
        <p:blipFill>
          <a:blip r:embed="rId5"/>
          <a:stretch>
            <a:fillRect/>
          </a:stretch>
        </p:blipFill>
        <p:spPr>
          <a:xfrm>
            <a:off x="6814681" y="0"/>
            <a:ext cx="2329319" cy="2329319"/>
          </a:xfrm>
          <a:prstGeom prst="rect">
            <a:avLst/>
          </a:prstGeom>
        </p:spPr>
      </p:pic>
      <p:sp>
        <p:nvSpPr>
          <p:cNvPr id="3" name="Text Placeholder 2">
            <a:extLst>
              <a:ext uri="{FF2B5EF4-FFF2-40B4-BE49-F238E27FC236}">
                <a16:creationId xmlns:a16="http://schemas.microsoft.com/office/drawing/2014/main" id="{8E8F7629-4BE1-3D6D-06B5-25D4A2FDB6B5}"/>
              </a:ext>
            </a:extLst>
          </p:cNvPr>
          <p:cNvSpPr>
            <a:spLocks noGrp="1"/>
          </p:cNvSpPr>
          <p:nvPr>
            <p:ph type="body" idx="1"/>
          </p:nvPr>
        </p:nvSpPr>
        <p:spPr>
          <a:xfrm>
            <a:off x="3094612" y="1778696"/>
            <a:ext cx="5999284" cy="3584147"/>
          </a:xfrm>
        </p:spPr>
        <p:txBody>
          <a:bodyPr vert="horz" lIns="91440" tIns="45720" rIns="91440" bIns="45720" rtlCol="0" anchor="ctr">
            <a:normAutofit/>
          </a:bodyPr>
          <a:lstStyle/>
          <a:p>
            <a:pPr indent="-228600" defTabSz="914400">
              <a:spcAft>
                <a:spcPts val="600"/>
              </a:spcAft>
              <a:buFont typeface="Arial" panose="020B0604020202020204" pitchFamily="34" charset="0"/>
              <a:buChar char="•"/>
            </a:pPr>
            <a:r>
              <a:rPr lang="en-US" sz="1700" dirty="0"/>
              <a:t>Deep dives</a:t>
            </a:r>
          </a:p>
          <a:p>
            <a:pPr lvl="1" indent="-228600" defTabSz="914400">
              <a:spcAft>
                <a:spcPts val="600"/>
              </a:spcAft>
              <a:buFont typeface="Arial" panose="020B0604020202020204" pitchFamily="34" charset="0"/>
              <a:buChar char="•"/>
            </a:pPr>
            <a:r>
              <a:rPr lang="en-US" sz="1400" dirty="0"/>
              <a:t>Docker with tests (1/2): </a:t>
            </a:r>
            <a:r>
              <a:rPr lang="en-US" sz="1400" dirty="0">
                <a:hlinkClick r:id="rId6"/>
              </a:rPr>
              <a:t>https://freshbrewed.science/2022/04/05/docker-with-tests.html</a:t>
            </a:r>
            <a:endParaRPr lang="en-US" sz="1400" dirty="0"/>
          </a:p>
          <a:p>
            <a:pPr lvl="1" indent="-228600" defTabSz="914400">
              <a:spcAft>
                <a:spcPts val="600"/>
              </a:spcAft>
              <a:buFont typeface="Arial" panose="020B0604020202020204" pitchFamily="34" charset="0"/>
              <a:buChar char="•"/>
            </a:pPr>
            <a:r>
              <a:rPr lang="en-US" sz="1400" dirty="0"/>
              <a:t>Docker with tests (2/2): </a:t>
            </a:r>
            <a:r>
              <a:rPr lang="en-US" sz="1400" dirty="0">
                <a:hlinkClick r:id="rId7"/>
              </a:rPr>
              <a:t>https://freshbrewed.science/2022/04/05/docker-with-tests2.html</a:t>
            </a:r>
            <a:endParaRPr lang="en-US" sz="1400" dirty="0"/>
          </a:p>
          <a:p>
            <a:pPr lvl="1" indent="-228600" defTabSz="914400">
              <a:spcAft>
                <a:spcPts val="600"/>
              </a:spcAft>
              <a:buFont typeface="Arial" panose="020B0604020202020204" pitchFamily="34" charset="0"/>
              <a:buChar char="•"/>
            </a:pPr>
            <a:r>
              <a:rPr lang="en-US" sz="1400" dirty="0"/>
              <a:t>Integrating sonar with </a:t>
            </a:r>
            <a:r>
              <a:rPr lang="en-US" sz="1400" dirty="0" err="1"/>
              <a:t>dockerized</a:t>
            </a:r>
            <a:r>
              <a:rPr lang="en-US" sz="1400" dirty="0"/>
              <a:t> tests: </a:t>
            </a:r>
            <a:r>
              <a:rPr lang="en-US" sz="1400" dirty="0">
                <a:hlinkClick r:id="rId8"/>
              </a:rPr>
              <a:t>https://freshbrewed.science/2022/04/27/docker-with-tests3.html</a:t>
            </a:r>
            <a:r>
              <a:rPr lang="en-US" sz="1400" dirty="0"/>
              <a:t> </a:t>
            </a:r>
          </a:p>
        </p:txBody>
      </p:sp>
      <p:sp>
        <p:nvSpPr>
          <p:cNvPr id="11" name="Text Placeholder 2">
            <a:extLst>
              <a:ext uri="{FF2B5EF4-FFF2-40B4-BE49-F238E27FC236}">
                <a16:creationId xmlns:a16="http://schemas.microsoft.com/office/drawing/2014/main" id="{8ADB6068-11EA-1019-B430-90456A236D28}"/>
              </a:ext>
            </a:extLst>
          </p:cNvPr>
          <p:cNvSpPr txBox="1">
            <a:spLocks/>
          </p:cNvSpPr>
          <p:nvPr/>
        </p:nvSpPr>
        <p:spPr>
          <a:xfrm>
            <a:off x="3044506" y="455113"/>
            <a:ext cx="3862989" cy="1611682"/>
          </a:xfrm>
          <a:prstGeom prst="rect">
            <a:avLst/>
          </a:prstGeom>
        </p:spPr>
        <p:txBody>
          <a:bodyPr spcFirstLastPara="1" vert="horz" wrap="square" lIns="91440" tIns="45720" rIns="91440" bIns="45720" rtlCol="0" anchor="ctr" anchorCtr="0">
            <a:normAutofit/>
          </a:bodyPr>
          <a:lstStyle>
            <a:lvl1pPr marL="457200" lvl="0" indent="-342900" algn="l" defTabSz="685800" rtl="0" eaLnBrk="1" latinLnBrk="0" hangingPunct="1">
              <a:lnSpc>
                <a:spcPct val="120000"/>
              </a:lnSpc>
              <a:spcBef>
                <a:spcPts val="0"/>
              </a:spcBef>
              <a:spcAft>
                <a:spcPts val="0"/>
              </a:spcAft>
              <a:buClr>
                <a:schemeClr val="tx1"/>
              </a:buClr>
              <a:buSzPts val="1800"/>
              <a:buFont typeface="Arial" panose="020B0604020202020204" pitchFamily="34" charset="0"/>
              <a:buChar char="●"/>
              <a:defRPr sz="1500" kern="1200" cap="all" baseline="0">
                <a:solidFill>
                  <a:schemeClr val="tx1"/>
                </a:solidFill>
                <a:effectLst/>
                <a:latin typeface="+mn-lt"/>
                <a:ea typeface="+mn-ea"/>
                <a:cs typeface="+mn-cs"/>
              </a:defRPr>
            </a:lvl1pPr>
            <a:lvl2pPr marL="914400" lvl="1"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350" kern="1200" cap="all" baseline="0">
                <a:solidFill>
                  <a:schemeClr val="tx1"/>
                </a:solidFill>
                <a:effectLst/>
                <a:latin typeface="+mn-lt"/>
                <a:ea typeface="+mn-ea"/>
                <a:cs typeface="+mn-cs"/>
              </a:defRPr>
            </a:lvl2pPr>
            <a:lvl3pPr marL="1371600" lvl="2"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200" kern="1200" cap="all" baseline="0">
                <a:solidFill>
                  <a:schemeClr val="tx1"/>
                </a:solidFill>
                <a:effectLst/>
                <a:latin typeface="+mn-lt"/>
                <a:ea typeface="+mn-ea"/>
                <a:cs typeface="+mn-cs"/>
              </a:defRPr>
            </a:lvl3pPr>
            <a:lvl4pPr marL="1828800" lvl="3"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050" kern="1200" cap="all" baseline="0">
                <a:solidFill>
                  <a:schemeClr val="tx1"/>
                </a:solidFill>
                <a:effectLst/>
                <a:latin typeface="+mn-lt"/>
                <a:ea typeface="+mn-ea"/>
                <a:cs typeface="+mn-cs"/>
              </a:defRPr>
            </a:lvl4pPr>
            <a:lvl5pPr marL="2286000" lvl="4"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050" kern="1200" cap="all" baseline="0">
                <a:solidFill>
                  <a:schemeClr val="tx1"/>
                </a:solidFill>
                <a:effectLst/>
                <a:latin typeface="+mn-lt"/>
                <a:ea typeface="+mn-ea"/>
                <a:cs typeface="+mn-cs"/>
              </a:defRPr>
            </a:lvl5pPr>
            <a:lvl6pPr marL="2743200" lvl="5"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050" kern="1200" cap="all" baseline="0">
                <a:solidFill>
                  <a:schemeClr val="tx1"/>
                </a:solidFill>
                <a:effectLst/>
                <a:latin typeface="+mn-lt"/>
                <a:ea typeface="+mn-ea"/>
                <a:cs typeface="+mn-cs"/>
              </a:defRPr>
            </a:lvl6pPr>
            <a:lvl7pPr marL="3200400" lvl="6"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050" kern="1200" cap="all" baseline="0">
                <a:solidFill>
                  <a:schemeClr val="tx1"/>
                </a:solidFill>
                <a:effectLst/>
                <a:latin typeface="+mn-lt"/>
                <a:ea typeface="+mn-ea"/>
                <a:cs typeface="+mn-cs"/>
              </a:defRPr>
            </a:lvl7pPr>
            <a:lvl8pPr marL="3657600" lvl="7"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050" kern="1200" cap="all" baseline="0">
                <a:solidFill>
                  <a:schemeClr val="tx1"/>
                </a:solidFill>
                <a:effectLst/>
                <a:latin typeface="+mn-lt"/>
                <a:ea typeface="+mn-ea"/>
                <a:cs typeface="+mn-cs"/>
              </a:defRPr>
            </a:lvl8pPr>
            <a:lvl9pPr marL="4114800" lvl="8"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050" kern="1200" cap="all" baseline="0">
                <a:solidFill>
                  <a:schemeClr val="tx1"/>
                </a:solidFill>
                <a:effectLst/>
                <a:latin typeface="+mn-lt"/>
                <a:ea typeface="+mn-ea"/>
                <a:cs typeface="+mn-cs"/>
              </a:defRPr>
            </a:lvl9pPr>
          </a:lstStyle>
          <a:p>
            <a:pPr indent="-228600" defTabSz="914400">
              <a:spcAft>
                <a:spcPts val="600"/>
              </a:spcAft>
              <a:buFont typeface="Arial" panose="020B0604020202020204" pitchFamily="34" charset="0"/>
              <a:buChar char="•"/>
            </a:pPr>
            <a:r>
              <a:rPr lang="en-US" sz="1700" dirty="0"/>
              <a:t>Repo: </a:t>
            </a:r>
            <a:r>
              <a:rPr lang="en-US" sz="1700" dirty="0">
                <a:hlinkClick r:id="rId9"/>
              </a:rPr>
              <a:t>https://github.com/idjohnson/dockerWithTests2</a:t>
            </a:r>
            <a:endParaRPr lang="en-US" sz="1700" dirty="0"/>
          </a:p>
        </p:txBody>
      </p:sp>
    </p:spTree>
    <p:extLst>
      <p:ext uri="{BB962C8B-B14F-4D97-AF65-F5344CB8AC3E}">
        <p14:creationId xmlns:p14="http://schemas.microsoft.com/office/powerpoint/2010/main" val="2815624265"/>
      </p:ext>
    </p:extLst>
  </p:cSld>
  <p:clrMapOvr>
    <a:masterClrMapping/>
  </p:clrMapOvr>
  <mc:AlternateContent xmlns:mc="http://schemas.openxmlformats.org/markup-compatibility/2006" xmlns:p14="http://schemas.microsoft.com/office/powerpoint/2010/main">
    <mc:Choice Requires="p14">
      <p:transition spd="slow" p14:dur="2000" advTm="14754"/>
    </mc:Choice>
    <mc:Fallback xmlns="">
      <p:transition spd="slow" advTm="14754"/>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95957-EEE1-67B4-9DC6-7F8743374827}"/>
              </a:ext>
            </a:extLst>
          </p:cNvPr>
          <p:cNvSpPr>
            <a:spLocks noGrp="1"/>
          </p:cNvSpPr>
          <p:nvPr>
            <p:ph type="title"/>
          </p:nvPr>
        </p:nvSpPr>
        <p:spPr/>
        <p:txBody>
          <a:bodyPr/>
          <a:lstStyle/>
          <a:p>
            <a:r>
              <a:rPr lang="en-US" dirty="0"/>
              <a:t>Traditional containerized development</a:t>
            </a:r>
          </a:p>
        </p:txBody>
      </p:sp>
      <p:graphicFrame>
        <p:nvGraphicFramePr>
          <p:cNvPr id="6" name="Diagram 5">
            <a:extLst>
              <a:ext uri="{FF2B5EF4-FFF2-40B4-BE49-F238E27FC236}">
                <a16:creationId xmlns:a16="http://schemas.microsoft.com/office/drawing/2014/main" id="{6F1C9AC3-794D-DD16-F7D2-A19F0387BC35}"/>
              </a:ext>
            </a:extLst>
          </p:cNvPr>
          <p:cNvGraphicFramePr/>
          <p:nvPr/>
        </p:nvGraphicFramePr>
        <p:xfrm>
          <a:off x="1508166" y="1341911"/>
          <a:ext cx="5779325" cy="3416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6996359"/>
      </p:ext>
    </p:extLst>
  </p:cSld>
  <p:clrMapOvr>
    <a:masterClrMapping/>
  </p:clrMapOvr>
  <mc:AlternateContent xmlns:mc="http://schemas.openxmlformats.org/markup-compatibility/2006" xmlns:p14="http://schemas.microsoft.com/office/powerpoint/2010/main">
    <mc:Choice Requires="p14">
      <p:transition spd="slow" p14:dur="2000" advTm="73810"/>
    </mc:Choice>
    <mc:Fallback xmlns="">
      <p:transition spd="slow" advTm="7381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95957-EEE1-67B4-9DC6-7F8743374827}"/>
              </a:ext>
            </a:extLst>
          </p:cNvPr>
          <p:cNvSpPr>
            <a:spLocks noGrp="1"/>
          </p:cNvSpPr>
          <p:nvPr>
            <p:ph type="title"/>
          </p:nvPr>
        </p:nvSpPr>
        <p:spPr/>
        <p:txBody>
          <a:bodyPr/>
          <a:lstStyle/>
          <a:p>
            <a:r>
              <a:rPr lang="en-US" dirty="0"/>
              <a:t>GITOPS containerized development</a:t>
            </a:r>
          </a:p>
        </p:txBody>
      </p:sp>
      <p:graphicFrame>
        <p:nvGraphicFramePr>
          <p:cNvPr id="4" name="Diagram 3">
            <a:extLst>
              <a:ext uri="{FF2B5EF4-FFF2-40B4-BE49-F238E27FC236}">
                <a16:creationId xmlns:a16="http://schemas.microsoft.com/office/drawing/2014/main" id="{2499A982-0B1D-9E73-6C69-65570B8D51B3}"/>
              </a:ext>
            </a:extLst>
          </p:cNvPr>
          <p:cNvGraphicFramePr/>
          <p:nvPr>
            <p:extLst>
              <p:ext uri="{D42A27DB-BD31-4B8C-83A1-F6EECF244321}">
                <p14:modId xmlns:p14="http://schemas.microsoft.com/office/powerpoint/2010/main" val="3684126056"/>
              </p:ext>
            </p:extLst>
          </p:nvPr>
        </p:nvGraphicFramePr>
        <p:xfrm>
          <a:off x="1508166" y="1341911"/>
          <a:ext cx="5779325" cy="3416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6707973"/>
      </p:ext>
    </p:extLst>
  </p:cSld>
  <p:clrMapOvr>
    <a:masterClrMapping/>
  </p:clrMapOvr>
  <mc:AlternateContent xmlns:mc="http://schemas.openxmlformats.org/markup-compatibility/2006" xmlns:p14="http://schemas.microsoft.com/office/powerpoint/2010/main">
    <mc:Choice Requires="p14">
      <p:transition spd="slow" p14:dur="2000" advTm="41829"/>
    </mc:Choice>
    <mc:Fallback xmlns="">
      <p:transition spd="slow" advTm="41829"/>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8341B-9D10-746A-A4CA-7D66525136F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4BF8C0A-F9C8-1A55-E1AE-2FF4D66C4D58}"/>
              </a:ext>
            </a:extLst>
          </p:cNvPr>
          <p:cNvSpPr>
            <a:spLocks noGrp="1"/>
          </p:cNvSpPr>
          <p:nvPr>
            <p:ph type="body" idx="1"/>
          </p:nvPr>
        </p:nvSpPr>
        <p:spPr/>
        <p:txBody>
          <a:bodyPr/>
          <a:lstStyle/>
          <a:p>
            <a:r>
              <a:rPr lang="en-US" dirty="0" err="1"/>
              <a:t>Dockerfile</a:t>
            </a:r>
            <a:endParaRPr lang="en-US" dirty="0"/>
          </a:p>
          <a:p>
            <a:pPr lvl="1"/>
            <a:r>
              <a:rPr lang="en-US" dirty="0"/>
              <a:t>Copy</a:t>
            </a:r>
          </a:p>
          <a:p>
            <a:pPr lvl="1"/>
            <a:r>
              <a:rPr lang="en-US" dirty="0"/>
              <a:t>Install</a:t>
            </a:r>
          </a:p>
          <a:p>
            <a:pPr lvl="1"/>
            <a:r>
              <a:rPr lang="en-US" dirty="0"/>
              <a:t>Test</a:t>
            </a:r>
          </a:p>
          <a:p>
            <a:pPr lvl="1"/>
            <a:r>
              <a:rPr lang="en-US" dirty="0"/>
              <a:t>Then builds from base</a:t>
            </a:r>
          </a:p>
        </p:txBody>
      </p:sp>
      <p:sp>
        <p:nvSpPr>
          <p:cNvPr id="4" name="TextBox 3">
            <a:extLst>
              <a:ext uri="{FF2B5EF4-FFF2-40B4-BE49-F238E27FC236}">
                <a16:creationId xmlns:a16="http://schemas.microsoft.com/office/drawing/2014/main" id="{4654861D-88ED-DD73-BF16-C0DFF4DF8A2C}"/>
              </a:ext>
            </a:extLst>
          </p:cNvPr>
          <p:cNvSpPr txBox="1"/>
          <p:nvPr/>
        </p:nvSpPr>
        <p:spPr>
          <a:xfrm>
            <a:off x="4322618" y="1152475"/>
            <a:ext cx="4509682" cy="3231654"/>
          </a:xfrm>
          <a:prstGeom prst="rect">
            <a:avLst/>
          </a:prstGeom>
          <a:noFill/>
        </p:spPr>
        <p:txBody>
          <a:bodyPr wrap="square" rtlCol="0">
            <a:spAutoFit/>
          </a:bodyPr>
          <a:lstStyle/>
          <a:p>
            <a:r>
              <a:rPr lang="en-US" sz="1200" dirty="0"/>
              <a:t>FROM node:17.6.0 as base</a:t>
            </a:r>
          </a:p>
          <a:p>
            <a:endParaRPr lang="en-US" sz="1200" dirty="0"/>
          </a:p>
          <a:p>
            <a:r>
              <a:rPr lang="en-US" sz="1200" dirty="0"/>
              <a:t>WORKDIR /code</a:t>
            </a:r>
          </a:p>
          <a:p>
            <a:endParaRPr lang="en-US" sz="1200" dirty="0"/>
          </a:p>
          <a:p>
            <a:r>
              <a:rPr lang="en-US" sz="1200" dirty="0"/>
              <a:t>COPY </a:t>
            </a:r>
            <a:r>
              <a:rPr lang="en-US" sz="1200" dirty="0" err="1"/>
              <a:t>package.json</a:t>
            </a:r>
            <a:r>
              <a:rPr lang="en-US" sz="1200" dirty="0"/>
              <a:t> </a:t>
            </a:r>
            <a:r>
              <a:rPr lang="en-US" sz="1200" dirty="0" err="1"/>
              <a:t>package.json</a:t>
            </a:r>
            <a:endParaRPr lang="en-US" sz="1200" dirty="0"/>
          </a:p>
          <a:p>
            <a:r>
              <a:rPr lang="en-US" sz="1200" dirty="0"/>
              <a:t>COPY package-</a:t>
            </a:r>
            <a:r>
              <a:rPr lang="en-US" sz="1200" dirty="0" err="1"/>
              <a:t>lock.json</a:t>
            </a:r>
            <a:r>
              <a:rPr lang="en-US" sz="1200" dirty="0"/>
              <a:t> package-</a:t>
            </a:r>
            <a:r>
              <a:rPr lang="en-US" sz="1200" dirty="0" err="1"/>
              <a:t>lock.json</a:t>
            </a:r>
            <a:endParaRPr lang="en-US" sz="1200" dirty="0"/>
          </a:p>
          <a:p>
            <a:endParaRPr lang="en-US" sz="1200" dirty="0"/>
          </a:p>
          <a:p>
            <a:r>
              <a:rPr lang="en-US" sz="1200" dirty="0"/>
              <a:t>FROM base as test</a:t>
            </a:r>
          </a:p>
          <a:p>
            <a:r>
              <a:rPr lang="en-US" sz="1200" dirty="0"/>
              <a:t>RUN </a:t>
            </a:r>
            <a:r>
              <a:rPr lang="en-US" sz="1200" dirty="0" err="1"/>
              <a:t>npm</a:t>
            </a:r>
            <a:r>
              <a:rPr lang="en-US" sz="1200" dirty="0"/>
              <a:t> ci</a:t>
            </a:r>
          </a:p>
          <a:p>
            <a:r>
              <a:rPr lang="en-US" sz="1200" dirty="0"/>
              <a:t>COPY . .</a:t>
            </a:r>
          </a:p>
          <a:p>
            <a:r>
              <a:rPr lang="en-US" sz="1200" dirty="0"/>
              <a:t>RUN </a:t>
            </a:r>
            <a:r>
              <a:rPr lang="en-US" sz="1200" dirty="0" err="1"/>
              <a:t>npm</a:t>
            </a:r>
            <a:r>
              <a:rPr lang="en-US" sz="1200" dirty="0"/>
              <a:t> run test</a:t>
            </a:r>
          </a:p>
          <a:p>
            <a:endParaRPr lang="en-US" sz="1200" dirty="0"/>
          </a:p>
          <a:p>
            <a:r>
              <a:rPr lang="en-US" sz="1200" dirty="0"/>
              <a:t>FROM base as prod</a:t>
            </a:r>
          </a:p>
          <a:p>
            <a:r>
              <a:rPr lang="en-US" sz="1200" dirty="0"/>
              <a:t>ENV NODE_ENV=production</a:t>
            </a:r>
          </a:p>
          <a:p>
            <a:r>
              <a:rPr lang="en-US" sz="1200" dirty="0"/>
              <a:t>RUN </a:t>
            </a:r>
            <a:r>
              <a:rPr lang="en-US" sz="1200" dirty="0" err="1"/>
              <a:t>npm</a:t>
            </a:r>
            <a:r>
              <a:rPr lang="en-US" sz="1200" dirty="0"/>
              <a:t> ci --production</a:t>
            </a:r>
          </a:p>
          <a:p>
            <a:r>
              <a:rPr lang="en-US" sz="1200" dirty="0"/>
              <a:t>COPY . .</a:t>
            </a:r>
          </a:p>
          <a:p>
            <a:r>
              <a:rPr lang="en-US" sz="1200" dirty="0"/>
              <a:t>CMD [ "node", "server.js" ]</a:t>
            </a:r>
          </a:p>
        </p:txBody>
      </p:sp>
    </p:spTree>
    <p:extLst>
      <p:ext uri="{BB962C8B-B14F-4D97-AF65-F5344CB8AC3E}">
        <p14:creationId xmlns:p14="http://schemas.microsoft.com/office/powerpoint/2010/main" val="2803453216"/>
      </p:ext>
    </p:extLst>
  </p:cSld>
  <p:clrMapOvr>
    <a:masterClrMapping/>
  </p:clrMapOvr>
  <mc:AlternateContent xmlns:mc="http://schemas.openxmlformats.org/markup-compatibility/2006" xmlns:p14="http://schemas.microsoft.com/office/powerpoint/2010/main">
    <mc:Choice Requires="p14">
      <p:transition spd="slow" p14:dur="2000" advTm="14457"/>
    </mc:Choice>
    <mc:Fallback xmlns="">
      <p:transition spd="slow" advTm="1445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35"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914400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36">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useBgFill="1">
        <p:nvSpPr>
          <p:cNvPr id="139" name="Rectangle 138">
            <a:extLst>
              <a:ext uri="{FF2B5EF4-FFF2-40B4-BE49-F238E27FC236}">
                <a16:creationId xmlns:a16="http://schemas.microsoft.com/office/drawing/2014/main" id="{53E559B7-FFF0-4CD8-9260-6334681311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E92BE156-11CF-2B62-5844-F36E170BDB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8" r="4143"/>
          <a:stretch/>
        </p:blipFill>
        <p:spPr bwMode="auto">
          <a:xfrm>
            <a:off x="4571927" y="1033767"/>
            <a:ext cx="3851838" cy="3070041"/>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141" name="Picture 140">
            <a:extLst>
              <a:ext uri="{FF2B5EF4-FFF2-40B4-BE49-F238E27FC236}">
                <a16:creationId xmlns:a16="http://schemas.microsoft.com/office/drawing/2014/main" id="{180BC9E0-1901-4FD9-90B5-82D9EE5137E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CE8D6CDC-E461-F988-AABB-D23BB6B680A1}"/>
              </a:ext>
            </a:extLst>
          </p:cNvPr>
          <p:cNvSpPr>
            <a:spLocks noGrp="1"/>
          </p:cNvSpPr>
          <p:nvPr>
            <p:ph type="title"/>
          </p:nvPr>
        </p:nvSpPr>
        <p:spPr>
          <a:xfrm>
            <a:off x="720090" y="718114"/>
            <a:ext cx="3131603" cy="2348935"/>
          </a:xfrm>
        </p:spPr>
        <p:txBody>
          <a:bodyPr vert="horz" lIns="91440" tIns="45720" rIns="91440" bIns="45720" rtlCol="0" anchor="b">
            <a:normAutofit/>
          </a:bodyPr>
          <a:lstStyle/>
          <a:p>
            <a:pPr defTabSz="914400">
              <a:spcBef>
                <a:spcPct val="0"/>
              </a:spcBef>
            </a:pPr>
            <a:r>
              <a:rPr lang="en-US" sz="4800" dirty="0"/>
              <a:t>Bit Of History</a:t>
            </a:r>
          </a:p>
        </p:txBody>
      </p:sp>
    </p:spTree>
    <p:extLst>
      <p:ext uri="{BB962C8B-B14F-4D97-AF65-F5344CB8AC3E}">
        <p14:creationId xmlns:p14="http://schemas.microsoft.com/office/powerpoint/2010/main" val="2674286248"/>
      </p:ext>
    </p:extLst>
  </p:cSld>
  <p:clrMapOvr>
    <a:masterClrMapping/>
  </p:clrMapOvr>
  <mc:AlternateContent xmlns:mc="http://schemas.openxmlformats.org/markup-compatibility/2006" xmlns:p14="http://schemas.microsoft.com/office/powerpoint/2010/main">
    <mc:Choice Requires="p14">
      <p:transition spd="slow" p14:dur="2000" advTm="12525"/>
    </mc:Choice>
    <mc:Fallback xmlns="">
      <p:transition spd="slow" advTm="1252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8341B-9D10-746A-A4CA-7D66525136F9}"/>
              </a:ext>
            </a:extLst>
          </p:cNvPr>
          <p:cNvSpPr>
            <a:spLocks noGrp="1"/>
          </p:cNvSpPr>
          <p:nvPr>
            <p:ph type="title"/>
          </p:nvPr>
        </p:nvSpPr>
        <p:spPr/>
        <p:txBody>
          <a:bodyPr/>
          <a:lstStyle/>
          <a:p>
            <a:r>
              <a:rPr lang="en-US" dirty="0"/>
              <a:t>Basic </a:t>
            </a:r>
            <a:r>
              <a:rPr lang="en-US" dirty="0" err="1"/>
              <a:t>nodejs</a:t>
            </a:r>
            <a:r>
              <a:rPr lang="en-US" dirty="0"/>
              <a:t> app w/ tests</a:t>
            </a:r>
          </a:p>
        </p:txBody>
      </p:sp>
      <p:sp>
        <p:nvSpPr>
          <p:cNvPr id="3" name="Text Placeholder 2">
            <a:extLst>
              <a:ext uri="{FF2B5EF4-FFF2-40B4-BE49-F238E27FC236}">
                <a16:creationId xmlns:a16="http://schemas.microsoft.com/office/drawing/2014/main" id="{44BF8C0A-F9C8-1A55-E1AE-2FF4D66C4D58}"/>
              </a:ext>
            </a:extLst>
          </p:cNvPr>
          <p:cNvSpPr>
            <a:spLocks noGrp="1"/>
          </p:cNvSpPr>
          <p:nvPr>
            <p:ph type="body" idx="1"/>
          </p:nvPr>
        </p:nvSpPr>
        <p:spPr>
          <a:xfrm>
            <a:off x="243445" y="930377"/>
            <a:ext cx="3500279" cy="3416400"/>
          </a:xfrm>
        </p:spPr>
        <p:txBody>
          <a:bodyPr/>
          <a:lstStyle/>
          <a:p>
            <a:r>
              <a:rPr lang="en-US" dirty="0"/>
              <a:t>Server.js</a:t>
            </a:r>
          </a:p>
        </p:txBody>
      </p:sp>
      <p:sp>
        <p:nvSpPr>
          <p:cNvPr id="4" name="TextBox 3">
            <a:extLst>
              <a:ext uri="{FF2B5EF4-FFF2-40B4-BE49-F238E27FC236}">
                <a16:creationId xmlns:a16="http://schemas.microsoft.com/office/drawing/2014/main" id="{4654861D-88ED-DD73-BF16-C0DFF4DF8A2C}"/>
              </a:ext>
            </a:extLst>
          </p:cNvPr>
          <p:cNvSpPr txBox="1"/>
          <p:nvPr/>
        </p:nvSpPr>
        <p:spPr>
          <a:xfrm>
            <a:off x="369631" y="1318729"/>
            <a:ext cx="2703616" cy="1569660"/>
          </a:xfrm>
          <a:prstGeom prst="rect">
            <a:avLst/>
          </a:prstGeom>
          <a:noFill/>
        </p:spPr>
        <p:txBody>
          <a:bodyPr wrap="square" rtlCol="0">
            <a:spAutoFit/>
          </a:bodyPr>
          <a:lstStyle/>
          <a:p>
            <a:r>
              <a:rPr lang="en-US" sz="1200" dirty="0"/>
              <a:t>const ronin = require('ronin-server')</a:t>
            </a:r>
          </a:p>
          <a:p>
            <a:r>
              <a:rPr lang="en-US" sz="1200" dirty="0"/>
              <a:t>const mocks = require('ronin-mocks')</a:t>
            </a:r>
          </a:p>
          <a:p>
            <a:endParaRPr lang="en-US" sz="1200" dirty="0"/>
          </a:p>
          <a:p>
            <a:r>
              <a:rPr lang="en-US" sz="1200" dirty="0"/>
              <a:t>const server = </a:t>
            </a:r>
            <a:r>
              <a:rPr lang="en-US" sz="1200" dirty="0" err="1"/>
              <a:t>ronin.server</a:t>
            </a:r>
            <a:r>
              <a:rPr lang="en-US" sz="1200" dirty="0"/>
              <a:t>()</a:t>
            </a:r>
          </a:p>
          <a:p>
            <a:endParaRPr lang="en-US" sz="1200" dirty="0"/>
          </a:p>
          <a:p>
            <a:r>
              <a:rPr lang="en-US" sz="1200" dirty="0" err="1"/>
              <a:t>server.use</a:t>
            </a:r>
            <a:r>
              <a:rPr lang="en-US" sz="1200" dirty="0"/>
              <a:t>('/', </a:t>
            </a:r>
            <a:r>
              <a:rPr lang="en-US" sz="1200" dirty="0" err="1"/>
              <a:t>mocks.server</a:t>
            </a:r>
            <a:r>
              <a:rPr lang="en-US" sz="1200" dirty="0"/>
              <a:t>(</a:t>
            </a:r>
            <a:r>
              <a:rPr lang="en-US" sz="1200" dirty="0" err="1"/>
              <a:t>server.Router</a:t>
            </a:r>
            <a:r>
              <a:rPr lang="en-US" sz="1200" dirty="0"/>
              <a:t>(), false, true))</a:t>
            </a:r>
          </a:p>
          <a:p>
            <a:r>
              <a:rPr lang="en-US" sz="1200" dirty="0" err="1"/>
              <a:t>server.start</a:t>
            </a:r>
            <a:r>
              <a:rPr lang="en-US" sz="1200" dirty="0"/>
              <a:t>()</a:t>
            </a:r>
          </a:p>
        </p:txBody>
      </p:sp>
      <p:sp>
        <p:nvSpPr>
          <p:cNvPr id="6" name="TextBox 5">
            <a:extLst>
              <a:ext uri="{FF2B5EF4-FFF2-40B4-BE49-F238E27FC236}">
                <a16:creationId xmlns:a16="http://schemas.microsoft.com/office/drawing/2014/main" id="{447ECC87-4463-E9A4-93B5-96F0B612096D}"/>
              </a:ext>
            </a:extLst>
          </p:cNvPr>
          <p:cNvSpPr txBox="1"/>
          <p:nvPr/>
        </p:nvSpPr>
        <p:spPr>
          <a:xfrm>
            <a:off x="3177156" y="1318729"/>
            <a:ext cx="2002971" cy="2308324"/>
          </a:xfrm>
          <a:prstGeom prst="rect">
            <a:avLst/>
          </a:prstGeom>
          <a:noFill/>
        </p:spPr>
        <p:txBody>
          <a:bodyPr wrap="square" rtlCol="0">
            <a:spAutoFit/>
          </a:bodyPr>
          <a:lstStyle/>
          <a:p>
            <a:r>
              <a:rPr lang="en-US" sz="1200" dirty="0"/>
              <a:t>var assert = require('assert');</a:t>
            </a:r>
          </a:p>
          <a:p>
            <a:r>
              <a:rPr lang="en-US" sz="1200" dirty="0"/>
              <a:t>describe('Array', function() {</a:t>
            </a:r>
          </a:p>
          <a:p>
            <a:r>
              <a:rPr lang="en-US" sz="1200" dirty="0"/>
              <a:t>  describe('#</a:t>
            </a:r>
            <a:r>
              <a:rPr lang="en-US" sz="1200" dirty="0" err="1"/>
              <a:t>indexOf</a:t>
            </a:r>
            <a:r>
              <a:rPr lang="en-US" sz="1200" dirty="0"/>
              <a:t>()', function() {</a:t>
            </a:r>
          </a:p>
          <a:p>
            <a:r>
              <a:rPr lang="en-US" sz="1200" dirty="0"/>
              <a:t>    it('should return -1 when the value is missing', function() {</a:t>
            </a:r>
          </a:p>
          <a:p>
            <a:r>
              <a:rPr lang="en-US" sz="1200" dirty="0"/>
              <a:t>      </a:t>
            </a:r>
            <a:r>
              <a:rPr lang="en-US" sz="1200" dirty="0" err="1"/>
              <a:t>assert.equal</a:t>
            </a:r>
            <a:r>
              <a:rPr lang="en-US" sz="1200" dirty="0"/>
              <a:t>([1, 2, 3].</a:t>
            </a:r>
            <a:r>
              <a:rPr lang="en-US" sz="1200" dirty="0" err="1"/>
              <a:t>indexOf</a:t>
            </a:r>
            <a:r>
              <a:rPr lang="en-US" sz="1200" dirty="0"/>
              <a:t>(4), -1);</a:t>
            </a:r>
          </a:p>
          <a:p>
            <a:r>
              <a:rPr lang="en-US" sz="1200" dirty="0"/>
              <a:t>    });</a:t>
            </a:r>
          </a:p>
          <a:p>
            <a:r>
              <a:rPr lang="en-US" sz="1200" dirty="0"/>
              <a:t>  });</a:t>
            </a:r>
          </a:p>
          <a:p>
            <a:r>
              <a:rPr lang="en-US" sz="1200" dirty="0"/>
              <a:t>});</a:t>
            </a:r>
          </a:p>
        </p:txBody>
      </p:sp>
      <p:sp>
        <p:nvSpPr>
          <p:cNvPr id="7" name="Text Placeholder 2">
            <a:extLst>
              <a:ext uri="{FF2B5EF4-FFF2-40B4-BE49-F238E27FC236}">
                <a16:creationId xmlns:a16="http://schemas.microsoft.com/office/drawing/2014/main" id="{3A87D28E-75FF-D0C8-1D9F-B2A5EFA1CBFD}"/>
              </a:ext>
            </a:extLst>
          </p:cNvPr>
          <p:cNvSpPr txBox="1">
            <a:spLocks/>
          </p:cNvSpPr>
          <p:nvPr/>
        </p:nvSpPr>
        <p:spPr>
          <a:xfrm>
            <a:off x="3065812" y="930377"/>
            <a:ext cx="3500279" cy="3416400"/>
          </a:xfrm>
          <a:prstGeom prst="rect">
            <a:avLst/>
          </a:prstGeom>
        </p:spPr>
        <p:txBody>
          <a:bodyPr spcFirstLastPara="1" vert="horz" wrap="square" lIns="91425" tIns="91425" rIns="91425" bIns="91425" rtlCol="0" anchor="t" anchorCtr="0">
            <a:normAutofit/>
          </a:bodyPr>
          <a:lstStyle>
            <a:lvl1pPr marL="457200" lvl="0" indent="-342900" algn="l" defTabSz="685800" rtl="0" eaLnBrk="1" latinLnBrk="0" hangingPunct="1">
              <a:lnSpc>
                <a:spcPct val="120000"/>
              </a:lnSpc>
              <a:spcBef>
                <a:spcPts val="0"/>
              </a:spcBef>
              <a:spcAft>
                <a:spcPts val="0"/>
              </a:spcAft>
              <a:buClr>
                <a:schemeClr val="tx1"/>
              </a:buClr>
              <a:buSzPts val="1800"/>
              <a:buFont typeface="Arial" panose="020B0604020202020204" pitchFamily="34" charset="0"/>
              <a:buChar char="●"/>
              <a:defRPr sz="1500" kern="1200" cap="all" baseline="0">
                <a:solidFill>
                  <a:schemeClr val="tx1"/>
                </a:solidFill>
                <a:effectLst/>
                <a:latin typeface="+mn-lt"/>
                <a:ea typeface="+mn-ea"/>
                <a:cs typeface="+mn-cs"/>
              </a:defRPr>
            </a:lvl1pPr>
            <a:lvl2pPr marL="914400" lvl="1"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350" kern="1200" cap="all" baseline="0">
                <a:solidFill>
                  <a:schemeClr val="tx1"/>
                </a:solidFill>
                <a:effectLst/>
                <a:latin typeface="+mn-lt"/>
                <a:ea typeface="+mn-ea"/>
                <a:cs typeface="+mn-cs"/>
              </a:defRPr>
            </a:lvl2pPr>
            <a:lvl3pPr marL="1371600" lvl="2"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200" kern="1200" cap="all" baseline="0">
                <a:solidFill>
                  <a:schemeClr val="tx1"/>
                </a:solidFill>
                <a:effectLst/>
                <a:latin typeface="+mn-lt"/>
                <a:ea typeface="+mn-ea"/>
                <a:cs typeface="+mn-cs"/>
              </a:defRPr>
            </a:lvl3pPr>
            <a:lvl4pPr marL="1828800" lvl="3"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050" kern="1200" cap="all" baseline="0">
                <a:solidFill>
                  <a:schemeClr val="tx1"/>
                </a:solidFill>
                <a:effectLst/>
                <a:latin typeface="+mn-lt"/>
                <a:ea typeface="+mn-ea"/>
                <a:cs typeface="+mn-cs"/>
              </a:defRPr>
            </a:lvl4pPr>
            <a:lvl5pPr marL="2286000" lvl="4"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050" kern="1200" cap="all" baseline="0">
                <a:solidFill>
                  <a:schemeClr val="tx1"/>
                </a:solidFill>
                <a:effectLst/>
                <a:latin typeface="+mn-lt"/>
                <a:ea typeface="+mn-ea"/>
                <a:cs typeface="+mn-cs"/>
              </a:defRPr>
            </a:lvl5pPr>
            <a:lvl6pPr marL="2743200" lvl="5"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050" kern="1200" cap="all" baseline="0">
                <a:solidFill>
                  <a:schemeClr val="tx1"/>
                </a:solidFill>
                <a:effectLst/>
                <a:latin typeface="+mn-lt"/>
                <a:ea typeface="+mn-ea"/>
                <a:cs typeface="+mn-cs"/>
              </a:defRPr>
            </a:lvl6pPr>
            <a:lvl7pPr marL="3200400" lvl="6"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050" kern="1200" cap="all" baseline="0">
                <a:solidFill>
                  <a:schemeClr val="tx1"/>
                </a:solidFill>
                <a:effectLst/>
                <a:latin typeface="+mn-lt"/>
                <a:ea typeface="+mn-ea"/>
                <a:cs typeface="+mn-cs"/>
              </a:defRPr>
            </a:lvl7pPr>
            <a:lvl8pPr marL="3657600" lvl="7"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050" kern="1200" cap="all" baseline="0">
                <a:solidFill>
                  <a:schemeClr val="tx1"/>
                </a:solidFill>
                <a:effectLst/>
                <a:latin typeface="+mn-lt"/>
                <a:ea typeface="+mn-ea"/>
                <a:cs typeface="+mn-cs"/>
              </a:defRPr>
            </a:lvl8pPr>
            <a:lvl9pPr marL="4114800" lvl="8"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050" kern="1200" cap="all" baseline="0">
                <a:solidFill>
                  <a:schemeClr val="tx1"/>
                </a:solidFill>
                <a:effectLst/>
                <a:latin typeface="+mn-lt"/>
                <a:ea typeface="+mn-ea"/>
                <a:cs typeface="+mn-cs"/>
              </a:defRPr>
            </a:lvl9pPr>
          </a:lstStyle>
          <a:p>
            <a:r>
              <a:rPr lang="en-US" dirty="0"/>
              <a:t>Test/test.js</a:t>
            </a:r>
          </a:p>
        </p:txBody>
      </p:sp>
      <p:sp>
        <p:nvSpPr>
          <p:cNvPr id="8" name="TextBox 7">
            <a:extLst>
              <a:ext uri="{FF2B5EF4-FFF2-40B4-BE49-F238E27FC236}">
                <a16:creationId xmlns:a16="http://schemas.microsoft.com/office/drawing/2014/main" id="{98371CA8-9524-CC72-8B0C-66441F8EC82A}"/>
              </a:ext>
            </a:extLst>
          </p:cNvPr>
          <p:cNvSpPr txBox="1"/>
          <p:nvPr/>
        </p:nvSpPr>
        <p:spPr>
          <a:xfrm>
            <a:off x="5432961" y="1239459"/>
            <a:ext cx="3467594" cy="3970318"/>
          </a:xfrm>
          <a:prstGeom prst="rect">
            <a:avLst/>
          </a:prstGeom>
          <a:noFill/>
        </p:spPr>
        <p:txBody>
          <a:bodyPr wrap="square" rtlCol="0">
            <a:spAutoFit/>
          </a:bodyPr>
          <a:lstStyle/>
          <a:p>
            <a:r>
              <a:rPr lang="en-US" sz="1200" dirty="0"/>
              <a:t>$ cat </a:t>
            </a:r>
            <a:r>
              <a:rPr lang="en-US" sz="1200" dirty="0" err="1"/>
              <a:t>package.json</a:t>
            </a:r>
            <a:endParaRPr lang="en-US" sz="1200" dirty="0"/>
          </a:p>
          <a:p>
            <a:r>
              <a:rPr lang="en-US" sz="1200" dirty="0"/>
              <a:t>{</a:t>
            </a:r>
          </a:p>
          <a:p>
            <a:r>
              <a:rPr lang="en-US" sz="1200" dirty="0"/>
              <a:t>  "name": "</a:t>
            </a:r>
            <a:r>
              <a:rPr lang="en-US" sz="1200" dirty="0" err="1"/>
              <a:t>nodewithtests</a:t>
            </a:r>
            <a:r>
              <a:rPr lang="en-US" sz="1200" dirty="0"/>
              <a:t>",</a:t>
            </a:r>
          </a:p>
          <a:p>
            <a:r>
              <a:rPr lang="en-US" sz="1200" dirty="0"/>
              <a:t>  "version": "1.0.0",</a:t>
            </a:r>
          </a:p>
          <a:p>
            <a:r>
              <a:rPr lang="en-US" sz="1200" dirty="0"/>
              <a:t>  "description": "",</a:t>
            </a:r>
          </a:p>
          <a:p>
            <a:r>
              <a:rPr lang="en-US" sz="1200" dirty="0"/>
              <a:t>  "main": "index.js",</a:t>
            </a:r>
          </a:p>
          <a:p>
            <a:r>
              <a:rPr lang="en-US" sz="1200" dirty="0"/>
              <a:t>  "scripts": {</a:t>
            </a:r>
          </a:p>
          <a:p>
            <a:r>
              <a:rPr lang="en-US" sz="1200" dirty="0"/>
              <a:t>    "test": "mocha ./**/*.</a:t>
            </a:r>
            <a:r>
              <a:rPr lang="en-US" sz="1200" dirty="0" err="1"/>
              <a:t>js</a:t>
            </a:r>
            <a:r>
              <a:rPr lang="en-US" sz="1200" dirty="0"/>
              <a:t>",</a:t>
            </a:r>
          </a:p>
          <a:p>
            <a:r>
              <a:rPr lang="en-US" sz="1200" dirty="0"/>
              <a:t>    "start": "</a:t>
            </a:r>
            <a:r>
              <a:rPr lang="en-US" sz="1200" dirty="0" err="1"/>
              <a:t>nodemon</a:t>
            </a:r>
            <a:r>
              <a:rPr lang="en-US" sz="1200" dirty="0"/>
              <a:t> --inspect=0.0.0.0:9229 server.js"</a:t>
            </a:r>
          </a:p>
          <a:p>
            <a:r>
              <a:rPr lang="en-US" sz="1200" dirty="0"/>
              <a:t>  },</a:t>
            </a:r>
          </a:p>
          <a:p>
            <a:r>
              <a:rPr lang="en-US" sz="1200" dirty="0"/>
              <a:t>  "keywords": [],</a:t>
            </a:r>
          </a:p>
          <a:p>
            <a:r>
              <a:rPr lang="en-US" sz="1200" dirty="0"/>
              <a:t>  "author": "",</a:t>
            </a:r>
          </a:p>
          <a:p>
            <a:r>
              <a:rPr lang="en-US" sz="1200" dirty="0"/>
              <a:t>  "license": "ISC",</a:t>
            </a:r>
          </a:p>
          <a:p>
            <a:r>
              <a:rPr lang="en-US" sz="1200" dirty="0"/>
              <a:t>  "dependencies": {</a:t>
            </a:r>
          </a:p>
          <a:p>
            <a:r>
              <a:rPr lang="en-US" sz="1200" dirty="0"/>
              <a:t>    "ronin-mocks": "^0.1.6",</a:t>
            </a:r>
          </a:p>
          <a:p>
            <a:r>
              <a:rPr lang="en-US" sz="1200" dirty="0"/>
              <a:t>    "ronin-server": "^0.1.3"</a:t>
            </a:r>
          </a:p>
          <a:p>
            <a:r>
              <a:rPr lang="en-US" sz="1200" dirty="0"/>
              <a:t>  },</a:t>
            </a:r>
          </a:p>
          <a:p>
            <a:r>
              <a:rPr lang="en-US" sz="1200" dirty="0"/>
              <a:t>  "</a:t>
            </a:r>
            <a:r>
              <a:rPr lang="en-US" sz="1200" dirty="0" err="1"/>
              <a:t>devDependencies</a:t>
            </a:r>
            <a:r>
              <a:rPr lang="en-US" sz="1200" dirty="0"/>
              <a:t>": {</a:t>
            </a:r>
          </a:p>
          <a:p>
            <a:r>
              <a:rPr lang="en-US" sz="1200" dirty="0"/>
              <a:t>    "mocha": "^9.2.2"</a:t>
            </a:r>
          </a:p>
          <a:p>
            <a:r>
              <a:rPr lang="en-US" sz="1200" dirty="0"/>
              <a:t>  }</a:t>
            </a:r>
          </a:p>
          <a:p>
            <a:r>
              <a:rPr lang="en-US" sz="1200" dirty="0"/>
              <a:t>}</a:t>
            </a:r>
          </a:p>
        </p:txBody>
      </p:sp>
      <p:sp>
        <p:nvSpPr>
          <p:cNvPr id="9" name="Text Placeholder 2">
            <a:extLst>
              <a:ext uri="{FF2B5EF4-FFF2-40B4-BE49-F238E27FC236}">
                <a16:creationId xmlns:a16="http://schemas.microsoft.com/office/drawing/2014/main" id="{F6E8ACF4-3D3C-2C81-2271-CABAF59D0B18}"/>
              </a:ext>
            </a:extLst>
          </p:cNvPr>
          <p:cNvSpPr txBox="1">
            <a:spLocks/>
          </p:cNvSpPr>
          <p:nvPr/>
        </p:nvSpPr>
        <p:spPr>
          <a:xfrm>
            <a:off x="5276601" y="930377"/>
            <a:ext cx="3500279" cy="3416400"/>
          </a:xfrm>
          <a:prstGeom prst="rect">
            <a:avLst/>
          </a:prstGeom>
        </p:spPr>
        <p:txBody>
          <a:bodyPr spcFirstLastPara="1" vert="horz" wrap="square" lIns="91425" tIns="91425" rIns="91425" bIns="91425" rtlCol="0" anchor="t" anchorCtr="0">
            <a:normAutofit/>
          </a:bodyPr>
          <a:lstStyle>
            <a:lvl1pPr marL="457200" lvl="0" indent="-342900" algn="l" defTabSz="685800" rtl="0" eaLnBrk="1" latinLnBrk="0" hangingPunct="1">
              <a:lnSpc>
                <a:spcPct val="120000"/>
              </a:lnSpc>
              <a:spcBef>
                <a:spcPts val="0"/>
              </a:spcBef>
              <a:spcAft>
                <a:spcPts val="0"/>
              </a:spcAft>
              <a:buClr>
                <a:schemeClr val="tx1"/>
              </a:buClr>
              <a:buSzPts val="1800"/>
              <a:buFont typeface="Arial" panose="020B0604020202020204" pitchFamily="34" charset="0"/>
              <a:buChar char="●"/>
              <a:defRPr sz="1500" kern="1200" cap="all" baseline="0">
                <a:solidFill>
                  <a:schemeClr val="tx1"/>
                </a:solidFill>
                <a:effectLst/>
                <a:latin typeface="+mn-lt"/>
                <a:ea typeface="+mn-ea"/>
                <a:cs typeface="+mn-cs"/>
              </a:defRPr>
            </a:lvl1pPr>
            <a:lvl2pPr marL="914400" lvl="1"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350" kern="1200" cap="all" baseline="0">
                <a:solidFill>
                  <a:schemeClr val="tx1"/>
                </a:solidFill>
                <a:effectLst/>
                <a:latin typeface="+mn-lt"/>
                <a:ea typeface="+mn-ea"/>
                <a:cs typeface="+mn-cs"/>
              </a:defRPr>
            </a:lvl2pPr>
            <a:lvl3pPr marL="1371600" lvl="2"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200" kern="1200" cap="all" baseline="0">
                <a:solidFill>
                  <a:schemeClr val="tx1"/>
                </a:solidFill>
                <a:effectLst/>
                <a:latin typeface="+mn-lt"/>
                <a:ea typeface="+mn-ea"/>
                <a:cs typeface="+mn-cs"/>
              </a:defRPr>
            </a:lvl3pPr>
            <a:lvl4pPr marL="1828800" lvl="3"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050" kern="1200" cap="all" baseline="0">
                <a:solidFill>
                  <a:schemeClr val="tx1"/>
                </a:solidFill>
                <a:effectLst/>
                <a:latin typeface="+mn-lt"/>
                <a:ea typeface="+mn-ea"/>
                <a:cs typeface="+mn-cs"/>
              </a:defRPr>
            </a:lvl4pPr>
            <a:lvl5pPr marL="2286000" lvl="4"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050" kern="1200" cap="all" baseline="0">
                <a:solidFill>
                  <a:schemeClr val="tx1"/>
                </a:solidFill>
                <a:effectLst/>
                <a:latin typeface="+mn-lt"/>
                <a:ea typeface="+mn-ea"/>
                <a:cs typeface="+mn-cs"/>
              </a:defRPr>
            </a:lvl5pPr>
            <a:lvl6pPr marL="2743200" lvl="5"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050" kern="1200" cap="all" baseline="0">
                <a:solidFill>
                  <a:schemeClr val="tx1"/>
                </a:solidFill>
                <a:effectLst/>
                <a:latin typeface="+mn-lt"/>
                <a:ea typeface="+mn-ea"/>
                <a:cs typeface="+mn-cs"/>
              </a:defRPr>
            </a:lvl6pPr>
            <a:lvl7pPr marL="3200400" lvl="6"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050" kern="1200" cap="all" baseline="0">
                <a:solidFill>
                  <a:schemeClr val="tx1"/>
                </a:solidFill>
                <a:effectLst/>
                <a:latin typeface="+mn-lt"/>
                <a:ea typeface="+mn-ea"/>
                <a:cs typeface="+mn-cs"/>
              </a:defRPr>
            </a:lvl7pPr>
            <a:lvl8pPr marL="3657600" lvl="7"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050" kern="1200" cap="all" baseline="0">
                <a:solidFill>
                  <a:schemeClr val="tx1"/>
                </a:solidFill>
                <a:effectLst/>
                <a:latin typeface="+mn-lt"/>
                <a:ea typeface="+mn-ea"/>
                <a:cs typeface="+mn-cs"/>
              </a:defRPr>
            </a:lvl8pPr>
            <a:lvl9pPr marL="4114800" lvl="8"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050" kern="1200" cap="all" baseline="0">
                <a:solidFill>
                  <a:schemeClr val="tx1"/>
                </a:solidFill>
                <a:effectLst/>
                <a:latin typeface="+mn-lt"/>
                <a:ea typeface="+mn-ea"/>
                <a:cs typeface="+mn-cs"/>
              </a:defRPr>
            </a:lvl9pPr>
          </a:lstStyle>
          <a:p>
            <a:r>
              <a:rPr lang="en-US" dirty="0" err="1"/>
              <a:t>Package.json</a:t>
            </a:r>
            <a:endParaRPr lang="en-US" dirty="0"/>
          </a:p>
        </p:txBody>
      </p:sp>
      <p:sp>
        <p:nvSpPr>
          <p:cNvPr id="5" name="TextBox 4">
            <a:extLst>
              <a:ext uri="{FF2B5EF4-FFF2-40B4-BE49-F238E27FC236}">
                <a16:creationId xmlns:a16="http://schemas.microsoft.com/office/drawing/2014/main" id="{9BE0C60A-DB66-B90D-A29E-D428D606B17C}"/>
              </a:ext>
            </a:extLst>
          </p:cNvPr>
          <p:cNvSpPr txBox="1"/>
          <p:nvPr/>
        </p:nvSpPr>
        <p:spPr>
          <a:xfrm>
            <a:off x="311700" y="3713018"/>
            <a:ext cx="4078212" cy="1200329"/>
          </a:xfrm>
          <a:prstGeom prst="rect">
            <a:avLst/>
          </a:prstGeom>
          <a:noFill/>
        </p:spPr>
        <p:txBody>
          <a:bodyPr wrap="square" rtlCol="0">
            <a:spAutoFit/>
          </a:bodyPr>
          <a:lstStyle/>
          <a:p>
            <a:r>
              <a:rPr lang="en-US" dirty="0"/>
              <a:t>Using:</a:t>
            </a:r>
            <a:br>
              <a:rPr lang="en-US" dirty="0"/>
            </a:br>
            <a:r>
              <a:rPr lang="en-US" dirty="0"/>
              <a:t>Ronin server, mocks</a:t>
            </a:r>
            <a:br>
              <a:rPr lang="en-US" dirty="0"/>
            </a:br>
            <a:r>
              <a:rPr lang="en-US" dirty="0"/>
              <a:t>mocha</a:t>
            </a:r>
            <a:br>
              <a:rPr lang="en-US" dirty="0"/>
            </a:br>
            <a:r>
              <a:rPr lang="en-US" dirty="0" err="1"/>
              <a:t>nodemon</a:t>
            </a:r>
            <a:endParaRPr lang="en-US" dirty="0"/>
          </a:p>
        </p:txBody>
      </p:sp>
    </p:spTree>
    <p:extLst>
      <p:ext uri="{BB962C8B-B14F-4D97-AF65-F5344CB8AC3E}">
        <p14:creationId xmlns:p14="http://schemas.microsoft.com/office/powerpoint/2010/main" val="4152483622"/>
      </p:ext>
    </p:extLst>
  </p:cSld>
  <p:clrMapOvr>
    <a:masterClrMapping/>
  </p:clrMapOvr>
  <mc:AlternateContent xmlns:mc="http://schemas.openxmlformats.org/markup-compatibility/2006" xmlns:p14="http://schemas.microsoft.com/office/powerpoint/2010/main">
    <mc:Choice Requires="p14">
      <p:transition spd="slow" p14:dur="2000" advTm="53323"/>
    </mc:Choice>
    <mc:Fallback xmlns="">
      <p:transition spd="slow" advTm="53323"/>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8341B-9D10-746A-A4CA-7D66525136F9}"/>
              </a:ext>
            </a:extLst>
          </p:cNvPr>
          <p:cNvSpPr>
            <a:spLocks noGrp="1"/>
          </p:cNvSpPr>
          <p:nvPr>
            <p:ph type="title"/>
          </p:nvPr>
        </p:nvSpPr>
        <p:spPr/>
        <p:txBody>
          <a:bodyPr/>
          <a:lstStyle/>
          <a:p>
            <a:r>
              <a:rPr lang="en-US" dirty="0"/>
              <a:t>Basic </a:t>
            </a:r>
            <a:r>
              <a:rPr lang="en-US" dirty="0" err="1"/>
              <a:t>nodejs</a:t>
            </a:r>
            <a:endParaRPr lang="en-US" dirty="0"/>
          </a:p>
        </p:txBody>
      </p:sp>
      <p:sp>
        <p:nvSpPr>
          <p:cNvPr id="7" name="Text Placeholder 2">
            <a:extLst>
              <a:ext uri="{FF2B5EF4-FFF2-40B4-BE49-F238E27FC236}">
                <a16:creationId xmlns:a16="http://schemas.microsoft.com/office/drawing/2014/main" id="{3A87D28E-75FF-D0C8-1D9F-B2A5EFA1CBFD}"/>
              </a:ext>
            </a:extLst>
          </p:cNvPr>
          <p:cNvSpPr txBox="1">
            <a:spLocks/>
          </p:cNvSpPr>
          <p:nvPr/>
        </p:nvSpPr>
        <p:spPr>
          <a:xfrm>
            <a:off x="4675882" y="926419"/>
            <a:ext cx="3500278" cy="3507706"/>
          </a:xfrm>
          <a:prstGeom prst="rect">
            <a:avLst/>
          </a:prstGeom>
        </p:spPr>
        <p:txBody>
          <a:bodyPr spcFirstLastPara="1" vert="horz" wrap="square" lIns="91425" tIns="91425" rIns="91425" bIns="91425" rtlCol="0" anchor="t" anchorCtr="0">
            <a:normAutofit/>
          </a:bodyPr>
          <a:lstStyle>
            <a:lvl1pPr marL="457200" lvl="0" indent="-342900" algn="l" defTabSz="685800" rtl="0" eaLnBrk="1" latinLnBrk="0" hangingPunct="1">
              <a:lnSpc>
                <a:spcPct val="120000"/>
              </a:lnSpc>
              <a:spcBef>
                <a:spcPts val="0"/>
              </a:spcBef>
              <a:spcAft>
                <a:spcPts val="0"/>
              </a:spcAft>
              <a:buClr>
                <a:schemeClr val="tx1"/>
              </a:buClr>
              <a:buSzPts val="1800"/>
              <a:buFont typeface="Arial" panose="020B0604020202020204" pitchFamily="34" charset="0"/>
              <a:buChar char="●"/>
              <a:defRPr sz="1500" kern="1200" cap="all" baseline="0">
                <a:solidFill>
                  <a:schemeClr val="tx1"/>
                </a:solidFill>
                <a:effectLst/>
                <a:latin typeface="+mn-lt"/>
                <a:ea typeface="+mn-ea"/>
                <a:cs typeface="+mn-cs"/>
              </a:defRPr>
            </a:lvl1pPr>
            <a:lvl2pPr marL="914400" lvl="1"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350" kern="1200" cap="all" baseline="0">
                <a:solidFill>
                  <a:schemeClr val="tx1"/>
                </a:solidFill>
                <a:effectLst/>
                <a:latin typeface="+mn-lt"/>
                <a:ea typeface="+mn-ea"/>
                <a:cs typeface="+mn-cs"/>
              </a:defRPr>
            </a:lvl2pPr>
            <a:lvl3pPr marL="1371600" lvl="2"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200" kern="1200" cap="all" baseline="0">
                <a:solidFill>
                  <a:schemeClr val="tx1"/>
                </a:solidFill>
                <a:effectLst/>
                <a:latin typeface="+mn-lt"/>
                <a:ea typeface="+mn-ea"/>
                <a:cs typeface="+mn-cs"/>
              </a:defRPr>
            </a:lvl3pPr>
            <a:lvl4pPr marL="1828800" lvl="3"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050" kern="1200" cap="all" baseline="0">
                <a:solidFill>
                  <a:schemeClr val="tx1"/>
                </a:solidFill>
                <a:effectLst/>
                <a:latin typeface="+mn-lt"/>
                <a:ea typeface="+mn-ea"/>
                <a:cs typeface="+mn-cs"/>
              </a:defRPr>
            </a:lvl4pPr>
            <a:lvl5pPr marL="2286000" lvl="4"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050" kern="1200" cap="all" baseline="0">
                <a:solidFill>
                  <a:schemeClr val="tx1"/>
                </a:solidFill>
                <a:effectLst/>
                <a:latin typeface="+mn-lt"/>
                <a:ea typeface="+mn-ea"/>
                <a:cs typeface="+mn-cs"/>
              </a:defRPr>
            </a:lvl5pPr>
            <a:lvl6pPr marL="2743200" lvl="5"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050" kern="1200" cap="all" baseline="0">
                <a:solidFill>
                  <a:schemeClr val="tx1"/>
                </a:solidFill>
                <a:effectLst/>
                <a:latin typeface="+mn-lt"/>
                <a:ea typeface="+mn-ea"/>
                <a:cs typeface="+mn-cs"/>
              </a:defRPr>
            </a:lvl6pPr>
            <a:lvl7pPr marL="3200400" lvl="6"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050" kern="1200" cap="all" baseline="0">
                <a:solidFill>
                  <a:schemeClr val="tx1"/>
                </a:solidFill>
                <a:effectLst/>
                <a:latin typeface="+mn-lt"/>
                <a:ea typeface="+mn-ea"/>
                <a:cs typeface="+mn-cs"/>
              </a:defRPr>
            </a:lvl7pPr>
            <a:lvl8pPr marL="3657600" lvl="7"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050" kern="1200" cap="all" baseline="0">
                <a:solidFill>
                  <a:schemeClr val="tx1"/>
                </a:solidFill>
                <a:effectLst/>
                <a:latin typeface="+mn-lt"/>
                <a:ea typeface="+mn-ea"/>
                <a:cs typeface="+mn-cs"/>
              </a:defRPr>
            </a:lvl8pPr>
            <a:lvl9pPr marL="4114800" lvl="8" indent="-317500" algn="l" defTabSz="685800" rtl="0" eaLnBrk="1" latinLnBrk="0" hangingPunct="1">
              <a:lnSpc>
                <a:spcPct val="120000"/>
              </a:lnSpc>
              <a:spcBef>
                <a:spcPts val="0"/>
              </a:spcBef>
              <a:spcAft>
                <a:spcPts val="0"/>
              </a:spcAft>
              <a:buClr>
                <a:schemeClr val="tx1"/>
              </a:buClr>
              <a:buSzPts val="1400"/>
              <a:buFont typeface="Arial" panose="020B0604020202020204" pitchFamily="34" charset="0"/>
              <a:buChar char="■"/>
              <a:defRPr sz="1050" kern="1200" cap="all" baseline="0">
                <a:solidFill>
                  <a:schemeClr val="tx1"/>
                </a:solidFill>
                <a:effectLst/>
                <a:latin typeface="+mn-lt"/>
                <a:ea typeface="+mn-ea"/>
                <a:cs typeface="+mn-cs"/>
              </a:defRPr>
            </a:lvl9pPr>
          </a:lstStyle>
          <a:p>
            <a:r>
              <a:rPr lang="en-US" dirty="0"/>
              <a:t>Install packages</a:t>
            </a:r>
          </a:p>
        </p:txBody>
      </p:sp>
      <p:sp>
        <p:nvSpPr>
          <p:cNvPr id="10" name="Text Placeholder 9">
            <a:extLst>
              <a:ext uri="{FF2B5EF4-FFF2-40B4-BE49-F238E27FC236}">
                <a16:creationId xmlns:a16="http://schemas.microsoft.com/office/drawing/2014/main" id="{75EB6296-8682-CE0B-4109-C6743BF1D6F0}"/>
              </a:ext>
            </a:extLst>
          </p:cNvPr>
          <p:cNvSpPr>
            <a:spLocks noGrp="1"/>
          </p:cNvSpPr>
          <p:nvPr>
            <p:ph type="body" idx="1"/>
          </p:nvPr>
        </p:nvSpPr>
        <p:spPr>
          <a:xfrm>
            <a:off x="311700" y="926419"/>
            <a:ext cx="4156420" cy="3416400"/>
          </a:xfrm>
        </p:spPr>
        <p:txBody>
          <a:bodyPr/>
          <a:lstStyle/>
          <a:p>
            <a:r>
              <a:rPr lang="en-US" dirty="0"/>
              <a:t>Set node version</a:t>
            </a:r>
          </a:p>
        </p:txBody>
      </p:sp>
      <p:pic>
        <p:nvPicPr>
          <p:cNvPr id="12" name="Picture 11">
            <a:extLst>
              <a:ext uri="{FF2B5EF4-FFF2-40B4-BE49-F238E27FC236}">
                <a16:creationId xmlns:a16="http://schemas.microsoft.com/office/drawing/2014/main" id="{13064ED1-D8A9-B803-7460-D600B0977B25}"/>
              </a:ext>
            </a:extLst>
          </p:cNvPr>
          <p:cNvPicPr>
            <a:picLocks noChangeAspect="1"/>
          </p:cNvPicPr>
          <p:nvPr/>
        </p:nvPicPr>
        <p:blipFill>
          <a:blip r:embed="rId2"/>
          <a:stretch>
            <a:fillRect/>
          </a:stretch>
        </p:blipFill>
        <p:spPr>
          <a:xfrm>
            <a:off x="202827" y="1454420"/>
            <a:ext cx="4265293" cy="2451704"/>
          </a:xfrm>
          <a:prstGeom prst="rect">
            <a:avLst/>
          </a:prstGeom>
        </p:spPr>
      </p:pic>
      <p:pic>
        <p:nvPicPr>
          <p:cNvPr id="14" name="Picture 13">
            <a:extLst>
              <a:ext uri="{FF2B5EF4-FFF2-40B4-BE49-F238E27FC236}">
                <a16:creationId xmlns:a16="http://schemas.microsoft.com/office/drawing/2014/main" id="{F13B27BE-17BF-905F-CA15-72A9D0EB5365}"/>
              </a:ext>
            </a:extLst>
          </p:cNvPr>
          <p:cNvPicPr>
            <a:picLocks noChangeAspect="1"/>
          </p:cNvPicPr>
          <p:nvPr/>
        </p:nvPicPr>
        <p:blipFill>
          <a:blip r:embed="rId3"/>
          <a:stretch>
            <a:fillRect/>
          </a:stretch>
        </p:blipFill>
        <p:spPr>
          <a:xfrm>
            <a:off x="4572000" y="1454420"/>
            <a:ext cx="4213158" cy="2451704"/>
          </a:xfrm>
          <a:prstGeom prst="rect">
            <a:avLst/>
          </a:prstGeom>
        </p:spPr>
      </p:pic>
    </p:spTree>
    <p:extLst>
      <p:ext uri="{BB962C8B-B14F-4D97-AF65-F5344CB8AC3E}">
        <p14:creationId xmlns:p14="http://schemas.microsoft.com/office/powerpoint/2010/main" val="3217106193"/>
      </p:ext>
    </p:extLst>
  </p:cSld>
  <p:clrMapOvr>
    <a:masterClrMapping/>
  </p:clrMapOvr>
  <mc:AlternateContent xmlns:mc="http://schemas.openxmlformats.org/markup-compatibility/2006" xmlns:p14="http://schemas.microsoft.com/office/powerpoint/2010/main">
    <mc:Choice Requires="p14">
      <p:transition spd="slow" p14:dur="2000" advTm="13350"/>
    </mc:Choice>
    <mc:Fallback xmlns="">
      <p:transition spd="slow" advTm="1335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8341B-9D10-746A-A4CA-7D66525136F9}"/>
              </a:ext>
            </a:extLst>
          </p:cNvPr>
          <p:cNvSpPr>
            <a:spLocks noGrp="1"/>
          </p:cNvSpPr>
          <p:nvPr>
            <p:ph type="title"/>
          </p:nvPr>
        </p:nvSpPr>
        <p:spPr/>
        <p:txBody>
          <a:bodyPr/>
          <a:lstStyle/>
          <a:p>
            <a:r>
              <a:rPr lang="en-US"/>
              <a:t>Basic nodejs</a:t>
            </a:r>
            <a:endParaRPr lang="en-US" dirty="0"/>
          </a:p>
        </p:txBody>
      </p:sp>
      <p:sp>
        <p:nvSpPr>
          <p:cNvPr id="10" name="Text Placeholder 9">
            <a:extLst>
              <a:ext uri="{FF2B5EF4-FFF2-40B4-BE49-F238E27FC236}">
                <a16:creationId xmlns:a16="http://schemas.microsoft.com/office/drawing/2014/main" id="{75EB6296-8682-CE0B-4109-C6743BF1D6F0}"/>
              </a:ext>
            </a:extLst>
          </p:cNvPr>
          <p:cNvSpPr>
            <a:spLocks noGrp="1"/>
          </p:cNvSpPr>
          <p:nvPr>
            <p:ph type="body" idx="1"/>
          </p:nvPr>
        </p:nvSpPr>
        <p:spPr>
          <a:xfrm>
            <a:off x="311700" y="926419"/>
            <a:ext cx="4156420" cy="3416400"/>
          </a:xfrm>
        </p:spPr>
        <p:txBody>
          <a:bodyPr/>
          <a:lstStyle/>
          <a:p>
            <a:r>
              <a:rPr lang="en-US"/>
              <a:t>Testing local</a:t>
            </a:r>
            <a:endParaRPr lang="en-US" dirty="0"/>
          </a:p>
        </p:txBody>
      </p:sp>
      <p:pic>
        <p:nvPicPr>
          <p:cNvPr id="4" name="Picture 3">
            <a:extLst>
              <a:ext uri="{FF2B5EF4-FFF2-40B4-BE49-F238E27FC236}">
                <a16:creationId xmlns:a16="http://schemas.microsoft.com/office/drawing/2014/main" id="{144CFEA9-828F-11BE-A212-76344D853DE6}"/>
              </a:ext>
            </a:extLst>
          </p:cNvPr>
          <p:cNvPicPr>
            <a:picLocks noChangeAspect="1"/>
          </p:cNvPicPr>
          <p:nvPr/>
        </p:nvPicPr>
        <p:blipFill>
          <a:blip r:embed="rId3"/>
          <a:stretch>
            <a:fillRect/>
          </a:stretch>
        </p:blipFill>
        <p:spPr>
          <a:xfrm>
            <a:off x="358842" y="1424088"/>
            <a:ext cx="5091870" cy="2295324"/>
          </a:xfrm>
          <a:prstGeom prst="rect">
            <a:avLst/>
          </a:prstGeom>
        </p:spPr>
      </p:pic>
    </p:spTree>
    <p:extLst>
      <p:ext uri="{BB962C8B-B14F-4D97-AF65-F5344CB8AC3E}">
        <p14:creationId xmlns:p14="http://schemas.microsoft.com/office/powerpoint/2010/main" val="95693798"/>
      </p:ext>
    </p:extLst>
  </p:cSld>
  <p:clrMapOvr>
    <a:masterClrMapping/>
  </p:clrMapOvr>
  <mc:AlternateContent xmlns:mc="http://schemas.openxmlformats.org/markup-compatibility/2006" xmlns:p14="http://schemas.microsoft.com/office/powerpoint/2010/main">
    <mc:Choice Requires="p14">
      <p:transition spd="slow" p14:dur="2000" advTm="8926"/>
    </mc:Choice>
    <mc:Fallback xmlns="">
      <p:transition spd="slow" advTm="8926"/>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8341B-9D10-746A-A4CA-7D66525136F9}"/>
              </a:ext>
            </a:extLst>
          </p:cNvPr>
          <p:cNvSpPr>
            <a:spLocks noGrp="1"/>
          </p:cNvSpPr>
          <p:nvPr>
            <p:ph type="title"/>
          </p:nvPr>
        </p:nvSpPr>
        <p:spPr/>
        <p:txBody>
          <a:bodyPr/>
          <a:lstStyle/>
          <a:p>
            <a:r>
              <a:rPr lang="en-US" dirty="0"/>
              <a:t>Create </a:t>
            </a:r>
            <a:r>
              <a:rPr lang="en-US" dirty="0" err="1"/>
              <a:t>Dockerfile</a:t>
            </a:r>
            <a:endParaRPr lang="en-US" dirty="0"/>
          </a:p>
        </p:txBody>
      </p:sp>
      <p:sp>
        <p:nvSpPr>
          <p:cNvPr id="3" name="Text Placeholder 2">
            <a:extLst>
              <a:ext uri="{FF2B5EF4-FFF2-40B4-BE49-F238E27FC236}">
                <a16:creationId xmlns:a16="http://schemas.microsoft.com/office/drawing/2014/main" id="{44BF8C0A-F9C8-1A55-E1AE-2FF4D66C4D58}"/>
              </a:ext>
            </a:extLst>
          </p:cNvPr>
          <p:cNvSpPr>
            <a:spLocks noGrp="1"/>
          </p:cNvSpPr>
          <p:nvPr>
            <p:ph type="body" idx="1"/>
          </p:nvPr>
        </p:nvSpPr>
        <p:spPr/>
        <p:txBody>
          <a:bodyPr/>
          <a:lstStyle/>
          <a:p>
            <a:r>
              <a:rPr lang="en-US" dirty="0" err="1"/>
              <a:t>Dockerfile</a:t>
            </a:r>
            <a:endParaRPr lang="en-US" dirty="0"/>
          </a:p>
          <a:p>
            <a:pPr lvl="1"/>
            <a:r>
              <a:rPr lang="en-US" dirty="0"/>
              <a:t>Copy</a:t>
            </a:r>
          </a:p>
          <a:p>
            <a:pPr lvl="1"/>
            <a:r>
              <a:rPr lang="en-US" dirty="0"/>
              <a:t>Install</a:t>
            </a:r>
          </a:p>
          <a:p>
            <a:pPr lvl="1"/>
            <a:r>
              <a:rPr lang="en-US" dirty="0"/>
              <a:t>Test</a:t>
            </a:r>
          </a:p>
          <a:p>
            <a:pPr lvl="1"/>
            <a:r>
              <a:rPr lang="en-US" dirty="0"/>
              <a:t>Then builds from base</a:t>
            </a:r>
          </a:p>
        </p:txBody>
      </p:sp>
      <p:sp>
        <p:nvSpPr>
          <p:cNvPr id="4" name="TextBox 3">
            <a:extLst>
              <a:ext uri="{FF2B5EF4-FFF2-40B4-BE49-F238E27FC236}">
                <a16:creationId xmlns:a16="http://schemas.microsoft.com/office/drawing/2014/main" id="{4654861D-88ED-DD73-BF16-C0DFF4DF8A2C}"/>
              </a:ext>
            </a:extLst>
          </p:cNvPr>
          <p:cNvSpPr txBox="1"/>
          <p:nvPr/>
        </p:nvSpPr>
        <p:spPr>
          <a:xfrm>
            <a:off x="4322618" y="1152475"/>
            <a:ext cx="4509682" cy="3231654"/>
          </a:xfrm>
          <a:prstGeom prst="rect">
            <a:avLst/>
          </a:prstGeom>
          <a:noFill/>
        </p:spPr>
        <p:txBody>
          <a:bodyPr wrap="square" rtlCol="0">
            <a:spAutoFit/>
          </a:bodyPr>
          <a:lstStyle/>
          <a:p>
            <a:r>
              <a:rPr lang="en-US" sz="1200" dirty="0"/>
              <a:t>FROM node:17.6.0 as base</a:t>
            </a:r>
          </a:p>
          <a:p>
            <a:endParaRPr lang="en-US" sz="1200" dirty="0"/>
          </a:p>
          <a:p>
            <a:r>
              <a:rPr lang="en-US" sz="1200" dirty="0"/>
              <a:t>WORKDIR /code</a:t>
            </a:r>
          </a:p>
          <a:p>
            <a:endParaRPr lang="en-US" sz="1200" dirty="0"/>
          </a:p>
          <a:p>
            <a:r>
              <a:rPr lang="en-US" sz="1200" dirty="0"/>
              <a:t>COPY </a:t>
            </a:r>
            <a:r>
              <a:rPr lang="en-US" sz="1200" dirty="0" err="1"/>
              <a:t>package.json</a:t>
            </a:r>
            <a:r>
              <a:rPr lang="en-US" sz="1200" dirty="0"/>
              <a:t> </a:t>
            </a:r>
            <a:r>
              <a:rPr lang="en-US" sz="1200" dirty="0" err="1"/>
              <a:t>package.json</a:t>
            </a:r>
            <a:endParaRPr lang="en-US" sz="1200" dirty="0"/>
          </a:p>
          <a:p>
            <a:r>
              <a:rPr lang="en-US" sz="1200" dirty="0"/>
              <a:t>COPY package-</a:t>
            </a:r>
            <a:r>
              <a:rPr lang="en-US" sz="1200" dirty="0" err="1"/>
              <a:t>lock.json</a:t>
            </a:r>
            <a:r>
              <a:rPr lang="en-US" sz="1200" dirty="0"/>
              <a:t> package-</a:t>
            </a:r>
            <a:r>
              <a:rPr lang="en-US" sz="1200" dirty="0" err="1"/>
              <a:t>lock.json</a:t>
            </a:r>
            <a:endParaRPr lang="en-US" sz="1200" dirty="0"/>
          </a:p>
          <a:p>
            <a:endParaRPr lang="en-US" sz="1200" dirty="0"/>
          </a:p>
          <a:p>
            <a:r>
              <a:rPr lang="en-US" sz="1200" dirty="0"/>
              <a:t>FROM base as test</a:t>
            </a:r>
          </a:p>
          <a:p>
            <a:r>
              <a:rPr lang="en-US" sz="1200" dirty="0"/>
              <a:t>RUN </a:t>
            </a:r>
            <a:r>
              <a:rPr lang="en-US" sz="1200" dirty="0" err="1"/>
              <a:t>npm</a:t>
            </a:r>
            <a:r>
              <a:rPr lang="en-US" sz="1200" dirty="0"/>
              <a:t> ci</a:t>
            </a:r>
          </a:p>
          <a:p>
            <a:r>
              <a:rPr lang="en-US" sz="1200" dirty="0"/>
              <a:t>COPY . .</a:t>
            </a:r>
          </a:p>
          <a:p>
            <a:r>
              <a:rPr lang="en-US" sz="1200" dirty="0"/>
              <a:t>RUN </a:t>
            </a:r>
            <a:r>
              <a:rPr lang="en-US" sz="1200" dirty="0" err="1"/>
              <a:t>npm</a:t>
            </a:r>
            <a:r>
              <a:rPr lang="en-US" sz="1200" dirty="0"/>
              <a:t> run test</a:t>
            </a:r>
          </a:p>
          <a:p>
            <a:endParaRPr lang="en-US" sz="1200" dirty="0"/>
          </a:p>
          <a:p>
            <a:r>
              <a:rPr lang="en-US" sz="1200" dirty="0"/>
              <a:t>FROM base as prod</a:t>
            </a:r>
          </a:p>
          <a:p>
            <a:r>
              <a:rPr lang="en-US" sz="1200" dirty="0"/>
              <a:t>ENV NODE_ENV=production</a:t>
            </a:r>
          </a:p>
          <a:p>
            <a:r>
              <a:rPr lang="en-US" sz="1200" dirty="0"/>
              <a:t>RUN </a:t>
            </a:r>
            <a:r>
              <a:rPr lang="en-US" sz="1200" dirty="0" err="1"/>
              <a:t>npm</a:t>
            </a:r>
            <a:r>
              <a:rPr lang="en-US" sz="1200" dirty="0"/>
              <a:t> ci --production</a:t>
            </a:r>
          </a:p>
          <a:p>
            <a:r>
              <a:rPr lang="en-US" sz="1200" dirty="0"/>
              <a:t>COPY . .</a:t>
            </a:r>
          </a:p>
          <a:p>
            <a:r>
              <a:rPr lang="en-US" sz="1200" dirty="0"/>
              <a:t>CMD [ "node", "server.js" ]</a:t>
            </a:r>
          </a:p>
        </p:txBody>
      </p:sp>
    </p:spTree>
    <p:extLst>
      <p:ext uri="{BB962C8B-B14F-4D97-AF65-F5344CB8AC3E}">
        <p14:creationId xmlns:p14="http://schemas.microsoft.com/office/powerpoint/2010/main" val="436432404"/>
      </p:ext>
    </p:extLst>
  </p:cSld>
  <p:clrMapOvr>
    <a:masterClrMapping/>
  </p:clrMapOvr>
  <mc:AlternateContent xmlns:mc="http://schemas.openxmlformats.org/markup-compatibility/2006" xmlns:p14="http://schemas.microsoft.com/office/powerpoint/2010/main">
    <mc:Choice Requires="p14">
      <p:transition spd="slow" p14:dur="2000" advTm="1542"/>
    </mc:Choice>
    <mc:Fallback xmlns="">
      <p:transition spd="slow" advTm="1542"/>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64B4-B7C4-04F7-2C49-2BF68907B568}"/>
              </a:ext>
            </a:extLst>
          </p:cNvPr>
          <p:cNvSpPr>
            <a:spLocks noGrp="1"/>
          </p:cNvSpPr>
          <p:nvPr>
            <p:ph type="title"/>
          </p:nvPr>
        </p:nvSpPr>
        <p:spPr/>
        <p:txBody>
          <a:bodyPr/>
          <a:lstStyle/>
          <a:p>
            <a:r>
              <a:rPr lang="en-US" dirty="0"/>
              <a:t>Building </a:t>
            </a:r>
            <a:r>
              <a:rPr lang="en-US" dirty="0" err="1"/>
              <a:t>Dockerfile</a:t>
            </a:r>
            <a:endParaRPr lang="en-US" dirty="0"/>
          </a:p>
        </p:txBody>
      </p:sp>
      <p:sp>
        <p:nvSpPr>
          <p:cNvPr id="3" name="Text Placeholder 2">
            <a:extLst>
              <a:ext uri="{FF2B5EF4-FFF2-40B4-BE49-F238E27FC236}">
                <a16:creationId xmlns:a16="http://schemas.microsoft.com/office/drawing/2014/main" id="{0AC1E16C-3815-0421-7697-24E84DEFA839}"/>
              </a:ext>
            </a:extLst>
          </p:cNvPr>
          <p:cNvSpPr>
            <a:spLocks noGrp="1"/>
          </p:cNvSpPr>
          <p:nvPr>
            <p:ph type="body" idx="1"/>
          </p:nvPr>
        </p:nvSpPr>
        <p:spPr/>
        <p:txBody>
          <a:bodyPr/>
          <a:lstStyle/>
          <a:p>
            <a:r>
              <a:rPr lang="en-US" dirty="0"/>
              <a:t>Without tests</a:t>
            </a:r>
          </a:p>
        </p:txBody>
      </p:sp>
      <p:sp>
        <p:nvSpPr>
          <p:cNvPr id="7" name="TextBox 6">
            <a:extLst>
              <a:ext uri="{FF2B5EF4-FFF2-40B4-BE49-F238E27FC236}">
                <a16:creationId xmlns:a16="http://schemas.microsoft.com/office/drawing/2014/main" id="{85D0CE0C-3DD2-1CA3-82D8-F88C6D10849B}"/>
              </a:ext>
            </a:extLst>
          </p:cNvPr>
          <p:cNvSpPr txBox="1"/>
          <p:nvPr/>
        </p:nvSpPr>
        <p:spPr>
          <a:xfrm>
            <a:off x="376052" y="1983179"/>
            <a:ext cx="8098972" cy="2246769"/>
          </a:xfrm>
          <a:prstGeom prst="rect">
            <a:avLst/>
          </a:prstGeom>
          <a:noFill/>
        </p:spPr>
        <p:txBody>
          <a:bodyPr wrap="square" rtlCol="0">
            <a:spAutoFit/>
          </a:bodyPr>
          <a:lstStyle/>
          <a:p>
            <a:r>
              <a:rPr lang="en-US" sz="700" b="1" dirty="0">
                <a:latin typeface="Courier New" panose="02070309020205020404" pitchFamily="49" charset="0"/>
                <a:cs typeface="Courier New" panose="02070309020205020404" pitchFamily="49" charset="0"/>
              </a:rPr>
              <a:t>$ docker build -t </a:t>
            </a:r>
            <a:r>
              <a:rPr lang="en-US" sz="700" b="1" dirty="0" err="1">
                <a:latin typeface="Courier New" panose="02070309020205020404" pitchFamily="49" charset="0"/>
                <a:cs typeface="Courier New" panose="02070309020205020404" pitchFamily="49" charset="0"/>
              </a:rPr>
              <a:t>localtest</a:t>
            </a:r>
            <a:r>
              <a:rPr lang="en-US" sz="700" b="1" dirty="0">
                <a:latin typeface="Courier New" panose="02070309020205020404" pitchFamily="49" charset="0"/>
                <a:cs typeface="Courier New" panose="02070309020205020404" pitchFamily="49" charset="0"/>
              </a:rPr>
              <a:t> .</a:t>
            </a:r>
          </a:p>
          <a:p>
            <a:r>
              <a:rPr lang="en-US" sz="700" b="1" dirty="0">
                <a:latin typeface="Courier New" panose="02070309020205020404" pitchFamily="49" charset="0"/>
                <a:cs typeface="Courier New" panose="02070309020205020404" pitchFamily="49" charset="0"/>
              </a:rPr>
              <a:t>[+] Building 30.2s (12/12) FINISHED</a:t>
            </a:r>
          </a:p>
          <a:p>
            <a:r>
              <a:rPr lang="en-US" sz="700" b="1" dirty="0">
                <a:latin typeface="Courier New" panose="02070309020205020404" pitchFamily="49" charset="0"/>
                <a:cs typeface="Courier New" panose="02070309020205020404" pitchFamily="49" charset="0"/>
              </a:rPr>
              <a:t> =&gt; [internal] load build definition from </a:t>
            </a:r>
            <a:r>
              <a:rPr lang="en-US" sz="700" b="1" dirty="0" err="1">
                <a:latin typeface="Courier New" panose="02070309020205020404" pitchFamily="49" charset="0"/>
                <a:cs typeface="Courier New" panose="02070309020205020404" pitchFamily="49" charset="0"/>
              </a:rPr>
              <a:t>Dockerfile</a:t>
            </a:r>
            <a:r>
              <a:rPr lang="en-US" sz="700" b="1" dirty="0">
                <a:latin typeface="Courier New" panose="02070309020205020404" pitchFamily="49" charset="0"/>
                <a:cs typeface="Courier New" panose="02070309020205020404" pitchFamily="49" charset="0"/>
              </a:rPr>
              <a:t>                                                                                       0.6s</a:t>
            </a:r>
          </a:p>
          <a:p>
            <a:r>
              <a:rPr lang="en-US" sz="700" b="1" dirty="0">
                <a:latin typeface="Courier New" panose="02070309020205020404" pitchFamily="49" charset="0"/>
                <a:cs typeface="Courier New" panose="02070309020205020404" pitchFamily="49" charset="0"/>
              </a:rPr>
              <a:t> =&gt; =&gt; transferring </a:t>
            </a:r>
            <a:r>
              <a:rPr lang="en-US" sz="700" b="1" dirty="0" err="1">
                <a:latin typeface="Courier New" panose="02070309020205020404" pitchFamily="49" charset="0"/>
                <a:cs typeface="Courier New" panose="02070309020205020404" pitchFamily="49" charset="0"/>
              </a:rPr>
              <a:t>dockerfile</a:t>
            </a:r>
            <a:r>
              <a:rPr lang="en-US" sz="700" b="1" dirty="0">
                <a:latin typeface="Courier New" panose="02070309020205020404" pitchFamily="49" charset="0"/>
                <a:cs typeface="Courier New" panose="02070309020205020404" pitchFamily="49" charset="0"/>
              </a:rPr>
              <a:t>: 349B                                                                                                       0.0s</a:t>
            </a:r>
          </a:p>
          <a:p>
            <a:r>
              <a:rPr lang="en-US" sz="700" b="1" dirty="0">
                <a:latin typeface="Courier New" panose="02070309020205020404" pitchFamily="49" charset="0"/>
                <a:cs typeface="Courier New" panose="02070309020205020404" pitchFamily="49" charset="0"/>
              </a:rPr>
              <a:t> =&gt; [internal] load .</a:t>
            </a:r>
            <a:r>
              <a:rPr lang="en-US" sz="700" b="1" dirty="0" err="1">
                <a:latin typeface="Courier New" panose="02070309020205020404" pitchFamily="49" charset="0"/>
                <a:cs typeface="Courier New" panose="02070309020205020404" pitchFamily="49" charset="0"/>
              </a:rPr>
              <a:t>dockerignore</a:t>
            </a:r>
            <a:r>
              <a:rPr lang="en-US" sz="700" b="1" dirty="0">
                <a:latin typeface="Courier New" panose="02070309020205020404" pitchFamily="49" charset="0"/>
                <a:cs typeface="Courier New" panose="02070309020205020404" pitchFamily="49" charset="0"/>
              </a:rPr>
              <a:t>                                                                                                          0.6s</a:t>
            </a:r>
          </a:p>
          <a:p>
            <a:r>
              <a:rPr lang="en-US" sz="700" b="1" dirty="0">
                <a:latin typeface="Courier New" panose="02070309020205020404" pitchFamily="49" charset="0"/>
                <a:cs typeface="Courier New" panose="02070309020205020404" pitchFamily="49" charset="0"/>
              </a:rPr>
              <a:t> =&gt; =&gt; transferring context: 53B                                                                                                           0.0s</a:t>
            </a:r>
          </a:p>
          <a:p>
            <a:r>
              <a:rPr lang="en-US" sz="700" b="1" dirty="0">
                <a:latin typeface="Courier New" panose="02070309020205020404" pitchFamily="49" charset="0"/>
                <a:cs typeface="Courier New" panose="02070309020205020404" pitchFamily="49" charset="0"/>
              </a:rPr>
              <a:t> =&gt; [internal] load metadata for docker.io/library/node:17.6.0                                                                            26.9s</a:t>
            </a:r>
          </a:p>
          <a:p>
            <a:r>
              <a:rPr lang="en-US" sz="700" b="1" dirty="0">
                <a:latin typeface="Courier New" panose="02070309020205020404" pitchFamily="49" charset="0"/>
                <a:cs typeface="Courier New" panose="02070309020205020404" pitchFamily="49" charset="0"/>
              </a:rPr>
              <a:t> =&gt; [auth] library/</a:t>
            </a:r>
            <a:r>
              <a:rPr lang="en-US" sz="700" b="1" dirty="0" err="1">
                <a:latin typeface="Courier New" panose="02070309020205020404" pitchFamily="49" charset="0"/>
                <a:cs typeface="Courier New" panose="02070309020205020404" pitchFamily="49" charset="0"/>
              </a:rPr>
              <a:t>node:pull</a:t>
            </a:r>
            <a:r>
              <a:rPr lang="en-US" sz="700" b="1" dirty="0">
                <a:latin typeface="Courier New" panose="02070309020205020404" pitchFamily="49" charset="0"/>
                <a:cs typeface="Courier New" panose="02070309020205020404" pitchFamily="49" charset="0"/>
              </a:rPr>
              <a:t> token for registry-1.docker.io                                                                                0.0s</a:t>
            </a:r>
          </a:p>
          <a:p>
            <a:r>
              <a:rPr lang="en-US" sz="700" b="1" dirty="0">
                <a:latin typeface="Courier New" panose="02070309020205020404" pitchFamily="49" charset="0"/>
                <a:cs typeface="Courier New" panose="02070309020205020404" pitchFamily="49" charset="0"/>
              </a:rPr>
              <a:t> =&gt; [base 1/4] FROM docker.io/library/node:17.6.0@sha256:08e37ce0636ad9796900a180f2539f3110648e4f2c1b541bc0d4d3039e6b3251                  0.0s</a:t>
            </a:r>
          </a:p>
          <a:p>
            <a:r>
              <a:rPr lang="en-US" sz="700" b="1" dirty="0">
                <a:latin typeface="Courier New" panose="02070309020205020404" pitchFamily="49" charset="0"/>
                <a:cs typeface="Courier New" panose="02070309020205020404" pitchFamily="49" charset="0"/>
              </a:rPr>
              <a:t> =&gt; [internal] load build context                                                                                                          1.6s</a:t>
            </a:r>
          </a:p>
          <a:p>
            <a:r>
              <a:rPr lang="en-US" sz="700" b="1" dirty="0">
                <a:latin typeface="Courier New" panose="02070309020205020404" pitchFamily="49" charset="0"/>
                <a:cs typeface="Courier New" panose="02070309020205020404" pitchFamily="49" charset="0"/>
              </a:rPr>
              <a:t> =&gt; =&gt; transferring context: 206.39kB                                                                                                      1.5s</a:t>
            </a:r>
          </a:p>
          <a:p>
            <a:r>
              <a:rPr lang="en-US" sz="700" b="1" dirty="0">
                <a:latin typeface="Courier New" panose="02070309020205020404" pitchFamily="49" charset="0"/>
                <a:cs typeface="Courier New" panose="02070309020205020404" pitchFamily="49" charset="0"/>
              </a:rPr>
              <a:t> =&gt; CACHED [base 2/4] WORKDIR /code                                                                                                        0.0s</a:t>
            </a:r>
          </a:p>
          <a:p>
            <a:r>
              <a:rPr lang="en-US" sz="700" b="1" dirty="0">
                <a:latin typeface="Courier New" panose="02070309020205020404" pitchFamily="49" charset="0"/>
                <a:cs typeface="Courier New" panose="02070309020205020404" pitchFamily="49" charset="0"/>
              </a:rPr>
              <a:t> =&gt; CACHED [base 3/4] COPY </a:t>
            </a:r>
            <a:r>
              <a:rPr lang="en-US" sz="700" b="1" dirty="0" err="1">
                <a:latin typeface="Courier New" panose="02070309020205020404" pitchFamily="49" charset="0"/>
                <a:cs typeface="Courier New" panose="02070309020205020404" pitchFamily="49" charset="0"/>
              </a:rPr>
              <a:t>package.json</a:t>
            </a:r>
            <a:r>
              <a:rPr lang="en-US" sz="700" b="1" dirty="0">
                <a:latin typeface="Courier New" panose="02070309020205020404" pitchFamily="49" charset="0"/>
                <a:cs typeface="Courier New" panose="02070309020205020404" pitchFamily="49" charset="0"/>
              </a:rPr>
              <a:t> </a:t>
            </a:r>
            <a:r>
              <a:rPr lang="en-US" sz="700" b="1" dirty="0" err="1">
                <a:latin typeface="Courier New" panose="02070309020205020404" pitchFamily="49" charset="0"/>
                <a:cs typeface="Courier New" panose="02070309020205020404" pitchFamily="49" charset="0"/>
              </a:rPr>
              <a:t>package.json</a:t>
            </a:r>
            <a:r>
              <a:rPr lang="en-US" sz="700" b="1" dirty="0">
                <a:latin typeface="Courier New" panose="02070309020205020404" pitchFamily="49" charset="0"/>
                <a:cs typeface="Courier New" panose="02070309020205020404" pitchFamily="49" charset="0"/>
              </a:rPr>
              <a:t>                                                                                       0.0s</a:t>
            </a:r>
          </a:p>
          <a:p>
            <a:r>
              <a:rPr lang="en-US" sz="700" b="1" dirty="0">
                <a:latin typeface="Courier New" panose="02070309020205020404" pitchFamily="49" charset="0"/>
                <a:cs typeface="Courier New" panose="02070309020205020404" pitchFamily="49" charset="0"/>
              </a:rPr>
              <a:t> =&gt; CACHED [base 4/4] COPY package-</a:t>
            </a:r>
            <a:r>
              <a:rPr lang="en-US" sz="700" b="1" dirty="0" err="1">
                <a:latin typeface="Courier New" panose="02070309020205020404" pitchFamily="49" charset="0"/>
                <a:cs typeface="Courier New" panose="02070309020205020404" pitchFamily="49" charset="0"/>
              </a:rPr>
              <a:t>lock.json</a:t>
            </a:r>
            <a:r>
              <a:rPr lang="en-US" sz="700" b="1" dirty="0">
                <a:latin typeface="Courier New" panose="02070309020205020404" pitchFamily="49" charset="0"/>
                <a:cs typeface="Courier New" panose="02070309020205020404" pitchFamily="49" charset="0"/>
              </a:rPr>
              <a:t> package-</a:t>
            </a:r>
            <a:r>
              <a:rPr lang="en-US" sz="700" b="1" dirty="0" err="1">
                <a:latin typeface="Courier New" panose="02070309020205020404" pitchFamily="49" charset="0"/>
                <a:cs typeface="Courier New" panose="02070309020205020404" pitchFamily="49" charset="0"/>
              </a:rPr>
              <a:t>lock.json</a:t>
            </a:r>
            <a:r>
              <a:rPr lang="en-US" sz="700" b="1" dirty="0">
                <a:latin typeface="Courier New" panose="02070309020205020404" pitchFamily="49" charset="0"/>
                <a:cs typeface="Courier New" panose="02070309020205020404" pitchFamily="49" charset="0"/>
              </a:rPr>
              <a:t>                                                                             0.0s</a:t>
            </a:r>
          </a:p>
          <a:p>
            <a:r>
              <a:rPr lang="en-US" sz="700" b="1" dirty="0">
                <a:latin typeface="Courier New" panose="02070309020205020404" pitchFamily="49" charset="0"/>
                <a:cs typeface="Courier New" panose="02070309020205020404" pitchFamily="49" charset="0"/>
              </a:rPr>
              <a:t> =&gt; CACHED [prod 1/2] RUN </a:t>
            </a:r>
            <a:r>
              <a:rPr lang="en-US" sz="700" b="1" dirty="0" err="1">
                <a:latin typeface="Courier New" panose="02070309020205020404" pitchFamily="49" charset="0"/>
                <a:cs typeface="Courier New" panose="02070309020205020404" pitchFamily="49" charset="0"/>
              </a:rPr>
              <a:t>npm</a:t>
            </a:r>
            <a:r>
              <a:rPr lang="en-US" sz="700" b="1" dirty="0">
                <a:latin typeface="Courier New" panose="02070309020205020404" pitchFamily="49" charset="0"/>
                <a:cs typeface="Courier New" panose="02070309020205020404" pitchFamily="49" charset="0"/>
              </a:rPr>
              <a:t> ci --production                                                                                              0.0s</a:t>
            </a:r>
          </a:p>
          <a:p>
            <a:r>
              <a:rPr lang="en-US" sz="700" b="1" dirty="0">
                <a:latin typeface="Courier New" panose="02070309020205020404" pitchFamily="49" charset="0"/>
                <a:cs typeface="Courier New" panose="02070309020205020404" pitchFamily="49" charset="0"/>
              </a:rPr>
              <a:t> =&gt; [prod 2/2] COPY . .                                                                                                                    0.3s</a:t>
            </a:r>
          </a:p>
          <a:p>
            <a:r>
              <a:rPr lang="en-US" sz="700" b="1" dirty="0">
                <a:latin typeface="Courier New" panose="02070309020205020404" pitchFamily="49" charset="0"/>
                <a:cs typeface="Courier New" panose="02070309020205020404" pitchFamily="49" charset="0"/>
              </a:rPr>
              <a:t> =&gt; exporting to image                                                                                                                     0.3s</a:t>
            </a:r>
          </a:p>
          <a:p>
            <a:r>
              <a:rPr lang="en-US" sz="700" b="1" dirty="0">
                <a:latin typeface="Courier New" panose="02070309020205020404" pitchFamily="49" charset="0"/>
                <a:cs typeface="Courier New" panose="02070309020205020404" pitchFamily="49" charset="0"/>
              </a:rPr>
              <a:t> =&gt; =&gt; exporting layers                                                                                                                    0.1s</a:t>
            </a:r>
          </a:p>
          <a:p>
            <a:r>
              <a:rPr lang="en-US" sz="700" b="1" dirty="0">
                <a:latin typeface="Courier New" panose="02070309020205020404" pitchFamily="49" charset="0"/>
                <a:cs typeface="Courier New" panose="02070309020205020404" pitchFamily="49" charset="0"/>
              </a:rPr>
              <a:t> =&gt; =&gt; writing image sha256:d7c89147cea325867804df04c1509ee191b40cbeed8572851b81ddfcf702e8cc                                               0.0s</a:t>
            </a:r>
          </a:p>
          <a:p>
            <a:r>
              <a:rPr lang="en-US" sz="700" b="1" dirty="0">
                <a:latin typeface="Courier New" panose="02070309020205020404" pitchFamily="49" charset="0"/>
                <a:cs typeface="Courier New" panose="02070309020205020404" pitchFamily="49" charset="0"/>
              </a:rPr>
              <a:t> =&gt; =&gt; naming to docker.io/library/</a:t>
            </a:r>
            <a:r>
              <a:rPr lang="en-US" sz="700" b="1" dirty="0" err="1">
                <a:latin typeface="Courier New" panose="02070309020205020404" pitchFamily="49" charset="0"/>
                <a:cs typeface="Courier New" panose="02070309020205020404" pitchFamily="49" charset="0"/>
              </a:rPr>
              <a:t>localtest</a:t>
            </a:r>
            <a:r>
              <a:rPr lang="en-US" sz="700" b="1" dirty="0">
                <a:latin typeface="Courier New" panose="02070309020205020404" pitchFamily="49" charset="0"/>
                <a:cs typeface="Courier New" panose="02070309020205020404" pitchFamily="49" charset="0"/>
              </a:rPr>
              <a:t>                                                                                               0.0s</a:t>
            </a:r>
          </a:p>
        </p:txBody>
      </p:sp>
    </p:spTree>
    <p:extLst>
      <p:ext uri="{BB962C8B-B14F-4D97-AF65-F5344CB8AC3E}">
        <p14:creationId xmlns:p14="http://schemas.microsoft.com/office/powerpoint/2010/main" val="1580426345"/>
      </p:ext>
    </p:extLst>
  </p:cSld>
  <p:clrMapOvr>
    <a:masterClrMapping/>
  </p:clrMapOvr>
  <mc:AlternateContent xmlns:mc="http://schemas.openxmlformats.org/markup-compatibility/2006" xmlns:p14="http://schemas.microsoft.com/office/powerpoint/2010/main">
    <mc:Choice Requires="p14">
      <p:transition spd="slow" p14:dur="2000" advTm="23880"/>
    </mc:Choice>
    <mc:Fallback xmlns="">
      <p:transition spd="slow" advTm="2388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64B4-B7C4-04F7-2C49-2BF68907B568}"/>
              </a:ext>
            </a:extLst>
          </p:cNvPr>
          <p:cNvSpPr>
            <a:spLocks noGrp="1"/>
          </p:cNvSpPr>
          <p:nvPr>
            <p:ph type="title"/>
          </p:nvPr>
        </p:nvSpPr>
        <p:spPr/>
        <p:txBody>
          <a:bodyPr/>
          <a:lstStyle/>
          <a:p>
            <a:r>
              <a:rPr lang="en-US" dirty="0"/>
              <a:t>Building </a:t>
            </a:r>
            <a:r>
              <a:rPr lang="en-US" dirty="0" err="1"/>
              <a:t>dockerfile</a:t>
            </a:r>
            <a:endParaRPr lang="en-US" dirty="0"/>
          </a:p>
        </p:txBody>
      </p:sp>
      <p:sp>
        <p:nvSpPr>
          <p:cNvPr id="3" name="Text Placeholder 2">
            <a:extLst>
              <a:ext uri="{FF2B5EF4-FFF2-40B4-BE49-F238E27FC236}">
                <a16:creationId xmlns:a16="http://schemas.microsoft.com/office/drawing/2014/main" id="{0AC1E16C-3815-0421-7697-24E84DEFA839}"/>
              </a:ext>
            </a:extLst>
          </p:cNvPr>
          <p:cNvSpPr>
            <a:spLocks noGrp="1"/>
          </p:cNvSpPr>
          <p:nvPr>
            <p:ph type="body" idx="1"/>
          </p:nvPr>
        </p:nvSpPr>
        <p:spPr/>
        <p:txBody>
          <a:bodyPr/>
          <a:lstStyle/>
          <a:p>
            <a:r>
              <a:rPr lang="en-US" dirty="0"/>
              <a:t>Building with tests</a:t>
            </a:r>
          </a:p>
        </p:txBody>
      </p:sp>
      <p:sp>
        <p:nvSpPr>
          <p:cNvPr id="7" name="TextBox 6">
            <a:extLst>
              <a:ext uri="{FF2B5EF4-FFF2-40B4-BE49-F238E27FC236}">
                <a16:creationId xmlns:a16="http://schemas.microsoft.com/office/drawing/2014/main" id="{85D0CE0C-3DD2-1CA3-82D8-F88C6D10849B}"/>
              </a:ext>
            </a:extLst>
          </p:cNvPr>
          <p:cNvSpPr txBox="1"/>
          <p:nvPr/>
        </p:nvSpPr>
        <p:spPr>
          <a:xfrm>
            <a:off x="376052" y="1983179"/>
            <a:ext cx="8098972" cy="2246769"/>
          </a:xfrm>
          <a:prstGeom prst="rect">
            <a:avLst/>
          </a:prstGeom>
          <a:noFill/>
        </p:spPr>
        <p:txBody>
          <a:bodyPr wrap="square" rtlCol="0">
            <a:spAutoFit/>
          </a:bodyPr>
          <a:lstStyle/>
          <a:p>
            <a:r>
              <a:rPr lang="en-US" sz="700" b="1" dirty="0">
                <a:latin typeface="Courier New" panose="02070309020205020404" pitchFamily="49" charset="0"/>
                <a:cs typeface="Courier New" panose="02070309020205020404" pitchFamily="49" charset="0"/>
              </a:rPr>
              <a:t>$ docker build --tag testing --target test .</a:t>
            </a:r>
          </a:p>
          <a:p>
            <a:r>
              <a:rPr lang="en-US" sz="700" b="1" dirty="0">
                <a:latin typeface="Courier New" panose="02070309020205020404" pitchFamily="49" charset="0"/>
                <a:cs typeface="Courier New" panose="02070309020205020404" pitchFamily="49" charset="0"/>
              </a:rPr>
              <a:t>[+] Building 22.9s (12/12) FINISHED</a:t>
            </a:r>
          </a:p>
          <a:p>
            <a:r>
              <a:rPr lang="en-US" sz="700" b="1" dirty="0">
                <a:latin typeface="Courier New" panose="02070309020205020404" pitchFamily="49" charset="0"/>
                <a:cs typeface="Courier New" panose="02070309020205020404" pitchFamily="49" charset="0"/>
              </a:rPr>
              <a:t> =&gt; [internal] load build definition from </a:t>
            </a:r>
            <a:r>
              <a:rPr lang="en-US" sz="700" b="1" dirty="0" err="1">
                <a:latin typeface="Courier New" panose="02070309020205020404" pitchFamily="49" charset="0"/>
                <a:cs typeface="Courier New" panose="02070309020205020404" pitchFamily="49" charset="0"/>
              </a:rPr>
              <a:t>Dockerfile</a:t>
            </a:r>
            <a:r>
              <a:rPr lang="en-US" sz="700" b="1" dirty="0">
                <a:latin typeface="Courier New" panose="02070309020205020404" pitchFamily="49" charset="0"/>
                <a:cs typeface="Courier New" panose="02070309020205020404" pitchFamily="49" charset="0"/>
              </a:rPr>
              <a:t>                                                                                       0.1s</a:t>
            </a:r>
          </a:p>
          <a:p>
            <a:r>
              <a:rPr lang="en-US" sz="700" b="1" dirty="0">
                <a:latin typeface="Courier New" panose="02070309020205020404" pitchFamily="49" charset="0"/>
                <a:cs typeface="Courier New" panose="02070309020205020404" pitchFamily="49" charset="0"/>
              </a:rPr>
              <a:t> =&gt; =&gt; transferring </a:t>
            </a:r>
            <a:r>
              <a:rPr lang="en-US" sz="700" b="1" dirty="0" err="1">
                <a:latin typeface="Courier New" panose="02070309020205020404" pitchFamily="49" charset="0"/>
                <a:cs typeface="Courier New" panose="02070309020205020404" pitchFamily="49" charset="0"/>
              </a:rPr>
              <a:t>dockerfile</a:t>
            </a:r>
            <a:r>
              <a:rPr lang="en-US" sz="700" b="1" dirty="0">
                <a:latin typeface="Courier New" panose="02070309020205020404" pitchFamily="49" charset="0"/>
                <a:cs typeface="Courier New" panose="02070309020205020404" pitchFamily="49" charset="0"/>
              </a:rPr>
              <a:t>: 38B                                                                                                        0.0s</a:t>
            </a:r>
          </a:p>
          <a:p>
            <a:r>
              <a:rPr lang="en-US" sz="700" b="1" dirty="0">
                <a:latin typeface="Courier New" panose="02070309020205020404" pitchFamily="49" charset="0"/>
                <a:cs typeface="Courier New" panose="02070309020205020404" pitchFamily="49" charset="0"/>
              </a:rPr>
              <a:t> =&gt; [internal] load .</a:t>
            </a:r>
            <a:r>
              <a:rPr lang="en-US" sz="700" b="1" dirty="0" err="1">
                <a:latin typeface="Courier New" panose="02070309020205020404" pitchFamily="49" charset="0"/>
                <a:cs typeface="Courier New" panose="02070309020205020404" pitchFamily="49" charset="0"/>
              </a:rPr>
              <a:t>dockerignore</a:t>
            </a:r>
            <a:r>
              <a:rPr lang="en-US" sz="700" b="1" dirty="0">
                <a:latin typeface="Courier New" panose="02070309020205020404" pitchFamily="49" charset="0"/>
                <a:cs typeface="Courier New" panose="02070309020205020404" pitchFamily="49" charset="0"/>
              </a:rPr>
              <a:t>                                                                                                          0.1s</a:t>
            </a:r>
          </a:p>
          <a:p>
            <a:r>
              <a:rPr lang="en-US" sz="700" b="1" dirty="0">
                <a:latin typeface="Courier New" panose="02070309020205020404" pitchFamily="49" charset="0"/>
                <a:cs typeface="Courier New" panose="02070309020205020404" pitchFamily="49" charset="0"/>
              </a:rPr>
              <a:t> =&gt; =&gt; transferring context: 34B                                                                                                           0.0s</a:t>
            </a:r>
          </a:p>
          <a:p>
            <a:r>
              <a:rPr lang="en-US" sz="700" b="1" dirty="0">
                <a:latin typeface="Courier New" panose="02070309020205020404" pitchFamily="49" charset="0"/>
                <a:cs typeface="Courier New" panose="02070309020205020404" pitchFamily="49" charset="0"/>
              </a:rPr>
              <a:t> =&gt; [internal] load metadata for docker.io/library/node:17.6.0                                                                            17.1s</a:t>
            </a:r>
          </a:p>
          <a:p>
            <a:r>
              <a:rPr lang="en-US" sz="700" b="1" dirty="0">
                <a:latin typeface="Courier New" panose="02070309020205020404" pitchFamily="49" charset="0"/>
                <a:cs typeface="Courier New" panose="02070309020205020404" pitchFamily="49" charset="0"/>
              </a:rPr>
              <a:t> =&gt; [base 1/4] FROM docker.io/library/node:17.6.0@sha256:08e37ce0636ad9796900a180f2539f3110648e4f2c1b541bc0d4d3039e6b3251                  0.0s</a:t>
            </a:r>
          </a:p>
          <a:p>
            <a:r>
              <a:rPr lang="en-US" sz="700" b="1" dirty="0">
                <a:latin typeface="Courier New" panose="02070309020205020404" pitchFamily="49" charset="0"/>
                <a:cs typeface="Courier New" panose="02070309020205020404" pitchFamily="49" charset="0"/>
              </a:rPr>
              <a:t> =&gt; [internal] load build context                                                                                                          0.1s</a:t>
            </a:r>
          </a:p>
          <a:p>
            <a:r>
              <a:rPr lang="en-US" sz="700" b="1" dirty="0">
                <a:latin typeface="Courier New" panose="02070309020205020404" pitchFamily="49" charset="0"/>
                <a:cs typeface="Courier New" panose="02070309020205020404" pitchFamily="49" charset="0"/>
              </a:rPr>
              <a:t> =&gt; =&gt; transferring context: 4.91kB                                                                                                        0.0s</a:t>
            </a:r>
          </a:p>
          <a:p>
            <a:r>
              <a:rPr lang="en-US" sz="700" b="1" dirty="0">
                <a:latin typeface="Courier New" panose="02070309020205020404" pitchFamily="49" charset="0"/>
                <a:cs typeface="Courier New" panose="02070309020205020404" pitchFamily="49" charset="0"/>
              </a:rPr>
              <a:t> =&gt; CACHED [base 2/4] WORKDIR /code                                                                                                        0.0s</a:t>
            </a:r>
          </a:p>
          <a:p>
            <a:r>
              <a:rPr lang="en-US" sz="700" b="1" dirty="0">
                <a:latin typeface="Courier New" panose="02070309020205020404" pitchFamily="49" charset="0"/>
                <a:cs typeface="Courier New" panose="02070309020205020404" pitchFamily="49" charset="0"/>
              </a:rPr>
              <a:t> =&gt; CACHED [base 3/4] COPY </a:t>
            </a:r>
            <a:r>
              <a:rPr lang="en-US" sz="700" b="1" dirty="0" err="1">
                <a:latin typeface="Courier New" panose="02070309020205020404" pitchFamily="49" charset="0"/>
                <a:cs typeface="Courier New" panose="02070309020205020404" pitchFamily="49" charset="0"/>
              </a:rPr>
              <a:t>package.json</a:t>
            </a:r>
            <a:r>
              <a:rPr lang="en-US" sz="700" b="1" dirty="0">
                <a:latin typeface="Courier New" panose="02070309020205020404" pitchFamily="49" charset="0"/>
                <a:cs typeface="Courier New" panose="02070309020205020404" pitchFamily="49" charset="0"/>
              </a:rPr>
              <a:t> </a:t>
            </a:r>
            <a:r>
              <a:rPr lang="en-US" sz="700" b="1" dirty="0" err="1">
                <a:latin typeface="Courier New" panose="02070309020205020404" pitchFamily="49" charset="0"/>
                <a:cs typeface="Courier New" panose="02070309020205020404" pitchFamily="49" charset="0"/>
              </a:rPr>
              <a:t>package.json</a:t>
            </a:r>
            <a:r>
              <a:rPr lang="en-US" sz="700" b="1" dirty="0">
                <a:latin typeface="Courier New" panose="02070309020205020404" pitchFamily="49" charset="0"/>
                <a:cs typeface="Courier New" panose="02070309020205020404" pitchFamily="49" charset="0"/>
              </a:rPr>
              <a:t>                                                                                       0.0s</a:t>
            </a:r>
          </a:p>
          <a:p>
            <a:r>
              <a:rPr lang="en-US" sz="700" b="1" dirty="0">
                <a:latin typeface="Courier New" panose="02070309020205020404" pitchFamily="49" charset="0"/>
                <a:cs typeface="Courier New" panose="02070309020205020404" pitchFamily="49" charset="0"/>
              </a:rPr>
              <a:t> =&gt; CACHED [base 4/4] COPY package-</a:t>
            </a:r>
            <a:r>
              <a:rPr lang="en-US" sz="700" b="1" dirty="0" err="1">
                <a:latin typeface="Courier New" panose="02070309020205020404" pitchFamily="49" charset="0"/>
                <a:cs typeface="Courier New" panose="02070309020205020404" pitchFamily="49" charset="0"/>
              </a:rPr>
              <a:t>lock.json</a:t>
            </a:r>
            <a:r>
              <a:rPr lang="en-US" sz="700" b="1" dirty="0">
                <a:latin typeface="Courier New" panose="02070309020205020404" pitchFamily="49" charset="0"/>
                <a:cs typeface="Courier New" panose="02070309020205020404" pitchFamily="49" charset="0"/>
              </a:rPr>
              <a:t> package-</a:t>
            </a:r>
            <a:r>
              <a:rPr lang="en-US" sz="700" b="1" dirty="0" err="1">
                <a:latin typeface="Courier New" panose="02070309020205020404" pitchFamily="49" charset="0"/>
                <a:cs typeface="Courier New" panose="02070309020205020404" pitchFamily="49" charset="0"/>
              </a:rPr>
              <a:t>lock.json</a:t>
            </a:r>
            <a:r>
              <a:rPr lang="en-US" sz="700" b="1" dirty="0">
                <a:latin typeface="Courier New" panose="02070309020205020404" pitchFamily="49" charset="0"/>
                <a:cs typeface="Courier New" panose="02070309020205020404" pitchFamily="49" charset="0"/>
              </a:rPr>
              <a:t>                                                                             0.0s</a:t>
            </a:r>
          </a:p>
          <a:p>
            <a:r>
              <a:rPr lang="en-US" sz="700" b="1" dirty="0">
                <a:highlight>
                  <a:srgbClr val="FFFF00"/>
                </a:highlight>
                <a:latin typeface="Courier New" panose="02070309020205020404" pitchFamily="49" charset="0"/>
                <a:cs typeface="Courier New" panose="02070309020205020404" pitchFamily="49" charset="0"/>
              </a:rPr>
              <a:t> =&gt; CACHED [test 1/3] RUN </a:t>
            </a:r>
            <a:r>
              <a:rPr lang="en-US" sz="700" b="1" dirty="0" err="1">
                <a:highlight>
                  <a:srgbClr val="FFFF00"/>
                </a:highlight>
                <a:latin typeface="Courier New" panose="02070309020205020404" pitchFamily="49" charset="0"/>
                <a:cs typeface="Courier New" panose="02070309020205020404" pitchFamily="49" charset="0"/>
              </a:rPr>
              <a:t>npm</a:t>
            </a:r>
            <a:r>
              <a:rPr lang="en-US" sz="700" b="1" dirty="0">
                <a:highlight>
                  <a:srgbClr val="FFFF00"/>
                </a:highlight>
                <a:latin typeface="Courier New" panose="02070309020205020404" pitchFamily="49" charset="0"/>
                <a:cs typeface="Courier New" panose="02070309020205020404" pitchFamily="49" charset="0"/>
              </a:rPr>
              <a:t> ci                                                                                                           0.0s</a:t>
            </a:r>
          </a:p>
          <a:p>
            <a:r>
              <a:rPr lang="en-US" sz="700" b="1" dirty="0">
                <a:highlight>
                  <a:srgbClr val="FFFF00"/>
                </a:highlight>
                <a:latin typeface="Courier New" panose="02070309020205020404" pitchFamily="49" charset="0"/>
                <a:cs typeface="Courier New" panose="02070309020205020404" pitchFamily="49" charset="0"/>
              </a:rPr>
              <a:t> =&gt; [test 2/3] COPY . .                                                                                                                    0.2s</a:t>
            </a:r>
          </a:p>
          <a:p>
            <a:r>
              <a:rPr lang="en-US" sz="700" b="1" dirty="0">
                <a:highlight>
                  <a:srgbClr val="FFFF00"/>
                </a:highlight>
                <a:latin typeface="Courier New" panose="02070309020205020404" pitchFamily="49" charset="0"/>
                <a:cs typeface="Courier New" panose="02070309020205020404" pitchFamily="49" charset="0"/>
              </a:rPr>
              <a:t> =&gt; [test 3/3] RUN </a:t>
            </a:r>
            <a:r>
              <a:rPr lang="en-US" sz="700" b="1" dirty="0" err="1">
                <a:highlight>
                  <a:srgbClr val="FFFF00"/>
                </a:highlight>
                <a:latin typeface="Courier New" panose="02070309020205020404" pitchFamily="49" charset="0"/>
                <a:cs typeface="Courier New" panose="02070309020205020404" pitchFamily="49" charset="0"/>
              </a:rPr>
              <a:t>npm</a:t>
            </a:r>
            <a:r>
              <a:rPr lang="en-US" sz="700" b="1" dirty="0">
                <a:highlight>
                  <a:srgbClr val="FFFF00"/>
                </a:highlight>
                <a:latin typeface="Courier New" panose="02070309020205020404" pitchFamily="49" charset="0"/>
                <a:cs typeface="Courier New" panose="02070309020205020404" pitchFamily="49" charset="0"/>
              </a:rPr>
              <a:t> run test                                                                                                            </a:t>
            </a:r>
            <a:r>
              <a:rPr lang="en-US" sz="700" b="1" dirty="0">
                <a:latin typeface="Courier New" panose="02070309020205020404" pitchFamily="49" charset="0"/>
                <a:cs typeface="Courier New" panose="02070309020205020404" pitchFamily="49" charset="0"/>
              </a:rPr>
              <a:t>4.7s</a:t>
            </a:r>
          </a:p>
          <a:p>
            <a:r>
              <a:rPr lang="en-US" sz="700" b="1" dirty="0">
                <a:latin typeface="Courier New" panose="02070309020205020404" pitchFamily="49" charset="0"/>
                <a:cs typeface="Courier New" panose="02070309020205020404" pitchFamily="49" charset="0"/>
              </a:rPr>
              <a:t> =&gt; exporting to image                                                                                                                     0.4s</a:t>
            </a:r>
          </a:p>
          <a:p>
            <a:r>
              <a:rPr lang="en-US" sz="700" b="1" dirty="0">
                <a:latin typeface="Courier New" panose="02070309020205020404" pitchFamily="49" charset="0"/>
                <a:cs typeface="Courier New" panose="02070309020205020404" pitchFamily="49" charset="0"/>
              </a:rPr>
              <a:t> =&gt; =&gt; exporting layers                                                                                                                    0.2s</a:t>
            </a:r>
          </a:p>
          <a:p>
            <a:r>
              <a:rPr lang="en-US" sz="700" b="1" dirty="0">
                <a:latin typeface="Courier New" panose="02070309020205020404" pitchFamily="49" charset="0"/>
                <a:cs typeface="Courier New" panose="02070309020205020404" pitchFamily="49" charset="0"/>
              </a:rPr>
              <a:t> =&gt; =&gt; writing image sha256:62a0974cbfdce4c2dcdf019f574f3abdd9583aecf2a43e093e60452e224666df                                               0.0s</a:t>
            </a:r>
          </a:p>
          <a:p>
            <a:r>
              <a:rPr lang="en-US" sz="700" b="1" dirty="0">
                <a:latin typeface="Courier New" panose="02070309020205020404" pitchFamily="49" charset="0"/>
                <a:cs typeface="Courier New" panose="02070309020205020404" pitchFamily="49" charset="0"/>
              </a:rPr>
              <a:t> =&gt; =&gt; naming to docker.io/library/testing</a:t>
            </a:r>
          </a:p>
        </p:txBody>
      </p:sp>
    </p:spTree>
    <p:extLst>
      <p:ext uri="{BB962C8B-B14F-4D97-AF65-F5344CB8AC3E}">
        <p14:creationId xmlns:p14="http://schemas.microsoft.com/office/powerpoint/2010/main" val="2406313636"/>
      </p:ext>
    </p:extLst>
  </p:cSld>
  <p:clrMapOvr>
    <a:masterClrMapping/>
  </p:clrMapOvr>
  <mc:AlternateContent xmlns:mc="http://schemas.openxmlformats.org/markup-compatibility/2006" xmlns:p14="http://schemas.microsoft.com/office/powerpoint/2010/main">
    <mc:Choice Requires="p14">
      <p:transition spd="slow" p14:dur="2000" advTm="12688"/>
    </mc:Choice>
    <mc:Fallback xmlns="">
      <p:transition spd="slow" advTm="12688"/>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8341B-9D10-746A-A4CA-7D66525136F9}"/>
              </a:ext>
            </a:extLst>
          </p:cNvPr>
          <p:cNvSpPr>
            <a:spLocks noGrp="1"/>
          </p:cNvSpPr>
          <p:nvPr>
            <p:ph type="title"/>
          </p:nvPr>
        </p:nvSpPr>
        <p:spPr/>
        <p:txBody>
          <a:bodyPr/>
          <a:lstStyle/>
          <a:p>
            <a:r>
              <a:rPr lang="en-US" dirty="0" err="1"/>
              <a:t>Dockerfile</a:t>
            </a:r>
            <a:r>
              <a:rPr lang="en-US" dirty="0"/>
              <a:t> w/ embedded sonar scan</a:t>
            </a:r>
          </a:p>
        </p:txBody>
      </p:sp>
      <p:sp>
        <p:nvSpPr>
          <p:cNvPr id="4" name="TextBox 3">
            <a:extLst>
              <a:ext uri="{FF2B5EF4-FFF2-40B4-BE49-F238E27FC236}">
                <a16:creationId xmlns:a16="http://schemas.microsoft.com/office/drawing/2014/main" id="{4654861D-88ED-DD73-BF16-C0DFF4DF8A2C}"/>
              </a:ext>
            </a:extLst>
          </p:cNvPr>
          <p:cNvSpPr txBox="1"/>
          <p:nvPr/>
        </p:nvSpPr>
        <p:spPr>
          <a:xfrm>
            <a:off x="4294908" y="1107194"/>
            <a:ext cx="4509682" cy="3970318"/>
          </a:xfrm>
          <a:prstGeom prst="rect">
            <a:avLst/>
          </a:prstGeom>
          <a:noFill/>
        </p:spPr>
        <p:txBody>
          <a:bodyPr wrap="square" rtlCol="0">
            <a:spAutoFit/>
          </a:bodyPr>
          <a:lstStyle/>
          <a:p>
            <a:r>
              <a:rPr lang="en-US" sz="1200" dirty="0"/>
              <a:t>RUN </a:t>
            </a:r>
            <a:r>
              <a:rPr lang="en-US" sz="1200" dirty="0" err="1"/>
              <a:t>npm</a:t>
            </a:r>
            <a:r>
              <a:rPr lang="en-US" sz="1200" dirty="0"/>
              <a:t> ci</a:t>
            </a:r>
          </a:p>
          <a:p>
            <a:r>
              <a:rPr lang="en-US" sz="1200" dirty="0"/>
              <a:t>COPY . .</a:t>
            </a:r>
          </a:p>
          <a:p>
            <a:r>
              <a:rPr lang="en-US" sz="1200" dirty="0"/>
              <a:t>COPY .git .git</a:t>
            </a:r>
          </a:p>
          <a:p>
            <a:r>
              <a:rPr lang="en-US" sz="1200" dirty="0"/>
              <a:t>RUN </a:t>
            </a:r>
            <a:r>
              <a:rPr lang="en-US" sz="1200" dirty="0" err="1"/>
              <a:t>npm</a:t>
            </a:r>
            <a:r>
              <a:rPr lang="en-US" sz="1200" dirty="0"/>
              <a:t> run test2</a:t>
            </a:r>
          </a:p>
          <a:p>
            <a:endParaRPr lang="en-US" sz="1200" dirty="0"/>
          </a:p>
          <a:p>
            <a:r>
              <a:rPr lang="en-US" sz="1200" dirty="0"/>
              <a:t>RUN sonar-scanner -</a:t>
            </a:r>
            <a:r>
              <a:rPr lang="en-US" sz="1200" dirty="0" err="1"/>
              <a:t>Dsonar.settings</a:t>
            </a:r>
            <a:r>
              <a:rPr lang="en-US" sz="1200" dirty="0"/>
              <a:t>=sonar-scanner/conf/sonar-</a:t>
            </a:r>
            <a:r>
              <a:rPr lang="en-US" sz="1200" dirty="0" err="1"/>
              <a:t>scanner.properties</a:t>
            </a:r>
            <a:endParaRPr lang="en-US" sz="1200" dirty="0"/>
          </a:p>
          <a:p>
            <a:endParaRPr lang="en-US" sz="1200" dirty="0"/>
          </a:p>
          <a:p>
            <a:r>
              <a:rPr lang="en-US" sz="1200" dirty="0"/>
              <a:t>RUN apt update &amp;&amp; apt install -y </a:t>
            </a:r>
            <a:r>
              <a:rPr lang="en-US" sz="1200" dirty="0" err="1"/>
              <a:t>jq</a:t>
            </a:r>
            <a:endParaRPr lang="en-US" sz="1200" dirty="0"/>
          </a:p>
          <a:p>
            <a:r>
              <a:rPr lang="en-US" sz="1200" dirty="0"/>
              <a:t>RUN curl --silent -u 18407a327a0148f4a8e33bbc3fff23a5: https://sonarqube.freshbrewed.science/api/project_analyses/search?project=dkrwtsts | </a:t>
            </a:r>
            <a:r>
              <a:rPr lang="en-US" sz="1200" dirty="0" err="1"/>
              <a:t>jq</a:t>
            </a:r>
            <a:r>
              <a:rPr lang="en-US" sz="1200" dirty="0"/>
              <a:t> -r '.analyses[].events[] | select(.category=="QUALITY_GATE") | .name' | head -n1 &gt; results</a:t>
            </a:r>
          </a:p>
          <a:p>
            <a:r>
              <a:rPr lang="en-US" sz="1200" dirty="0"/>
              <a:t>RUN grep -q "Failed" output; [ $? -eq 0 ] &amp;&amp; exit 1 || true</a:t>
            </a:r>
          </a:p>
          <a:p>
            <a:endParaRPr lang="en-US" sz="1200" dirty="0"/>
          </a:p>
          <a:p>
            <a:endParaRPr lang="en-US" sz="1200" dirty="0"/>
          </a:p>
          <a:p>
            <a:r>
              <a:rPr lang="en-US" sz="1200" dirty="0"/>
              <a:t>FROM base as prod</a:t>
            </a:r>
          </a:p>
          <a:p>
            <a:r>
              <a:rPr lang="en-US" sz="1200" dirty="0"/>
              <a:t>ENV NODE_ENV=production</a:t>
            </a:r>
          </a:p>
          <a:p>
            <a:r>
              <a:rPr lang="en-US" sz="1200" dirty="0"/>
              <a:t>RUN </a:t>
            </a:r>
            <a:r>
              <a:rPr lang="en-US" sz="1200" dirty="0" err="1"/>
              <a:t>npm</a:t>
            </a:r>
            <a:r>
              <a:rPr lang="en-US" sz="1200" dirty="0"/>
              <a:t> ci --production</a:t>
            </a:r>
          </a:p>
          <a:p>
            <a:r>
              <a:rPr lang="en-US" sz="1200" dirty="0"/>
              <a:t>COPY . .</a:t>
            </a:r>
          </a:p>
          <a:p>
            <a:r>
              <a:rPr lang="en-US" sz="1200" dirty="0"/>
              <a:t>CMD [ "node", "server.js" ]</a:t>
            </a:r>
          </a:p>
        </p:txBody>
      </p:sp>
      <p:sp>
        <p:nvSpPr>
          <p:cNvPr id="7" name="TextBox 6">
            <a:extLst>
              <a:ext uri="{FF2B5EF4-FFF2-40B4-BE49-F238E27FC236}">
                <a16:creationId xmlns:a16="http://schemas.microsoft.com/office/drawing/2014/main" id="{C5F3AF2D-D8F0-5B1A-E322-DE123123DAB7}"/>
              </a:ext>
            </a:extLst>
          </p:cNvPr>
          <p:cNvSpPr txBox="1"/>
          <p:nvPr/>
        </p:nvSpPr>
        <p:spPr>
          <a:xfrm>
            <a:off x="311700" y="1094914"/>
            <a:ext cx="4030710" cy="3970318"/>
          </a:xfrm>
          <a:prstGeom prst="rect">
            <a:avLst/>
          </a:prstGeom>
          <a:noFill/>
        </p:spPr>
        <p:txBody>
          <a:bodyPr wrap="square" rtlCol="0">
            <a:spAutoFit/>
          </a:bodyPr>
          <a:lstStyle/>
          <a:p>
            <a:r>
              <a:rPr lang="en-US" sz="1200" dirty="0"/>
              <a:t>FROM node:17.6.0 as base</a:t>
            </a:r>
          </a:p>
          <a:p>
            <a:endParaRPr lang="en-US" sz="1200" dirty="0"/>
          </a:p>
          <a:p>
            <a:r>
              <a:rPr lang="en-US" sz="1200" dirty="0"/>
              <a:t>WORKDIR /code</a:t>
            </a:r>
          </a:p>
          <a:p>
            <a:endParaRPr lang="en-US" sz="1200" dirty="0"/>
          </a:p>
          <a:p>
            <a:r>
              <a:rPr lang="en-US" sz="1200" dirty="0"/>
              <a:t>COPY </a:t>
            </a:r>
            <a:r>
              <a:rPr lang="en-US" sz="1200" dirty="0" err="1"/>
              <a:t>package.json</a:t>
            </a:r>
            <a:r>
              <a:rPr lang="en-US" sz="1200" dirty="0"/>
              <a:t> </a:t>
            </a:r>
            <a:r>
              <a:rPr lang="en-US" sz="1200" dirty="0" err="1"/>
              <a:t>package.json</a:t>
            </a:r>
            <a:endParaRPr lang="en-US" sz="1200" dirty="0"/>
          </a:p>
          <a:p>
            <a:r>
              <a:rPr lang="en-US" sz="1200" dirty="0"/>
              <a:t>COPY package-</a:t>
            </a:r>
            <a:r>
              <a:rPr lang="en-US" sz="1200" dirty="0" err="1"/>
              <a:t>lock.json</a:t>
            </a:r>
            <a:r>
              <a:rPr lang="en-US" sz="1200" dirty="0"/>
              <a:t> package-</a:t>
            </a:r>
            <a:r>
              <a:rPr lang="en-US" sz="1200" dirty="0" err="1"/>
              <a:t>lock.json</a:t>
            </a:r>
            <a:endParaRPr lang="en-US" sz="1200" dirty="0"/>
          </a:p>
          <a:p>
            <a:endParaRPr lang="en-US" sz="1200" dirty="0"/>
          </a:p>
          <a:p>
            <a:r>
              <a:rPr lang="en-US" sz="1200" dirty="0"/>
              <a:t>FROM base as test</a:t>
            </a:r>
          </a:p>
          <a:p>
            <a:r>
              <a:rPr lang="en-US" sz="1200" dirty="0"/>
              <a:t>RUN curl -s -L https://binaries.sonarsource.com/Distribution/sonar-scanner-cli/sonar-scanner-cli-4.7.0.2747-linux.zip -o sonarscanner.zip \</a:t>
            </a:r>
          </a:p>
          <a:p>
            <a:r>
              <a:rPr lang="en-US" sz="1200" dirty="0"/>
              <a:t>  &amp;&amp; unzip -</a:t>
            </a:r>
            <a:r>
              <a:rPr lang="en-US" sz="1200" dirty="0" err="1"/>
              <a:t>qq</a:t>
            </a:r>
            <a:r>
              <a:rPr lang="en-US" sz="1200" dirty="0"/>
              <a:t> sonarscanner.zip \</a:t>
            </a:r>
          </a:p>
          <a:p>
            <a:r>
              <a:rPr lang="en-US" sz="1200" dirty="0"/>
              <a:t>  &amp;&amp; rm -rf sonarscanner.zip \</a:t>
            </a:r>
          </a:p>
          <a:p>
            <a:r>
              <a:rPr lang="en-US" sz="1200" dirty="0"/>
              <a:t>  &amp;&amp; mv sonar-scanner-4.7.0.2747-linux sonar-scanner</a:t>
            </a:r>
          </a:p>
          <a:p>
            <a:r>
              <a:rPr lang="en-US" sz="1200" dirty="0"/>
              <a:t>COPY sonar-</a:t>
            </a:r>
            <a:r>
              <a:rPr lang="en-US" sz="1200" dirty="0" err="1"/>
              <a:t>scanner.properties</a:t>
            </a:r>
            <a:r>
              <a:rPr lang="en-US" sz="1200" dirty="0"/>
              <a:t> sonar-scanner/conf/sonar-</a:t>
            </a:r>
            <a:r>
              <a:rPr lang="en-US" sz="1200" dirty="0" err="1"/>
              <a:t>scanner.properties</a:t>
            </a:r>
            <a:endParaRPr lang="en-US" sz="1200" dirty="0"/>
          </a:p>
          <a:p>
            <a:r>
              <a:rPr lang="en-US" sz="1200" dirty="0"/>
              <a:t>ENV SONAR_RUNNER_HOME=sonar-scanner</a:t>
            </a:r>
          </a:p>
          <a:p>
            <a:r>
              <a:rPr lang="en-US" sz="1200" dirty="0"/>
              <a:t>ENV PATH $</a:t>
            </a:r>
            <a:r>
              <a:rPr lang="en-US" sz="1200" dirty="0" err="1"/>
              <a:t>PATH:sonar-scanner</a:t>
            </a:r>
            <a:r>
              <a:rPr lang="en-US" sz="1200" dirty="0"/>
              <a:t>/bin</a:t>
            </a:r>
          </a:p>
          <a:p>
            <a:r>
              <a:rPr lang="en-US" sz="1200" dirty="0"/>
              <a:t># RUN sed -</a:t>
            </a:r>
            <a:r>
              <a:rPr lang="en-US" sz="1200" dirty="0" err="1"/>
              <a:t>i</a:t>
            </a:r>
            <a:r>
              <a:rPr lang="en-US" sz="1200" dirty="0"/>
              <a:t> 's/</a:t>
            </a:r>
            <a:r>
              <a:rPr lang="en-US" sz="1200" dirty="0" err="1"/>
              <a:t>use_embedded_jre</a:t>
            </a:r>
            <a:r>
              <a:rPr lang="en-US" sz="1200" dirty="0"/>
              <a:t>=true/</a:t>
            </a:r>
            <a:r>
              <a:rPr lang="en-US" sz="1200" dirty="0" err="1"/>
              <a:t>use_embedded_jre</a:t>
            </a:r>
            <a:r>
              <a:rPr lang="en-US" sz="1200" dirty="0"/>
              <a:t>=false/g' sonar-scanner/bin/sonar-scanner</a:t>
            </a:r>
          </a:p>
        </p:txBody>
      </p:sp>
    </p:spTree>
    <p:extLst>
      <p:ext uri="{BB962C8B-B14F-4D97-AF65-F5344CB8AC3E}">
        <p14:creationId xmlns:p14="http://schemas.microsoft.com/office/powerpoint/2010/main" val="1659312509"/>
      </p:ext>
    </p:extLst>
  </p:cSld>
  <p:clrMapOvr>
    <a:masterClrMapping/>
  </p:clrMapOvr>
  <mc:AlternateContent xmlns:mc="http://schemas.openxmlformats.org/markup-compatibility/2006" xmlns:p14="http://schemas.microsoft.com/office/powerpoint/2010/main">
    <mc:Choice Requires="p14">
      <p:transition spd="slow" p14:dur="2000" advTm="71666"/>
    </mc:Choice>
    <mc:Fallback xmlns="">
      <p:transition spd="slow" advTm="71666"/>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454A3-82AC-D2D8-4EE9-258AFD2603B6}"/>
              </a:ext>
            </a:extLst>
          </p:cNvPr>
          <p:cNvSpPr>
            <a:spLocks noGrp="1"/>
          </p:cNvSpPr>
          <p:nvPr>
            <p:ph type="title"/>
          </p:nvPr>
        </p:nvSpPr>
        <p:spPr/>
        <p:txBody>
          <a:bodyPr/>
          <a:lstStyle/>
          <a:p>
            <a:r>
              <a:rPr lang="en-US" dirty="0"/>
              <a:t>Sonar results</a:t>
            </a:r>
          </a:p>
        </p:txBody>
      </p:sp>
      <p:sp>
        <p:nvSpPr>
          <p:cNvPr id="3" name="Text Placeholder 2">
            <a:extLst>
              <a:ext uri="{FF2B5EF4-FFF2-40B4-BE49-F238E27FC236}">
                <a16:creationId xmlns:a16="http://schemas.microsoft.com/office/drawing/2014/main" id="{C8D8E665-B909-D55F-F962-92FF197FECD9}"/>
              </a:ext>
            </a:extLst>
          </p:cNvPr>
          <p:cNvSpPr>
            <a:spLocks noGrp="1"/>
          </p:cNvSpPr>
          <p:nvPr>
            <p:ph type="body" idx="1"/>
          </p:nvPr>
        </p:nvSpPr>
        <p:spPr>
          <a:xfrm>
            <a:off x="311700" y="1132113"/>
            <a:ext cx="2676923" cy="3087586"/>
          </a:xfrm>
        </p:spPr>
        <p:txBody>
          <a:bodyPr/>
          <a:lstStyle/>
          <a:p>
            <a:r>
              <a:rPr lang="en-US" dirty="0"/>
              <a:t>Results of scan</a:t>
            </a:r>
          </a:p>
        </p:txBody>
      </p:sp>
      <p:pic>
        <p:nvPicPr>
          <p:cNvPr id="5" name="Picture 4">
            <a:extLst>
              <a:ext uri="{FF2B5EF4-FFF2-40B4-BE49-F238E27FC236}">
                <a16:creationId xmlns:a16="http://schemas.microsoft.com/office/drawing/2014/main" id="{043AA403-BED4-DE71-0ACB-AA082919CEC8}"/>
              </a:ext>
            </a:extLst>
          </p:cNvPr>
          <p:cNvPicPr>
            <a:picLocks noChangeAspect="1"/>
          </p:cNvPicPr>
          <p:nvPr/>
        </p:nvPicPr>
        <p:blipFill>
          <a:blip r:embed="rId3"/>
          <a:stretch>
            <a:fillRect/>
          </a:stretch>
        </p:blipFill>
        <p:spPr>
          <a:xfrm>
            <a:off x="3107377" y="1083052"/>
            <a:ext cx="5607974" cy="3961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49518DF9-4036-40FA-2368-73329DDF9AF3}"/>
              </a:ext>
            </a:extLst>
          </p:cNvPr>
          <p:cNvPicPr>
            <a:picLocks noChangeAspect="1"/>
          </p:cNvPicPr>
          <p:nvPr/>
        </p:nvPicPr>
        <p:blipFill>
          <a:blip r:embed="rId4"/>
          <a:stretch>
            <a:fillRect/>
          </a:stretch>
        </p:blipFill>
        <p:spPr>
          <a:xfrm>
            <a:off x="245423" y="1589643"/>
            <a:ext cx="7113319" cy="34026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6039DD52-C487-7722-4B78-1D00AF9D6A9B}"/>
              </a:ext>
            </a:extLst>
          </p:cNvPr>
          <p:cNvPicPr>
            <a:picLocks noChangeAspect="1"/>
          </p:cNvPicPr>
          <p:nvPr/>
        </p:nvPicPr>
        <p:blipFill>
          <a:blip r:embed="rId5"/>
          <a:stretch>
            <a:fillRect/>
          </a:stretch>
        </p:blipFill>
        <p:spPr>
          <a:xfrm>
            <a:off x="3184282" y="1083052"/>
            <a:ext cx="5454164" cy="39092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768959109"/>
      </p:ext>
    </p:extLst>
  </p:cSld>
  <p:clrMapOvr>
    <a:masterClrMapping/>
  </p:clrMapOvr>
  <mc:AlternateContent xmlns:mc="http://schemas.openxmlformats.org/markup-compatibility/2006" xmlns:p14="http://schemas.microsoft.com/office/powerpoint/2010/main">
    <mc:Choice Requires="p14">
      <p:transition spd="slow" p14:dur="2000" advTm="40993"/>
    </mc:Choice>
    <mc:Fallback xmlns="">
      <p:transition spd="slow" advTm="409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71"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914400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765E2D7E-B7BD-404F-9F71-D6620D37B9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useBgFill="1">
        <p:nvSpPr>
          <p:cNvPr id="75" name="Rectangle 74">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You Will Pay GIFs - Get the best GIF on GIPHY">
            <a:extLst>
              <a:ext uri="{FF2B5EF4-FFF2-40B4-BE49-F238E27FC236}">
                <a16:creationId xmlns:a16="http://schemas.microsoft.com/office/drawing/2014/main" id="{1B755AF4-2D1D-3387-2AC3-8DEC3357B48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936482" y="1070337"/>
            <a:ext cx="4724915" cy="291661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00E374F5-52B2-4260-8B1C-54237931F0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 Placeholder 2">
            <a:extLst>
              <a:ext uri="{FF2B5EF4-FFF2-40B4-BE49-F238E27FC236}">
                <a16:creationId xmlns:a16="http://schemas.microsoft.com/office/drawing/2014/main" id="{B751D2B5-AD95-B3D4-479B-7BEBBC9837F0}"/>
              </a:ext>
            </a:extLst>
          </p:cNvPr>
          <p:cNvSpPr>
            <a:spLocks noGrp="1"/>
          </p:cNvSpPr>
          <p:nvPr>
            <p:ph type="body" idx="1"/>
          </p:nvPr>
        </p:nvSpPr>
        <p:spPr>
          <a:xfrm>
            <a:off x="685330" y="1775319"/>
            <a:ext cx="2805382" cy="2910981"/>
          </a:xfrm>
        </p:spPr>
        <p:txBody>
          <a:bodyPr vert="horz" lIns="91440" tIns="45720" rIns="91440" bIns="45720" rtlCol="0">
            <a:normAutofit/>
          </a:bodyPr>
          <a:lstStyle/>
          <a:p>
            <a:pPr indent="-228600" defTabSz="914400">
              <a:buFont typeface="Arial" panose="020B0604020202020204" pitchFamily="34" charset="0"/>
              <a:buChar char="•"/>
            </a:pPr>
            <a:r>
              <a:rPr lang="en-US" sz="1400" dirty="0"/>
              <a:t>Gating</a:t>
            </a:r>
          </a:p>
          <a:p>
            <a:pPr indent="-228600" defTabSz="914400">
              <a:buFont typeface="Arial" panose="020B0604020202020204" pitchFamily="34" charset="0"/>
              <a:buChar char="•"/>
            </a:pPr>
            <a:r>
              <a:rPr lang="en-US" sz="1400" dirty="0"/>
              <a:t>Identity</a:t>
            </a:r>
          </a:p>
          <a:p>
            <a:pPr indent="-228600" defTabSz="914400">
              <a:buFont typeface="Arial" panose="020B0604020202020204" pitchFamily="34" charset="0"/>
              <a:buChar char="•"/>
            </a:pPr>
            <a:r>
              <a:rPr lang="en-US" sz="1400" dirty="0"/>
              <a:t>PR</a:t>
            </a:r>
          </a:p>
          <a:p>
            <a:pPr indent="-228600" defTabSz="914400">
              <a:buFont typeface="Arial" panose="020B0604020202020204" pitchFamily="34" charset="0"/>
              <a:buChar char="•"/>
            </a:pPr>
            <a:r>
              <a:rPr lang="en-US" sz="1400" dirty="0"/>
              <a:t>Branch</a:t>
            </a:r>
          </a:p>
          <a:p>
            <a:pPr indent="-228600" defTabSz="914400">
              <a:buFont typeface="Arial" panose="020B0604020202020204" pitchFamily="34" charset="0"/>
              <a:buChar char="•"/>
            </a:pPr>
            <a:r>
              <a:rPr lang="en-US" sz="1400" dirty="0"/>
              <a:t>Linting and plugins</a:t>
            </a:r>
          </a:p>
        </p:txBody>
      </p:sp>
      <p:sp>
        <p:nvSpPr>
          <p:cNvPr id="2" name="Title 1">
            <a:extLst>
              <a:ext uri="{FF2B5EF4-FFF2-40B4-BE49-F238E27FC236}">
                <a16:creationId xmlns:a16="http://schemas.microsoft.com/office/drawing/2014/main" id="{BF9BDDE1-CA4D-7A94-5698-AF844DE4D1FB}"/>
              </a:ext>
            </a:extLst>
          </p:cNvPr>
          <p:cNvSpPr>
            <a:spLocks noGrp="1"/>
          </p:cNvSpPr>
          <p:nvPr>
            <p:ph type="title"/>
          </p:nvPr>
        </p:nvSpPr>
        <p:spPr>
          <a:xfrm>
            <a:off x="685330" y="480623"/>
            <a:ext cx="2805386" cy="1180397"/>
          </a:xfrm>
        </p:spPr>
        <p:txBody>
          <a:bodyPr vert="horz" lIns="91440" tIns="45720" rIns="91440" bIns="45720" rtlCol="0" anchor="ctr">
            <a:normAutofit/>
          </a:bodyPr>
          <a:lstStyle/>
          <a:p>
            <a:pPr algn="l" defTabSz="914400">
              <a:spcBef>
                <a:spcPct val="0"/>
              </a:spcBef>
            </a:pPr>
            <a:r>
              <a:rPr lang="en-US" sz="3600" dirty="0"/>
              <a:t>Commercial features</a:t>
            </a:r>
          </a:p>
        </p:txBody>
      </p:sp>
    </p:spTree>
    <p:extLst>
      <p:ext uri="{BB962C8B-B14F-4D97-AF65-F5344CB8AC3E}">
        <p14:creationId xmlns:p14="http://schemas.microsoft.com/office/powerpoint/2010/main" val="1574789822"/>
      </p:ext>
    </p:extLst>
  </p:cSld>
  <p:clrMapOvr>
    <a:masterClrMapping/>
  </p:clrMapOvr>
  <mc:AlternateContent xmlns:mc="http://schemas.openxmlformats.org/markup-compatibility/2006" xmlns:p14="http://schemas.microsoft.com/office/powerpoint/2010/main">
    <mc:Choice Requires="p14">
      <p:transition spd="slow" p14:dur="2000" advTm="37951"/>
    </mc:Choice>
    <mc:Fallback xmlns="">
      <p:transition spd="slow" advTm="37951"/>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9E603-7725-DF33-2EFB-BD07F0E85D5D}"/>
              </a:ext>
            </a:extLst>
          </p:cNvPr>
          <p:cNvSpPr>
            <a:spLocks noGrp="1"/>
          </p:cNvSpPr>
          <p:nvPr>
            <p:ph type="title"/>
          </p:nvPr>
        </p:nvSpPr>
        <p:spPr/>
        <p:txBody>
          <a:bodyPr/>
          <a:lstStyle/>
          <a:p>
            <a:r>
              <a:rPr lang="en-US" dirty="0"/>
              <a:t>Building in ACR</a:t>
            </a:r>
          </a:p>
        </p:txBody>
      </p:sp>
      <p:sp>
        <p:nvSpPr>
          <p:cNvPr id="3" name="Text Placeholder 2">
            <a:extLst>
              <a:ext uri="{FF2B5EF4-FFF2-40B4-BE49-F238E27FC236}">
                <a16:creationId xmlns:a16="http://schemas.microsoft.com/office/drawing/2014/main" id="{B7158E4B-99BD-F852-A4A9-BC38D92344EF}"/>
              </a:ext>
            </a:extLst>
          </p:cNvPr>
          <p:cNvSpPr>
            <a:spLocks noGrp="1"/>
          </p:cNvSpPr>
          <p:nvPr>
            <p:ph type="body" idx="1"/>
          </p:nvPr>
        </p:nvSpPr>
        <p:spPr/>
        <p:txBody>
          <a:bodyPr/>
          <a:lstStyle/>
          <a:p>
            <a:r>
              <a:rPr lang="en-US" dirty="0"/>
              <a:t>Use </a:t>
            </a:r>
            <a:r>
              <a:rPr lang="en-US" dirty="0" err="1"/>
              <a:t>GitOps</a:t>
            </a:r>
            <a:r>
              <a:rPr lang="en-US" dirty="0"/>
              <a:t> trigger of Azure container registry to build automatically</a:t>
            </a:r>
          </a:p>
        </p:txBody>
      </p:sp>
      <p:sp>
        <p:nvSpPr>
          <p:cNvPr id="4" name="TextBox 3">
            <a:extLst>
              <a:ext uri="{FF2B5EF4-FFF2-40B4-BE49-F238E27FC236}">
                <a16:creationId xmlns:a16="http://schemas.microsoft.com/office/drawing/2014/main" id="{B5F2A296-233F-26B2-7C3A-BCF0F0C1E1EA}"/>
              </a:ext>
            </a:extLst>
          </p:cNvPr>
          <p:cNvSpPr txBox="1"/>
          <p:nvPr/>
        </p:nvSpPr>
        <p:spPr>
          <a:xfrm>
            <a:off x="360220" y="1733798"/>
            <a:ext cx="4322616" cy="2970044"/>
          </a:xfrm>
          <a:prstGeom prst="rect">
            <a:avLst/>
          </a:prstGeom>
          <a:noFill/>
        </p:spPr>
        <p:txBody>
          <a:bodyPr wrap="square" rtlCol="0">
            <a:spAutoFit/>
          </a:bodyPr>
          <a:lstStyle/>
          <a:p>
            <a:r>
              <a:rPr lang="en-US" sz="1100" b="1" dirty="0">
                <a:latin typeface="Courier New" panose="02070309020205020404" pitchFamily="49" charset="0"/>
                <a:cs typeface="Courier New" panose="02070309020205020404" pitchFamily="49" charset="0"/>
              </a:rPr>
              <a:t>$ cat </a:t>
            </a:r>
            <a:r>
              <a:rPr lang="en-US" sz="1100" b="1" dirty="0" err="1">
                <a:latin typeface="Courier New" panose="02070309020205020404" pitchFamily="49" charset="0"/>
                <a:cs typeface="Courier New" panose="02070309020205020404" pitchFamily="49" charset="0"/>
              </a:rPr>
              <a:t>taskmulti.yaml</a:t>
            </a:r>
            <a:endParaRPr lang="en-US" sz="1100" b="1" dirty="0">
              <a:latin typeface="Courier New" panose="02070309020205020404" pitchFamily="49" charset="0"/>
              <a:cs typeface="Courier New" panose="02070309020205020404" pitchFamily="49" charset="0"/>
            </a:endParaRPr>
          </a:p>
          <a:p>
            <a:r>
              <a:rPr lang="en-US" sz="1100" b="1" dirty="0">
                <a:latin typeface="Courier New" panose="02070309020205020404" pitchFamily="49" charset="0"/>
                <a:cs typeface="Courier New" panose="02070309020205020404" pitchFamily="49" charset="0"/>
              </a:rPr>
              <a:t>version: v1.1.0</a:t>
            </a:r>
          </a:p>
          <a:p>
            <a:r>
              <a:rPr lang="en-US" sz="1100" b="1" dirty="0">
                <a:latin typeface="Courier New" panose="02070309020205020404" pitchFamily="49" charset="0"/>
                <a:cs typeface="Courier New" panose="02070309020205020404" pitchFamily="49" charset="0"/>
              </a:rPr>
              <a:t>steps:</a:t>
            </a:r>
          </a:p>
          <a:p>
            <a:r>
              <a:rPr lang="en-US" sz="1100" b="1" dirty="0">
                <a:latin typeface="Courier New" panose="02070309020205020404" pitchFamily="49" charset="0"/>
                <a:cs typeface="Courier New" panose="02070309020205020404" pitchFamily="49" charset="0"/>
              </a:rPr>
              <a:t># Build target image</a:t>
            </a:r>
          </a:p>
          <a:p>
            <a:r>
              <a:rPr lang="en-US" sz="1100" b="1" dirty="0">
                <a:latin typeface="Courier New" panose="02070309020205020404" pitchFamily="49" charset="0"/>
                <a:cs typeface="Courier New" panose="02070309020205020404" pitchFamily="49" charset="0"/>
              </a:rPr>
              <a:t>- build: -t {{.</a:t>
            </a:r>
            <a:r>
              <a:rPr lang="en-US" sz="1100" b="1" dirty="0" err="1">
                <a:latin typeface="Courier New" panose="02070309020205020404" pitchFamily="49" charset="0"/>
                <a:cs typeface="Courier New" panose="02070309020205020404" pitchFamily="49" charset="0"/>
              </a:rPr>
              <a:t>Run.Registry</a:t>
            </a:r>
            <a:r>
              <a:rPr lang="en-US" sz="1100" b="1" dirty="0">
                <a:latin typeface="Courier New" panose="02070309020205020404" pitchFamily="49" charset="0"/>
                <a:cs typeface="Courier New" panose="02070309020205020404" pitchFamily="49" charset="0"/>
              </a:rPr>
              <a:t>}}/</a:t>
            </a:r>
            <a:r>
              <a:rPr lang="en-US" sz="1100" b="1" dirty="0" err="1">
                <a:latin typeface="Courier New" panose="02070309020205020404" pitchFamily="49" charset="0"/>
                <a:cs typeface="Courier New" panose="02070309020205020404" pitchFamily="49" charset="0"/>
              </a:rPr>
              <a:t>dockerwithtests:</a:t>
            </a:r>
            <a:r>
              <a:rPr lang="en-US" sz="1100" b="1" dirty="0" err="1">
                <a:highlight>
                  <a:srgbClr val="FFFF00"/>
                </a:highlight>
                <a:latin typeface="Courier New" panose="02070309020205020404" pitchFamily="49" charset="0"/>
                <a:cs typeface="Courier New" panose="02070309020205020404" pitchFamily="49" charset="0"/>
              </a:rPr>
              <a:t>devlatest</a:t>
            </a:r>
            <a:r>
              <a:rPr lang="en-US" sz="1100" b="1" dirty="0">
                <a:latin typeface="Courier New" panose="02070309020205020404" pitchFamily="49" charset="0"/>
                <a:cs typeface="Courier New" panose="02070309020205020404" pitchFamily="49" charset="0"/>
              </a:rPr>
              <a:t> -t {{.</a:t>
            </a:r>
            <a:r>
              <a:rPr lang="en-US" sz="1100" b="1" dirty="0" err="1">
                <a:latin typeface="Courier New" panose="02070309020205020404" pitchFamily="49" charset="0"/>
                <a:cs typeface="Courier New" panose="02070309020205020404" pitchFamily="49" charset="0"/>
              </a:rPr>
              <a:t>Run.Registry</a:t>
            </a:r>
            <a:r>
              <a:rPr lang="en-US" sz="1100" b="1" dirty="0">
                <a:latin typeface="Courier New" panose="02070309020205020404" pitchFamily="49" charset="0"/>
                <a:cs typeface="Courier New" panose="02070309020205020404" pitchFamily="49" charset="0"/>
              </a:rPr>
              <a:t>}}/</a:t>
            </a:r>
            <a:r>
              <a:rPr lang="en-US" sz="1100" b="1" dirty="0" err="1">
                <a:latin typeface="Courier New" panose="02070309020205020404" pitchFamily="49" charset="0"/>
                <a:cs typeface="Courier New" panose="02070309020205020404" pitchFamily="49" charset="0"/>
              </a:rPr>
              <a:t>dockerwithtests</a:t>
            </a:r>
            <a:r>
              <a:rPr lang="en-US" sz="1100" b="1" dirty="0">
                <a:highlight>
                  <a:srgbClr val="FFFF00"/>
                </a:highlight>
                <a:latin typeface="Courier New" panose="02070309020205020404" pitchFamily="49" charset="0"/>
                <a:cs typeface="Courier New" panose="02070309020205020404" pitchFamily="49" charset="0"/>
              </a:rPr>
              <a:t>:{{.Run.ID}} </a:t>
            </a:r>
            <a:r>
              <a:rPr lang="en-US" sz="1100" b="1" dirty="0">
                <a:latin typeface="Courier New" panose="02070309020205020404" pitchFamily="49" charset="0"/>
                <a:cs typeface="Courier New" panose="02070309020205020404" pitchFamily="49" charset="0"/>
              </a:rPr>
              <a:t>-t {{.</a:t>
            </a:r>
            <a:r>
              <a:rPr lang="en-US" sz="1100" b="1" dirty="0" err="1">
                <a:latin typeface="Courier New" panose="02070309020205020404" pitchFamily="49" charset="0"/>
                <a:cs typeface="Courier New" panose="02070309020205020404" pitchFamily="49" charset="0"/>
              </a:rPr>
              <a:t>Run.Registry</a:t>
            </a:r>
            <a:r>
              <a:rPr lang="en-US" sz="1100" b="1" dirty="0">
                <a:latin typeface="Courier New" panose="02070309020205020404" pitchFamily="49" charset="0"/>
                <a:cs typeface="Courier New" panose="02070309020205020404" pitchFamily="49" charset="0"/>
              </a:rPr>
              <a:t>}}/</a:t>
            </a:r>
            <a:r>
              <a:rPr lang="en-US" sz="1100" b="1" dirty="0" err="1">
                <a:latin typeface="Courier New" panose="02070309020205020404" pitchFamily="49" charset="0"/>
                <a:cs typeface="Courier New" panose="02070309020205020404" pitchFamily="49" charset="0"/>
              </a:rPr>
              <a:t>dockerwithtests</a:t>
            </a:r>
            <a:r>
              <a:rPr lang="en-US" sz="1100" b="1" dirty="0">
                <a:highlight>
                  <a:srgbClr val="FFFF00"/>
                </a:highlight>
                <a:latin typeface="Courier New" panose="02070309020205020404" pitchFamily="49" charset="0"/>
                <a:cs typeface="Courier New" panose="02070309020205020404" pitchFamily="49" charset="0"/>
              </a:rPr>
              <a:t>:{{.</a:t>
            </a:r>
            <a:r>
              <a:rPr lang="en-US" sz="1100" b="1" dirty="0" err="1">
                <a:highlight>
                  <a:srgbClr val="FFFF00"/>
                </a:highlight>
                <a:latin typeface="Courier New" panose="02070309020205020404" pitchFamily="49" charset="0"/>
                <a:cs typeface="Courier New" panose="02070309020205020404" pitchFamily="49" charset="0"/>
              </a:rPr>
              <a:t>Run.Commit</a:t>
            </a:r>
            <a:r>
              <a:rPr lang="en-US" sz="1100" b="1" dirty="0">
                <a:highlight>
                  <a:srgbClr val="FFFF00"/>
                </a:highlight>
                <a:latin typeface="Courier New" panose="02070309020205020404" pitchFamily="49" charset="0"/>
                <a:cs typeface="Courier New" panose="02070309020205020404" pitchFamily="49" charset="0"/>
              </a:rPr>
              <a:t>}}</a:t>
            </a:r>
            <a:r>
              <a:rPr lang="en-US" sz="1100" b="1" dirty="0">
                <a:latin typeface="Courier New" panose="02070309020205020404" pitchFamily="49" charset="0"/>
                <a:cs typeface="Courier New" panose="02070309020205020404" pitchFamily="49" charset="0"/>
              </a:rPr>
              <a:t> -f </a:t>
            </a:r>
            <a:r>
              <a:rPr lang="en-US" sz="1100" b="1" dirty="0" err="1">
                <a:latin typeface="Courier New" panose="02070309020205020404" pitchFamily="49" charset="0"/>
                <a:cs typeface="Courier New" panose="02070309020205020404" pitchFamily="49" charset="0"/>
              </a:rPr>
              <a:t>Dockerfile</a:t>
            </a:r>
            <a:r>
              <a:rPr lang="en-US" sz="1100" b="1" dirty="0">
                <a:latin typeface="Courier New" panose="02070309020205020404" pitchFamily="49" charset="0"/>
                <a:cs typeface="Courier New" panose="02070309020205020404" pitchFamily="49" charset="0"/>
              </a:rPr>
              <a:t> .</a:t>
            </a:r>
          </a:p>
          <a:p>
            <a:r>
              <a:rPr lang="en-US" sz="1100" b="1" dirty="0">
                <a:latin typeface="Courier New" panose="02070309020205020404" pitchFamily="49" charset="0"/>
                <a:cs typeface="Courier New" panose="02070309020205020404" pitchFamily="49" charset="0"/>
              </a:rPr>
              <a:t># Push image</a:t>
            </a:r>
          </a:p>
          <a:p>
            <a:r>
              <a:rPr lang="en-US" sz="1100" b="1" dirty="0">
                <a:latin typeface="Courier New" panose="02070309020205020404" pitchFamily="49" charset="0"/>
                <a:cs typeface="Courier New" panose="02070309020205020404" pitchFamily="49" charset="0"/>
              </a:rPr>
              <a:t>- push:</a:t>
            </a:r>
          </a:p>
          <a:p>
            <a:r>
              <a:rPr lang="en-US" sz="1100" b="1" dirty="0">
                <a:latin typeface="Courier New" panose="02070309020205020404" pitchFamily="49" charset="0"/>
                <a:cs typeface="Courier New" panose="02070309020205020404" pitchFamily="49" charset="0"/>
              </a:rPr>
              <a:t>  - {{.</a:t>
            </a:r>
            <a:r>
              <a:rPr lang="en-US" sz="1100" b="1" dirty="0" err="1">
                <a:latin typeface="Courier New" panose="02070309020205020404" pitchFamily="49" charset="0"/>
                <a:cs typeface="Courier New" panose="02070309020205020404" pitchFamily="49" charset="0"/>
              </a:rPr>
              <a:t>Run.Registry</a:t>
            </a:r>
            <a:r>
              <a:rPr lang="en-US" sz="1100" b="1" dirty="0">
                <a:latin typeface="Courier New" panose="02070309020205020404" pitchFamily="49" charset="0"/>
                <a:cs typeface="Courier New" panose="02070309020205020404" pitchFamily="49" charset="0"/>
              </a:rPr>
              <a:t>}}/</a:t>
            </a:r>
            <a:r>
              <a:rPr lang="en-US" sz="1100" b="1" dirty="0" err="1">
                <a:latin typeface="Courier New" panose="02070309020205020404" pitchFamily="49" charset="0"/>
                <a:cs typeface="Courier New" panose="02070309020205020404" pitchFamily="49" charset="0"/>
              </a:rPr>
              <a:t>dockerwithtests</a:t>
            </a:r>
            <a:r>
              <a:rPr lang="en-US" sz="1100" b="1" dirty="0">
                <a:highlight>
                  <a:srgbClr val="FFFF00"/>
                </a:highlight>
                <a:latin typeface="Courier New" panose="02070309020205020404" pitchFamily="49" charset="0"/>
                <a:cs typeface="Courier New" panose="02070309020205020404" pitchFamily="49" charset="0"/>
              </a:rPr>
              <a:t>:{{.</a:t>
            </a:r>
            <a:r>
              <a:rPr lang="en-US" sz="1100" b="1" dirty="0" err="1">
                <a:highlight>
                  <a:srgbClr val="FFFF00"/>
                </a:highlight>
                <a:latin typeface="Courier New" panose="02070309020205020404" pitchFamily="49" charset="0"/>
                <a:cs typeface="Courier New" panose="02070309020205020404" pitchFamily="49" charset="0"/>
              </a:rPr>
              <a:t>Run.Commit</a:t>
            </a:r>
            <a:r>
              <a:rPr lang="en-US" sz="1100" b="1" dirty="0">
                <a:highlight>
                  <a:srgbClr val="FFFF00"/>
                </a:highlight>
                <a:latin typeface="Courier New" panose="02070309020205020404" pitchFamily="49" charset="0"/>
                <a:cs typeface="Courier New" panose="02070309020205020404" pitchFamily="49" charset="0"/>
              </a:rPr>
              <a:t>}}</a:t>
            </a:r>
          </a:p>
          <a:p>
            <a:r>
              <a:rPr lang="en-US" sz="1100" b="1" dirty="0">
                <a:latin typeface="Courier New" panose="02070309020205020404" pitchFamily="49" charset="0"/>
                <a:cs typeface="Courier New" panose="02070309020205020404" pitchFamily="49" charset="0"/>
              </a:rPr>
              <a:t>- push:</a:t>
            </a:r>
          </a:p>
          <a:p>
            <a:r>
              <a:rPr lang="en-US" sz="1100" b="1" dirty="0">
                <a:latin typeface="Courier New" panose="02070309020205020404" pitchFamily="49" charset="0"/>
                <a:cs typeface="Courier New" panose="02070309020205020404" pitchFamily="49" charset="0"/>
              </a:rPr>
              <a:t>  - {{.</a:t>
            </a:r>
            <a:r>
              <a:rPr lang="en-US" sz="1100" b="1" dirty="0" err="1">
                <a:latin typeface="Courier New" panose="02070309020205020404" pitchFamily="49" charset="0"/>
                <a:cs typeface="Courier New" panose="02070309020205020404" pitchFamily="49" charset="0"/>
              </a:rPr>
              <a:t>Run.Registry</a:t>
            </a:r>
            <a:r>
              <a:rPr lang="en-US" sz="1100" b="1" dirty="0">
                <a:latin typeface="Courier New" panose="02070309020205020404" pitchFamily="49" charset="0"/>
                <a:cs typeface="Courier New" panose="02070309020205020404" pitchFamily="49" charset="0"/>
              </a:rPr>
              <a:t>}}/</a:t>
            </a:r>
            <a:r>
              <a:rPr lang="en-US" sz="1100" b="1" dirty="0" err="1">
                <a:latin typeface="Courier New" panose="02070309020205020404" pitchFamily="49" charset="0"/>
                <a:cs typeface="Courier New" panose="02070309020205020404" pitchFamily="49" charset="0"/>
              </a:rPr>
              <a:t>dockerwithtests</a:t>
            </a:r>
            <a:r>
              <a:rPr lang="en-US" sz="1100" b="1" dirty="0">
                <a:highlight>
                  <a:srgbClr val="FFFF00"/>
                </a:highlight>
                <a:latin typeface="Courier New" panose="02070309020205020404" pitchFamily="49" charset="0"/>
                <a:cs typeface="Courier New" panose="02070309020205020404" pitchFamily="49" charset="0"/>
              </a:rPr>
              <a:t>:{{.Run.ID}}</a:t>
            </a:r>
          </a:p>
          <a:p>
            <a:r>
              <a:rPr lang="en-US" sz="1100" b="1" dirty="0">
                <a:latin typeface="Courier New" panose="02070309020205020404" pitchFamily="49" charset="0"/>
                <a:cs typeface="Courier New" panose="02070309020205020404" pitchFamily="49" charset="0"/>
              </a:rPr>
              <a:t>- push:</a:t>
            </a:r>
          </a:p>
          <a:p>
            <a:r>
              <a:rPr lang="en-US" sz="1100" b="1" dirty="0">
                <a:latin typeface="Courier New" panose="02070309020205020404" pitchFamily="49" charset="0"/>
                <a:cs typeface="Courier New" panose="02070309020205020404" pitchFamily="49" charset="0"/>
              </a:rPr>
              <a:t>  - {{.</a:t>
            </a:r>
            <a:r>
              <a:rPr lang="en-US" sz="1100" b="1" dirty="0" err="1">
                <a:latin typeface="Courier New" panose="02070309020205020404" pitchFamily="49" charset="0"/>
                <a:cs typeface="Courier New" panose="02070309020205020404" pitchFamily="49" charset="0"/>
              </a:rPr>
              <a:t>Run.Registry</a:t>
            </a:r>
            <a:r>
              <a:rPr lang="en-US" sz="1100" b="1" dirty="0">
                <a:latin typeface="Courier New" panose="02070309020205020404" pitchFamily="49" charset="0"/>
                <a:cs typeface="Courier New" panose="02070309020205020404" pitchFamily="49" charset="0"/>
              </a:rPr>
              <a:t>}}/</a:t>
            </a:r>
            <a:r>
              <a:rPr lang="en-US" sz="1100" b="1" dirty="0" err="1">
                <a:latin typeface="Courier New" panose="02070309020205020404" pitchFamily="49" charset="0"/>
                <a:cs typeface="Courier New" panose="02070309020205020404" pitchFamily="49" charset="0"/>
              </a:rPr>
              <a:t>dockerwithtests</a:t>
            </a:r>
            <a:r>
              <a:rPr lang="en-US" sz="1100" b="1" dirty="0" err="1">
                <a:highlight>
                  <a:srgbClr val="FFFF00"/>
                </a:highlight>
                <a:latin typeface="Courier New" panose="02070309020205020404" pitchFamily="49" charset="0"/>
                <a:cs typeface="Courier New" panose="02070309020205020404" pitchFamily="49" charset="0"/>
              </a:rPr>
              <a:t>:devlatest</a:t>
            </a:r>
            <a:endParaRPr lang="en-US" sz="1100" b="1" dirty="0">
              <a:highlight>
                <a:srgbClr val="FFFF00"/>
              </a:highlight>
              <a:latin typeface="Courier New" panose="02070309020205020404" pitchFamily="49" charset="0"/>
              <a:cs typeface="Courier New" panose="02070309020205020404" pitchFamily="49" charset="0"/>
            </a:endParaRPr>
          </a:p>
        </p:txBody>
      </p:sp>
      <p:sp>
        <p:nvSpPr>
          <p:cNvPr id="5" name="TextBox 4">
            <a:extLst>
              <a:ext uri="{FF2B5EF4-FFF2-40B4-BE49-F238E27FC236}">
                <a16:creationId xmlns:a16="http://schemas.microsoft.com/office/drawing/2014/main" id="{FBCA35AC-F20B-35E7-C256-C0D2DA53CD18}"/>
              </a:ext>
            </a:extLst>
          </p:cNvPr>
          <p:cNvSpPr txBox="1"/>
          <p:nvPr/>
        </p:nvSpPr>
        <p:spPr>
          <a:xfrm>
            <a:off x="4857008" y="1551708"/>
            <a:ext cx="3677392" cy="2462213"/>
          </a:xfrm>
          <a:prstGeom prst="rect">
            <a:avLst/>
          </a:prstGeom>
          <a:noFill/>
        </p:spPr>
        <p:txBody>
          <a:bodyPr wrap="square" rtlCol="0">
            <a:spAutoFit/>
          </a:bodyPr>
          <a:lstStyle/>
          <a:p>
            <a:endParaRPr lang="en-US" sz="1100" b="1" dirty="0">
              <a:latin typeface="Courier New" panose="02070309020205020404" pitchFamily="49" charset="0"/>
              <a:cs typeface="Courier New" panose="02070309020205020404" pitchFamily="49" charset="0"/>
            </a:endParaRPr>
          </a:p>
          <a:p>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az</a:t>
            </a:r>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acr</a:t>
            </a:r>
            <a:r>
              <a:rPr lang="en-US" sz="1100" b="1" dirty="0">
                <a:latin typeface="Courier New" panose="02070309020205020404" pitchFamily="49" charset="0"/>
                <a:cs typeface="Courier New" panose="02070309020205020404" pitchFamily="49" charset="0"/>
              </a:rPr>
              <a:t> task create --registry $ACR_NAME --name </a:t>
            </a:r>
            <a:r>
              <a:rPr lang="en-US" sz="1100" b="1" dirty="0" err="1">
                <a:latin typeface="Courier New" panose="02070309020205020404" pitchFamily="49" charset="0"/>
                <a:cs typeface="Courier New" panose="02070309020205020404" pitchFamily="49" charset="0"/>
              </a:rPr>
              <a:t>gitopstrigger</a:t>
            </a:r>
            <a:r>
              <a:rPr lang="en-US" sz="1100" b="1" dirty="0">
                <a:latin typeface="Courier New" panose="02070309020205020404" pitchFamily="49" charset="0"/>
                <a:cs typeface="Courier New" panose="02070309020205020404" pitchFamily="49" charset="0"/>
              </a:rPr>
              <a:t> --context https://github.com/$GIT_USER/dockerWithTests2.git#main --file </a:t>
            </a:r>
            <a:r>
              <a:rPr lang="en-US" sz="1100" b="1" dirty="0" err="1">
                <a:latin typeface="Courier New" panose="02070309020205020404" pitchFamily="49" charset="0"/>
                <a:cs typeface="Courier New" panose="02070309020205020404" pitchFamily="49" charset="0"/>
              </a:rPr>
              <a:t>taskmulti.yaml</a:t>
            </a:r>
            <a:r>
              <a:rPr lang="en-US" sz="1100" b="1" dirty="0">
                <a:latin typeface="Courier New" panose="02070309020205020404" pitchFamily="49" charset="0"/>
                <a:cs typeface="Courier New" panose="02070309020205020404" pitchFamily="49" charset="0"/>
              </a:rPr>
              <a:t> --git-access-token $GIT_PAT</a:t>
            </a:r>
          </a:p>
          <a:p>
            <a:r>
              <a:rPr lang="en-US" sz="1100" b="1" dirty="0">
                <a:latin typeface="Courier New" panose="02070309020205020404" pitchFamily="49" charset="0"/>
                <a:cs typeface="Courier New" panose="02070309020205020404" pitchFamily="49" charset="0"/>
              </a:rPr>
              <a:t>{</a:t>
            </a:r>
          </a:p>
          <a:p>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agentConfiguration</a:t>
            </a:r>
            <a:r>
              <a:rPr lang="en-US" sz="1100" b="1" dirty="0">
                <a:latin typeface="Courier New" panose="02070309020205020404" pitchFamily="49" charset="0"/>
                <a:cs typeface="Courier New" panose="02070309020205020404" pitchFamily="49" charset="0"/>
              </a:rPr>
              <a:t>": {</a:t>
            </a:r>
          </a:p>
          <a:p>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cpu</a:t>
            </a:r>
            <a:r>
              <a:rPr lang="en-US" sz="1100" b="1" dirty="0">
                <a:latin typeface="Courier New" panose="02070309020205020404" pitchFamily="49" charset="0"/>
                <a:cs typeface="Courier New" panose="02070309020205020404" pitchFamily="49" charset="0"/>
              </a:rPr>
              <a:t>": 2</a:t>
            </a:r>
          </a:p>
          <a:p>
            <a:r>
              <a:rPr lang="en-US" sz="1100" b="1" dirty="0">
                <a:latin typeface="Courier New" panose="02070309020205020404" pitchFamily="49" charset="0"/>
                <a:cs typeface="Courier New" panose="02070309020205020404" pitchFamily="49" charset="0"/>
              </a:rPr>
              <a:t>  },</a:t>
            </a:r>
          </a:p>
          <a:p>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creationDate</a:t>
            </a:r>
            <a:r>
              <a:rPr lang="en-US" sz="1100" b="1" dirty="0">
                <a:latin typeface="Courier New" panose="02070309020205020404" pitchFamily="49" charset="0"/>
                <a:cs typeface="Courier New" panose="02070309020205020404" pitchFamily="49" charset="0"/>
              </a:rPr>
              <a:t>": "2022-04-07T02:09:23.708948+00:00",</a:t>
            </a:r>
          </a:p>
          <a:p>
            <a:r>
              <a:rPr lang="en-US" sz="1100" b="1" dirty="0">
                <a:latin typeface="Courier New" panose="02070309020205020404" pitchFamily="49" charset="0"/>
                <a:cs typeface="Courier New" panose="02070309020205020404" pitchFamily="49" charset="0"/>
              </a:rPr>
              <a:t>  "credentials": null,</a:t>
            </a:r>
            <a:br>
              <a:rPr lang="en-US" sz="1100" b="1" dirty="0">
                <a:latin typeface="Courier New" panose="02070309020205020404" pitchFamily="49" charset="0"/>
                <a:cs typeface="Courier New" panose="02070309020205020404" pitchFamily="49" charset="0"/>
              </a:rPr>
            </a:br>
            <a:r>
              <a:rPr lang="en-US" sz="1100" b="1"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786512558"/>
      </p:ext>
    </p:extLst>
  </p:cSld>
  <p:clrMapOvr>
    <a:masterClrMapping/>
  </p:clrMapOvr>
  <mc:AlternateContent xmlns:mc="http://schemas.openxmlformats.org/markup-compatibility/2006" xmlns:p14="http://schemas.microsoft.com/office/powerpoint/2010/main">
    <mc:Choice Requires="p14">
      <p:transition spd="slow" p14:dur="2000" advTm="71991"/>
    </mc:Choice>
    <mc:Fallback xmlns="">
      <p:transition spd="slow" advTm="7199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2050" name="Picture 2">
            <a:extLst>
              <a:ext uri="{FF2B5EF4-FFF2-40B4-BE49-F238E27FC236}">
                <a16:creationId xmlns:a16="http://schemas.microsoft.com/office/drawing/2014/main" id="{61CE860D-0080-3011-333F-459179E99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4180" y="232507"/>
            <a:ext cx="2732808" cy="2628168"/>
          </a:xfrm>
          <a:prstGeom prst="rect">
            <a:avLst/>
          </a:prstGeom>
          <a:noFill/>
          <a:extLst>
            <a:ext uri="{909E8E84-426E-40DD-AFC4-6F175D3DCCD1}">
              <a14:hiddenFill xmlns:a14="http://schemas.microsoft.com/office/drawing/2010/main">
                <a:solidFill>
                  <a:srgbClr val="FFFFFF"/>
                </a:solidFill>
              </a14:hiddenFill>
            </a:ext>
          </a:extLst>
        </p:spPr>
      </p:pic>
      <p:sp>
        <p:nvSpPr>
          <p:cNvPr id="60" name="Google Shape;60;p14"/>
          <p:cNvSpPr txBox="1">
            <a:spLocks noGrp="1"/>
          </p:cNvSpPr>
          <p:nvPr>
            <p:ph type="title"/>
          </p:nvPr>
        </p:nvSpPr>
        <p:spPr>
          <a:xfrm>
            <a:off x="311700" y="462623"/>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SCM, DevOps and SRE</a:t>
            </a:r>
            <a:endParaRPr/>
          </a:p>
        </p:txBody>
      </p:sp>
      <p:sp>
        <p:nvSpPr>
          <p:cNvPr id="62" name="Google Shape;62;p14"/>
          <p:cNvSpPr txBox="1"/>
          <p:nvPr/>
        </p:nvSpPr>
        <p:spPr>
          <a:xfrm>
            <a:off x="5278295" y="2571750"/>
            <a:ext cx="3631155" cy="240062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dirty="0">
              <a:solidFill>
                <a:schemeClr val="dk1"/>
              </a:solidFill>
            </a:endParaRPr>
          </a:p>
          <a:p>
            <a:pPr marL="0" lvl="0" indent="0" algn="l" rtl="0">
              <a:spcBef>
                <a:spcPts val="0"/>
              </a:spcBef>
              <a:spcAft>
                <a:spcPts val="0"/>
              </a:spcAft>
              <a:buNone/>
            </a:pPr>
            <a:r>
              <a:rPr lang="en" sz="1800" i="1" dirty="0">
                <a:solidFill>
                  <a:schemeClr val="dk1"/>
                </a:solidFill>
              </a:rPr>
              <a:t>“The objective of SCM is to ensure a systematic and traceable software development process in which all changes are precisely managed, so that a software system is always in a well-defined state at all times.”</a:t>
            </a:r>
            <a:endParaRPr i="1" dirty="0"/>
          </a:p>
        </p:txBody>
      </p:sp>
      <p:graphicFrame>
        <p:nvGraphicFramePr>
          <p:cNvPr id="2052" name="Google Shape;61;p14">
            <a:extLst>
              <a:ext uri="{FF2B5EF4-FFF2-40B4-BE49-F238E27FC236}">
                <a16:creationId xmlns:a16="http://schemas.microsoft.com/office/drawing/2014/main" id="{514CD70A-916C-D6CE-E58C-45F0D14E50D4}"/>
              </a:ext>
            </a:extLst>
          </p:cNvPr>
          <p:cNvGraphicFramePr/>
          <p:nvPr/>
        </p:nvGraphicFramePr>
        <p:xfrm>
          <a:off x="311700" y="1152475"/>
          <a:ext cx="5035500" cy="341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92680"/>
    </mc:Choice>
    <mc:Fallback xmlns="">
      <p:transition spd="slow" advTm="9268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64147-EDEB-0BAD-7ED3-053B73781A42}"/>
              </a:ext>
            </a:extLst>
          </p:cNvPr>
          <p:cNvSpPr>
            <a:spLocks noGrp="1"/>
          </p:cNvSpPr>
          <p:nvPr>
            <p:ph type="title"/>
          </p:nvPr>
        </p:nvSpPr>
        <p:spPr/>
        <p:txBody>
          <a:bodyPr/>
          <a:lstStyle/>
          <a:p>
            <a:pPr algn="l"/>
            <a:r>
              <a:rPr lang="en-US" dirty="0"/>
              <a:t>ACR GITOPS</a:t>
            </a:r>
          </a:p>
        </p:txBody>
      </p:sp>
      <p:sp>
        <p:nvSpPr>
          <p:cNvPr id="3" name="Text Placeholder 2">
            <a:extLst>
              <a:ext uri="{FF2B5EF4-FFF2-40B4-BE49-F238E27FC236}">
                <a16:creationId xmlns:a16="http://schemas.microsoft.com/office/drawing/2014/main" id="{C3A87BF3-6523-9EAD-3F7B-BDEB2818A5F2}"/>
              </a:ext>
            </a:extLst>
          </p:cNvPr>
          <p:cNvSpPr>
            <a:spLocks noGrp="1"/>
          </p:cNvSpPr>
          <p:nvPr>
            <p:ph type="body" idx="1"/>
          </p:nvPr>
        </p:nvSpPr>
        <p:spPr>
          <a:xfrm>
            <a:off x="311700" y="1152475"/>
            <a:ext cx="1572070" cy="3416400"/>
          </a:xfrm>
        </p:spPr>
        <p:txBody>
          <a:bodyPr/>
          <a:lstStyle/>
          <a:p>
            <a:pPr marL="114300" indent="0">
              <a:buNone/>
            </a:pPr>
            <a:r>
              <a:rPr lang="en-US" dirty="0"/>
              <a:t>Tasks</a:t>
            </a:r>
          </a:p>
          <a:p>
            <a:pPr marL="114300" indent="0">
              <a:buNone/>
            </a:pPr>
            <a:r>
              <a:rPr lang="en-US" dirty="0"/>
              <a:t>Runs</a:t>
            </a:r>
          </a:p>
          <a:p>
            <a:pPr marL="114300" indent="0">
              <a:buNone/>
            </a:pPr>
            <a:r>
              <a:rPr lang="en-US" dirty="0"/>
              <a:t>Images (Repositories)</a:t>
            </a:r>
          </a:p>
        </p:txBody>
      </p:sp>
      <p:pic>
        <p:nvPicPr>
          <p:cNvPr id="5" name="Picture 4">
            <a:extLst>
              <a:ext uri="{FF2B5EF4-FFF2-40B4-BE49-F238E27FC236}">
                <a16:creationId xmlns:a16="http://schemas.microsoft.com/office/drawing/2014/main" id="{9658F7F1-66F7-BFFE-D219-AC1F9AA10D91}"/>
              </a:ext>
            </a:extLst>
          </p:cNvPr>
          <p:cNvPicPr>
            <a:picLocks noChangeAspect="1"/>
          </p:cNvPicPr>
          <p:nvPr/>
        </p:nvPicPr>
        <p:blipFill>
          <a:blip r:embed="rId3"/>
          <a:stretch>
            <a:fillRect/>
          </a:stretch>
        </p:blipFill>
        <p:spPr>
          <a:xfrm>
            <a:off x="1932158" y="1073022"/>
            <a:ext cx="6829378" cy="28022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3625A81A-7FC1-1B11-C4FE-865355DAABB4}"/>
              </a:ext>
            </a:extLst>
          </p:cNvPr>
          <p:cNvPicPr>
            <a:picLocks noChangeAspect="1"/>
          </p:cNvPicPr>
          <p:nvPr/>
        </p:nvPicPr>
        <p:blipFill>
          <a:blip r:embed="rId4"/>
          <a:stretch>
            <a:fillRect/>
          </a:stretch>
        </p:blipFill>
        <p:spPr>
          <a:xfrm>
            <a:off x="1965365" y="1767888"/>
            <a:ext cx="6844559" cy="3097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2A7D256C-E6A8-994A-E14F-9E3DAFD7CABF}"/>
              </a:ext>
            </a:extLst>
          </p:cNvPr>
          <p:cNvPicPr>
            <a:picLocks noChangeAspect="1"/>
          </p:cNvPicPr>
          <p:nvPr/>
        </p:nvPicPr>
        <p:blipFill>
          <a:blip r:embed="rId5"/>
          <a:stretch>
            <a:fillRect/>
          </a:stretch>
        </p:blipFill>
        <p:spPr>
          <a:xfrm>
            <a:off x="2934481" y="72736"/>
            <a:ext cx="6072959" cy="4913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495345198"/>
      </p:ext>
    </p:extLst>
  </p:cSld>
  <p:clrMapOvr>
    <a:masterClrMapping/>
  </p:clrMapOvr>
  <mc:AlternateContent xmlns:mc="http://schemas.openxmlformats.org/markup-compatibility/2006" xmlns:p14="http://schemas.microsoft.com/office/powerpoint/2010/main">
    <mc:Choice Requires="p14">
      <p:transition spd="slow" p14:dur="2000" advTm="72549"/>
    </mc:Choice>
    <mc:Fallback xmlns="">
      <p:transition spd="slow" advTm="725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46EA2-7E1B-7565-CA18-606BAFCAF33E}"/>
              </a:ext>
            </a:extLst>
          </p:cNvPr>
          <p:cNvSpPr>
            <a:spLocks noGrp="1"/>
          </p:cNvSpPr>
          <p:nvPr>
            <p:ph type="title"/>
          </p:nvPr>
        </p:nvSpPr>
        <p:spPr/>
        <p:txBody>
          <a:bodyPr/>
          <a:lstStyle/>
          <a:p>
            <a:r>
              <a:rPr lang="en-US" dirty="0"/>
              <a:t>Features of ACR Standard</a:t>
            </a:r>
          </a:p>
        </p:txBody>
      </p:sp>
      <p:sp>
        <p:nvSpPr>
          <p:cNvPr id="3" name="Text Placeholder 2">
            <a:extLst>
              <a:ext uri="{FF2B5EF4-FFF2-40B4-BE49-F238E27FC236}">
                <a16:creationId xmlns:a16="http://schemas.microsoft.com/office/drawing/2014/main" id="{A4BAD0D2-42A9-6081-9D3A-68FE39B98467}"/>
              </a:ext>
            </a:extLst>
          </p:cNvPr>
          <p:cNvSpPr>
            <a:spLocks noGrp="1"/>
          </p:cNvSpPr>
          <p:nvPr>
            <p:ph type="body" idx="1"/>
          </p:nvPr>
        </p:nvSpPr>
        <p:spPr>
          <a:xfrm>
            <a:off x="311701" y="1152475"/>
            <a:ext cx="1626978" cy="3416400"/>
          </a:xfrm>
        </p:spPr>
        <p:txBody>
          <a:bodyPr/>
          <a:lstStyle/>
          <a:p>
            <a:r>
              <a:rPr lang="en-US" dirty="0"/>
              <a:t>Metrics</a:t>
            </a:r>
          </a:p>
          <a:p>
            <a:r>
              <a:rPr lang="en-US" dirty="0"/>
              <a:t>Logs</a:t>
            </a:r>
          </a:p>
          <a:p>
            <a:r>
              <a:rPr lang="en-US" dirty="0"/>
              <a:t>Access controls</a:t>
            </a:r>
          </a:p>
          <a:p>
            <a:r>
              <a:rPr lang="en-US" dirty="0" err="1"/>
              <a:t>webHooks</a:t>
            </a:r>
            <a:endParaRPr lang="en-US" dirty="0"/>
          </a:p>
        </p:txBody>
      </p:sp>
      <p:pic>
        <p:nvPicPr>
          <p:cNvPr id="5" name="Picture 4">
            <a:extLst>
              <a:ext uri="{FF2B5EF4-FFF2-40B4-BE49-F238E27FC236}">
                <a16:creationId xmlns:a16="http://schemas.microsoft.com/office/drawing/2014/main" id="{F8948487-D931-89E1-E3D6-FF38BC7722AF}"/>
              </a:ext>
            </a:extLst>
          </p:cNvPr>
          <p:cNvPicPr>
            <a:picLocks noChangeAspect="1"/>
          </p:cNvPicPr>
          <p:nvPr/>
        </p:nvPicPr>
        <p:blipFill>
          <a:blip r:embed="rId3"/>
          <a:stretch>
            <a:fillRect/>
          </a:stretch>
        </p:blipFill>
        <p:spPr>
          <a:xfrm>
            <a:off x="2438399" y="1187960"/>
            <a:ext cx="6361216" cy="3048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E75DD251-6753-D3A5-C561-3814E62CBE04}"/>
              </a:ext>
            </a:extLst>
          </p:cNvPr>
          <p:cNvPicPr>
            <a:picLocks noChangeAspect="1"/>
          </p:cNvPicPr>
          <p:nvPr/>
        </p:nvPicPr>
        <p:blipFill>
          <a:blip r:embed="rId4"/>
          <a:stretch>
            <a:fillRect/>
          </a:stretch>
        </p:blipFill>
        <p:spPr>
          <a:xfrm>
            <a:off x="2313708" y="1660801"/>
            <a:ext cx="6610597" cy="30376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7FC93ABD-64C9-9226-A232-D4A2E9CC3CED}"/>
              </a:ext>
            </a:extLst>
          </p:cNvPr>
          <p:cNvPicPr>
            <a:picLocks noChangeAspect="1"/>
          </p:cNvPicPr>
          <p:nvPr/>
        </p:nvPicPr>
        <p:blipFill>
          <a:blip r:embed="rId5"/>
          <a:stretch>
            <a:fillRect/>
          </a:stretch>
        </p:blipFill>
        <p:spPr>
          <a:xfrm>
            <a:off x="1978264" y="1570451"/>
            <a:ext cx="6985626" cy="3128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774776262"/>
      </p:ext>
    </p:extLst>
  </p:cSld>
  <p:clrMapOvr>
    <a:masterClrMapping/>
  </p:clrMapOvr>
  <mc:AlternateContent xmlns:mc="http://schemas.openxmlformats.org/markup-compatibility/2006" xmlns:p14="http://schemas.microsoft.com/office/powerpoint/2010/main">
    <mc:Choice Requires="p14">
      <p:transition spd="slow" p14:dur="2000" advTm="26109"/>
    </mc:Choice>
    <mc:Fallback xmlns="">
      <p:transition spd="slow" advTm="261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2342-DA4C-7537-9AA4-6656C73C436B}"/>
              </a:ext>
            </a:extLst>
          </p:cNvPr>
          <p:cNvSpPr>
            <a:spLocks noGrp="1"/>
          </p:cNvSpPr>
          <p:nvPr>
            <p:ph type="title"/>
          </p:nvPr>
        </p:nvSpPr>
        <p:spPr/>
        <p:txBody>
          <a:bodyPr/>
          <a:lstStyle/>
          <a:p>
            <a:r>
              <a:rPr lang="en-US" dirty="0"/>
              <a:t>Checking payloads with </a:t>
            </a:r>
            <a:r>
              <a:rPr lang="en-US" dirty="0" err="1"/>
              <a:t>hookdeck</a:t>
            </a:r>
            <a:endParaRPr lang="en-US" dirty="0"/>
          </a:p>
        </p:txBody>
      </p:sp>
      <p:sp>
        <p:nvSpPr>
          <p:cNvPr id="3" name="Text Placeholder 2">
            <a:extLst>
              <a:ext uri="{FF2B5EF4-FFF2-40B4-BE49-F238E27FC236}">
                <a16:creationId xmlns:a16="http://schemas.microsoft.com/office/drawing/2014/main" id="{B9A5BBE7-50FF-F2BF-AD98-D36F91CBC34A}"/>
              </a:ext>
            </a:extLst>
          </p:cNvPr>
          <p:cNvSpPr>
            <a:spLocks noGrp="1"/>
          </p:cNvSpPr>
          <p:nvPr>
            <p:ph type="body" idx="1"/>
          </p:nvPr>
        </p:nvSpPr>
        <p:spPr>
          <a:xfrm>
            <a:off x="311700" y="1152475"/>
            <a:ext cx="1350845" cy="3416400"/>
          </a:xfrm>
        </p:spPr>
        <p:txBody>
          <a:bodyPr/>
          <a:lstStyle/>
          <a:p>
            <a:pPr marL="114300" indent="0">
              <a:buNone/>
            </a:pPr>
            <a:r>
              <a:rPr lang="en-US" dirty="0" err="1"/>
              <a:t>Hookdeck</a:t>
            </a:r>
            <a:endParaRPr lang="en-US" dirty="0"/>
          </a:p>
        </p:txBody>
      </p:sp>
      <p:pic>
        <p:nvPicPr>
          <p:cNvPr id="5" name="Picture 4">
            <a:extLst>
              <a:ext uri="{FF2B5EF4-FFF2-40B4-BE49-F238E27FC236}">
                <a16:creationId xmlns:a16="http://schemas.microsoft.com/office/drawing/2014/main" id="{C4316527-CB90-DC77-13E5-F64572FC8198}"/>
              </a:ext>
            </a:extLst>
          </p:cNvPr>
          <p:cNvPicPr>
            <a:picLocks noChangeAspect="1"/>
          </p:cNvPicPr>
          <p:nvPr/>
        </p:nvPicPr>
        <p:blipFill>
          <a:blip r:embed="rId2"/>
          <a:stretch>
            <a:fillRect/>
          </a:stretch>
        </p:blipFill>
        <p:spPr>
          <a:xfrm>
            <a:off x="1733798" y="1152475"/>
            <a:ext cx="7228114" cy="38395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37487311"/>
      </p:ext>
    </p:extLst>
  </p:cSld>
  <p:clrMapOvr>
    <a:masterClrMapping/>
  </p:clrMapOvr>
  <mc:AlternateContent xmlns:mc="http://schemas.openxmlformats.org/markup-compatibility/2006" xmlns:p14="http://schemas.microsoft.com/office/powerpoint/2010/main">
    <mc:Choice Requires="p14">
      <p:transition spd="slow" p14:dur="2000" advTm="24669"/>
    </mc:Choice>
    <mc:Fallback xmlns="">
      <p:transition spd="slow" advTm="24669"/>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AA809-086C-F116-1633-83649411AFC6}"/>
              </a:ext>
            </a:extLst>
          </p:cNvPr>
          <p:cNvSpPr>
            <a:spLocks noGrp="1"/>
          </p:cNvSpPr>
          <p:nvPr>
            <p:ph type="title"/>
          </p:nvPr>
        </p:nvSpPr>
        <p:spPr/>
        <p:txBody>
          <a:bodyPr/>
          <a:lstStyle/>
          <a:p>
            <a:r>
              <a:rPr lang="en-US" dirty="0"/>
              <a:t>ACR (standard) Costs</a:t>
            </a:r>
          </a:p>
        </p:txBody>
      </p:sp>
      <p:sp>
        <p:nvSpPr>
          <p:cNvPr id="3" name="Text Placeholder 2">
            <a:extLst>
              <a:ext uri="{FF2B5EF4-FFF2-40B4-BE49-F238E27FC236}">
                <a16:creationId xmlns:a16="http://schemas.microsoft.com/office/drawing/2014/main" id="{5621E04C-46FD-20C6-6705-1F08F060348B}"/>
              </a:ext>
            </a:extLst>
          </p:cNvPr>
          <p:cNvSpPr>
            <a:spLocks noGrp="1"/>
          </p:cNvSpPr>
          <p:nvPr>
            <p:ph type="body" idx="1"/>
          </p:nvPr>
        </p:nvSpPr>
        <p:spPr/>
        <p:txBody>
          <a:bodyPr/>
          <a:lstStyle/>
          <a:p>
            <a:r>
              <a:rPr lang="en-US" dirty="0"/>
              <a:t>Averages $20/</a:t>
            </a:r>
            <a:r>
              <a:rPr lang="en-US" dirty="0" err="1"/>
              <a:t>mo</a:t>
            </a:r>
            <a:r>
              <a:rPr lang="en-US" dirty="0"/>
              <a:t> for me</a:t>
            </a:r>
          </a:p>
        </p:txBody>
      </p:sp>
      <p:pic>
        <p:nvPicPr>
          <p:cNvPr id="5" name="Picture 4">
            <a:extLst>
              <a:ext uri="{FF2B5EF4-FFF2-40B4-BE49-F238E27FC236}">
                <a16:creationId xmlns:a16="http://schemas.microsoft.com/office/drawing/2014/main" id="{42DC32AC-EBC0-66C5-B896-F2310901DDBC}"/>
              </a:ext>
            </a:extLst>
          </p:cNvPr>
          <p:cNvPicPr>
            <a:picLocks noChangeAspect="1"/>
          </p:cNvPicPr>
          <p:nvPr/>
        </p:nvPicPr>
        <p:blipFill>
          <a:blip r:embed="rId2"/>
          <a:stretch>
            <a:fillRect/>
          </a:stretch>
        </p:blipFill>
        <p:spPr>
          <a:xfrm>
            <a:off x="1262743" y="1630019"/>
            <a:ext cx="6717475" cy="3307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4418960"/>
      </p:ext>
    </p:extLst>
  </p:cSld>
  <p:clrMapOvr>
    <a:masterClrMapping/>
  </p:clrMapOvr>
  <mc:AlternateContent xmlns:mc="http://schemas.openxmlformats.org/markup-compatibility/2006" xmlns:p14="http://schemas.microsoft.com/office/powerpoint/2010/main">
    <mc:Choice Requires="p14">
      <p:transition spd="slow" p14:dur="2000" advTm="23341"/>
    </mc:Choice>
    <mc:Fallback xmlns="">
      <p:transition spd="slow" advTm="23341"/>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Shape 210"/>
        <p:cNvGrpSpPr/>
        <p:nvPr/>
      </p:nvGrpSpPr>
      <p:grpSpPr>
        <a:xfrm>
          <a:off x="0" y="0"/>
          <a:ext cx="0" cy="0"/>
          <a:chOff x="0" y="0"/>
          <a:chExt cx="0" cy="0"/>
        </a:xfrm>
      </p:grpSpPr>
      <p:pic>
        <p:nvPicPr>
          <p:cNvPr id="234" name="Picture 2">
            <a:extLst>
              <a:ext uri="{FF2B5EF4-FFF2-40B4-BE49-F238E27FC236}">
                <a16:creationId xmlns:a16="http://schemas.microsoft.com/office/drawing/2014/main" id="{7407B0FF-43E0-4B2E-B48B-C2A472D103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0"/>
            <a:ext cx="914400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109">
            <a:extLst>
              <a:ext uri="{FF2B5EF4-FFF2-40B4-BE49-F238E27FC236}">
                <a16:creationId xmlns:a16="http://schemas.microsoft.com/office/drawing/2014/main" id="{7CAC6C18-4147-48ED-8B6A-19B3E0D891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2" name="Rectangle 111">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4951" y="0"/>
            <a:ext cx="6099049"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4" name="Rectangle 113">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951" cy="51435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Google Shape;211;p26"/>
          <p:cNvSpPr txBox="1">
            <a:spLocks noGrp="1"/>
          </p:cNvSpPr>
          <p:nvPr>
            <p:ph type="title"/>
          </p:nvPr>
        </p:nvSpPr>
        <p:spPr>
          <a:xfrm>
            <a:off x="480805" y="985837"/>
            <a:ext cx="2133002" cy="2760183"/>
          </a:xfrm>
          <a:prstGeom prst="rect">
            <a:avLst/>
          </a:prstGeom>
        </p:spPr>
        <p:txBody>
          <a:bodyPr spcFirstLastPara="1" vert="horz" lIns="91440" tIns="45720" rIns="91440" bIns="45720" rtlCol="0" anchor="ctr" anchorCtr="0">
            <a:normAutofit/>
          </a:bodyPr>
          <a:lstStyle/>
          <a:p>
            <a:pPr marL="0" lvl="0" indent="0" algn="l" defTabSz="914400">
              <a:spcBef>
                <a:spcPct val="0"/>
              </a:spcBef>
              <a:spcAft>
                <a:spcPts val="0"/>
              </a:spcAft>
            </a:pPr>
            <a:r>
              <a:rPr lang="en-US" sz="3300"/>
              <a:t>3 Ways to GitOps</a:t>
            </a:r>
            <a:endParaRPr lang="en-US" sz="3300" dirty="0"/>
          </a:p>
        </p:txBody>
      </p:sp>
      <p:pic>
        <p:nvPicPr>
          <p:cNvPr id="116" name="Picture 115">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66700" b="77917"/>
          <a:stretch/>
        </p:blipFill>
        <p:spPr>
          <a:xfrm>
            <a:off x="0" y="0"/>
            <a:ext cx="3044951" cy="1135856"/>
          </a:xfrm>
          <a:prstGeom prst="rect">
            <a:avLst/>
          </a:prstGeom>
        </p:spPr>
      </p:pic>
      <p:pic>
        <p:nvPicPr>
          <p:cNvPr id="118" name="Picture 117">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8750" t="72830" b="14149"/>
          <a:stretch/>
        </p:blipFill>
        <p:spPr>
          <a:xfrm>
            <a:off x="1032794" y="4472177"/>
            <a:ext cx="1943100" cy="669694"/>
          </a:xfrm>
          <a:prstGeom prst="rect">
            <a:avLst/>
          </a:prstGeom>
        </p:spPr>
      </p:pic>
      <p:sp>
        <p:nvSpPr>
          <p:cNvPr id="2" name="TextBox 1">
            <a:extLst>
              <a:ext uri="{FF2B5EF4-FFF2-40B4-BE49-F238E27FC236}">
                <a16:creationId xmlns:a16="http://schemas.microsoft.com/office/drawing/2014/main" id="{82924574-56AF-7DD7-9727-3111D07A4788}"/>
              </a:ext>
            </a:extLst>
          </p:cNvPr>
          <p:cNvSpPr txBox="1"/>
          <p:nvPr/>
        </p:nvSpPr>
        <p:spPr>
          <a:xfrm>
            <a:off x="232152" y="4072983"/>
            <a:ext cx="5337375" cy="1000274"/>
          </a:xfrm>
          <a:prstGeom prst="rect">
            <a:avLst/>
          </a:prstGeom>
          <a:noFill/>
        </p:spPr>
        <p:txBody>
          <a:bodyPr wrap="square" rtlCol="0">
            <a:spAutoFit/>
          </a:bodyPr>
          <a:lstStyle/>
          <a:p>
            <a:pPr>
              <a:spcAft>
                <a:spcPts val="600"/>
              </a:spcAft>
            </a:pPr>
            <a:r>
              <a:rPr lang="en-US" i="1" err="1"/>
              <a:t>GitOps</a:t>
            </a:r>
            <a:r>
              <a:rPr lang="en-US" i="1"/>
              <a:t>, Like DevOps, is a Journey.  Moving progressively closer and closer to defining everything in GIT</a:t>
            </a:r>
          </a:p>
          <a:p>
            <a:pPr>
              <a:spcAft>
                <a:spcPts val="600"/>
              </a:spcAft>
            </a:pPr>
            <a:endParaRPr lang="en-US"/>
          </a:p>
        </p:txBody>
      </p:sp>
      <p:graphicFrame>
        <p:nvGraphicFramePr>
          <p:cNvPr id="236" name="Google Shape;212;p26">
            <a:extLst>
              <a:ext uri="{FF2B5EF4-FFF2-40B4-BE49-F238E27FC236}">
                <a16:creationId xmlns:a16="http://schemas.microsoft.com/office/drawing/2014/main" id="{6BA9EB8D-7541-7183-2CCB-8A8C4C2F4157}"/>
              </a:ext>
            </a:extLst>
          </p:cNvPr>
          <p:cNvGraphicFramePr/>
          <p:nvPr>
            <p:extLst>
              <p:ext uri="{D42A27DB-BD31-4B8C-83A1-F6EECF244321}">
                <p14:modId xmlns:p14="http://schemas.microsoft.com/office/powerpoint/2010/main" val="341587718"/>
              </p:ext>
            </p:extLst>
          </p:nvPr>
        </p:nvGraphicFramePr>
        <p:xfrm>
          <a:off x="3445668" y="666750"/>
          <a:ext cx="5012532" cy="345519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35141"/>
    </mc:Choice>
    <mc:Fallback xmlns="">
      <p:transition spd="slow" advTm="35141"/>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068" name="Rectangle 70">
            <a:extLst>
              <a:ext uri="{FF2B5EF4-FFF2-40B4-BE49-F238E27FC236}">
                <a16:creationId xmlns:a16="http://schemas.microsoft.com/office/drawing/2014/main" id="{31CA2540-FD07-4286-91E4-8D0DE4E50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3144CE-1FB4-E263-6291-22444A05CC10}"/>
              </a:ext>
            </a:extLst>
          </p:cNvPr>
          <p:cNvSpPr>
            <a:spLocks noGrp="1"/>
          </p:cNvSpPr>
          <p:nvPr>
            <p:ph type="ctrTitle"/>
          </p:nvPr>
        </p:nvSpPr>
        <p:spPr>
          <a:xfrm>
            <a:off x="845071" y="920459"/>
            <a:ext cx="3246614" cy="1881910"/>
          </a:xfrm>
        </p:spPr>
        <p:txBody>
          <a:bodyPr>
            <a:normAutofit/>
          </a:bodyPr>
          <a:lstStyle/>
          <a:p>
            <a:r>
              <a:rPr lang="en-US" err="1"/>
              <a:t>ArgoCD</a:t>
            </a:r>
          </a:p>
        </p:txBody>
      </p:sp>
      <p:sp>
        <p:nvSpPr>
          <p:cNvPr id="3" name="Text Placeholder 2">
            <a:extLst>
              <a:ext uri="{FF2B5EF4-FFF2-40B4-BE49-F238E27FC236}">
                <a16:creationId xmlns:a16="http://schemas.microsoft.com/office/drawing/2014/main" id="{405D8808-44B3-4E4E-3393-B146140E1A6C}"/>
              </a:ext>
            </a:extLst>
          </p:cNvPr>
          <p:cNvSpPr>
            <a:spLocks noGrp="1"/>
          </p:cNvSpPr>
          <p:nvPr>
            <p:ph type="subTitle" idx="1"/>
          </p:nvPr>
        </p:nvSpPr>
        <p:spPr>
          <a:xfrm>
            <a:off x="845071" y="2859520"/>
            <a:ext cx="3246614" cy="1028699"/>
          </a:xfrm>
        </p:spPr>
        <p:txBody>
          <a:bodyPr>
            <a:normAutofit/>
          </a:bodyPr>
          <a:lstStyle/>
          <a:p>
            <a:r>
              <a:rPr lang="en-US">
                <a:solidFill>
                  <a:schemeClr val="tx1">
                    <a:lumMod val="50000"/>
                    <a:lumOff val="50000"/>
                  </a:schemeClr>
                </a:solidFill>
              </a:rPr>
              <a:t>Using Argo CD (Hosted or SaaS)</a:t>
            </a:r>
          </a:p>
        </p:txBody>
      </p:sp>
      <p:pic>
        <p:nvPicPr>
          <p:cNvPr id="2069" name="Picture 72">
            <a:extLst>
              <a:ext uri="{FF2B5EF4-FFF2-40B4-BE49-F238E27FC236}">
                <a16:creationId xmlns:a16="http://schemas.microsoft.com/office/drawing/2014/main" id="{214924F5-CDC2-4DFA-82F3-4843ADD678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55295" t="89389" r="26987" b="24"/>
          <a:stretch/>
        </p:blipFill>
        <p:spPr>
          <a:xfrm flipH="1">
            <a:off x="0" y="0"/>
            <a:ext cx="1947333" cy="654531"/>
          </a:xfrm>
          <a:prstGeom prst="rect">
            <a:avLst/>
          </a:prstGeom>
        </p:spPr>
      </p:pic>
      <p:pic>
        <p:nvPicPr>
          <p:cNvPr id="2070" name="Picture 74">
            <a:extLst>
              <a:ext uri="{FF2B5EF4-FFF2-40B4-BE49-F238E27FC236}">
                <a16:creationId xmlns:a16="http://schemas.microsoft.com/office/drawing/2014/main" id="{AED59812-6820-446C-B994-0D059C97DC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91927" t="72411" b="13751"/>
          <a:stretch/>
        </p:blipFill>
        <p:spPr>
          <a:xfrm>
            <a:off x="7855495" y="4173425"/>
            <a:ext cx="1006159" cy="970075"/>
          </a:xfrm>
          <a:custGeom>
            <a:avLst/>
            <a:gdLst>
              <a:gd name="connsiteX0" fmla="*/ 0 w 1341545"/>
              <a:gd name="connsiteY0" fmla="*/ 0 h 1293433"/>
              <a:gd name="connsiteX1" fmla="*/ 1341545 w 1341545"/>
              <a:gd name="connsiteY1" fmla="*/ 0 h 1293433"/>
              <a:gd name="connsiteX2" fmla="*/ 1341545 w 1341545"/>
              <a:gd name="connsiteY2" fmla="*/ 1293433 h 1293433"/>
              <a:gd name="connsiteX3" fmla="*/ 150847 w 1341545"/>
              <a:gd name="connsiteY3" fmla="*/ 1293433 h 1293433"/>
              <a:gd name="connsiteX4" fmla="*/ 66240 w 1341545"/>
              <a:gd name="connsiteY4" fmla="*/ 1183451 h 1293433"/>
              <a:gd name="connsiteX5" fmla="*/ 0 w 1341545"/>
              <a:gd name="connsiteY5" fmla="*/ 1061841 h 12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45" h="1293433">
                <a:moveTo>
                  <a:pt x="0" y="0"/>
                </a:moveTo>
                <a:lnTo>
                  <a:pt x="1341545" y="0"/>
                </a:lnTo>
                <a:lnTo>
                  <a:pt x="1341545" y="1293433"/>
                </a:lnTo>
                <a:lnTo>
                  <a:pt x="150847" y="1293433"/>
                </a:lnTo>
                <a:lnTo>
                  <a:pt x="66240" y="1183451"/>
                </a:lnTo>
                <a:lnTo>
                  <a:pt x="0" y="1061841"/>
                </a:lnTo>
                <a:close/>
              </a:path>
            </a:pathLst>
          </a:custGeom>
        </p:spPr>
      </p:pic>
      <p:pic>
        <p:nvPicPr>
          <p:cNvPr id="2050" name="Picture 2">
            <a:extLst>
              <a:ext uri="{FF2B5EF4-FFF2-40B4-BE49-F238E27FC236}">
                <a16:creationId xmlns:a16="http://schemas.microsoft.com/office/drawing/2014/main" id="{2F66F08F-41EE-7F56-B5AD-A45EF67A017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97100" y="711199"/>
            <a:ext cx="2399042" cy="3557555"/>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76">
            <a:extLst>
              <a:ext uri="{FF2B5EF4-FFF2-40B4-BE49-F238E27FC236}">
                <a16:creationId xmlns:a16="http://schemas.microsoft.com/office/drawing/2014/main" id="{E844ED7C-1917-40D8-8B42-1B1C27BC5A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3623" t="43915" r="1" b="18252"/>
          <a:stretch/>
        </p:blipFill>
        <p:spPr>
          <a:xfrm flipH="1">
            <a:off x="0" y="2356739"/>
            <a:ext cx="3454004" cy="2786761"/>
          </a:xfrm>
          <a:prstGeom prst="rect">
            <a:avLst/>
          </a:prstGeom>
        </p:spPr>
      </p:pic>
    </p:spTree>
    <p:extLst>
      <p:ext uri="{BB962C8B-B14F-4D97-AF65-F5344CB8AC3E}">
        <p14:creationId xmlns:p14="http://schemas.microsoft.com/office/powerpoint/2010/main" val="129633063"/>
      </p:ext>
    </p:extLst>
  </p:cSld>
  <p:clrMapOvr>
    <a:masterClrMapping/>
  </p:clrMapOvr>
  <mc:AlternateContent xmlns:mc="http://schemas.openxmlformats.org/markup-compatibility/2006" xmlns:p14="http://schemas.microsoft.com/office/powerpoint/2010/main">
    <mc:Choice Requires="p14">
      <p:transition spd="slow" p14:dur="2000" advTm="11719"/>
    </mc:Choice>
    <mc:Fallback xmlns="">
      <p:transition spd="slow" advTm="11719"/>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CD628-D6A2-49EC-2707-15297F1ADDBF}"/>
              </a:ext>
            </a:extLst>
          </p:cNvPr>
          <p:cNvSpPr>
            <a:spLocks noGrp="1"/>
          </p:cNvSpPr>
          <p:nvPr>
            <p:ph type="title"/>
          </p:nvPr>
        </p:nvSpPr>
        <p:spPr/>
        <p:txBody>
          <a:bodyPr>
            <a:normAutofit/>
          </a:bodyPr>
          <a:lstStyle/>
          <a:p>
            <a:r>
              <a:rPr lang="en-US" dirty="0"/>
              <a:t>Hosted Argo with Kubernetes</a:t>
            </a:r>
          </a:p>
        </p:txBody>
      </p:sp>
      <p:sp>
        <p:nvSpPr>
          <p:cNvPr id="3" name="Text Placeholder 2">
            <a:extLst>
              <a:ext uri="{FF2B5EF4-FFF2-40B4-BE49-F238E27FC236}">
                <a16:creationId xmlns:a16="http://schemas.microsoft.com/office/drawing/2014/main" id="{3B78D870-EE50-81F2-2833-4B22BE7CBD96}"/>
              </a:ext>
            </a:extLst>
          </p:cNvPr>
          <p:cNvSpPr>
            <a:spLocks noGrp="1"/>
          </p:cNvSpPr>
          <p:nvPr>
            <p:ph type="body" idx="1"/>
          </p:nvPr>
        </p:nvSpPr>
        <p:spPr>
          <a:xfrm>
            <a:off x="311700" y="1152475"/>
            <a:ext cx="2439851" cy="3416400"/>
          </a:xfrm>
        </p:spPr>
        <p:txBody>
          <a:bodyPr>
            <a:normAutofit lnSpcReduction="10000"/>
          </a:bodyPr>
          <a:lstStyle/>
          <a:p>
            <a:pPr marL="114300" indent="0">
              <a:buNone/>
            </a:pPr>
            <a:r>
              <a:rPr lang="en-US" dirty="0"/>
              <a:t>Using SaaS hosted Argo we can get up and running with </a:t>
            </a:r>
            <a:r>
              <a:rPr lang="en-US" dirty="0" err="1"/>
              <a:t>ArgoCD</a:t>
            </a:r>
            <a:r>
              <a:rPr lang="en-US" dirty="0"/>
              <a:t> and </a:t>
            </a:r>
            <a:r>
              <a:rPr lang="en-US" dirty="0" err="1"/>
              <a:t>GitOps</a:t>
            </a:r>
            <a:r>
              <a:rPr lang="en-US" dirty="0"/>
              <a:t> in short time</a:t>
            </a:r>
          </a:p>
          <a:p>
            <a:pPr marL="114300" indent="0">
              <a:buNone/>
            </a:pPr>
            <a:endParaRPr lang="en-US" dirty="0"/>
          </a:p>
          <a:p>
            <a:pPr marL="114300" indent="0">
              <a:buNone/>
            </a:pPr>
            <a:r>
              <a:rPr lang="en-US" dirty="0"/>
              <a:t>Demo:</a:t>
            </a:r>
          </a:p>
          <a:p>
            <a:pPr>
              <a:buFontTx/>
              <a:buChar char="-"/>
            </a:pPr>
            <a:r>
              <a:rPr lang="en-US" dirty="0"/>
              <a:t>AWS EKS</a:t>
            </a:r>
          </a:p>
          <a:p>
            <a:pPr>
              <a:buFontTx/>
              <a:buChar char="-"/>
            </a:pPr>
            <a:r>
              <a:rPr lang="en-US" dirty="0" err="1"/>
              <a:t>Koncrete.dev</a:t>
            </a:r>
            <a:r>
              <a:rPr lang="en-US" dirty="0"/>
              <a:t> hosted Argo</a:t>
            </a:r>
          </a:p>
          <a:p>
            <a:pPr>
              <a:buFontTx/>
              <a:buChar char="-"/>
            </a:pPr>
            <a:r>
              <a:rPr lang="en-US" dirty="0"/>
              <a:t>Simple Nginx YAML in </a:t>
            </a:r>
            <a:r>
              <a:rPr lang="en-US" dirty="0" err="1"/>
              <a:t>Github</a:t>
            </a:r>
            <a:endParaRPr lang="en-US" dirty="0"/>
          </a:p>
        </p:txBody>
      </p:sp>
      <p:pic>
        <p:nvPicPr>
          <p:cNvPr id="5" name="Picture 4">
            <a:extLst>
              <a:ext uri="{FF2B5EF4-FFF2-40B4-BE49-F238E27FC236}">
                <a16:creationId xmlns:a16="http://schemas.microsoft.com/office/drawing/2014/main" id="{901448F3-7CA6-5398-E5E4-FB04458878E1}"/>
              </a:ext>
            </a:extLst>
          </p:cNvPr>
          <p:cNvPicPr>
            <a:picLocks noChangeAspect="1"/>
          </p:cNvPicPr>
          <p:nvPr/>
        </p:nvPicPr>
        <p:blipFill>
          <a:blip r:embed="rId2"/>
          <a:stretch>
            <a:fillRect/>
          </a:stretch>
        </p:blipFill>
        <p:spPr>
          <a:xfrm>
            <a:off x="2856883" y="1110641"/>
            <a:ext cx="5975417" cy="37322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6829324"/>
      </p:ext>
    </p:extLst>
  </p:cSld>
  <p:clrMapOvr>
    <a:masterClrMapping/>
  </p:clrMapOvr>
  <mc:AlternateContent xmlns:mc="http://schemas.openxmlformats.org/markup-compatibility/2006" xmlns:p14="http://schemas.microsoft.com/office/powerpoint/2010/main">
    <mc:Choice Requires="p14">
      <p:transition spd="slow" p14:dur="2000" advTm="36000"/>
    </mc:Choice>
    <mc:Fallback xmlns="">
      <p:transition spd="slow" advTm="36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8"/>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dirty="0"/>
              <a:t>EKS: Find VPC details and </a:t>
            </a:r>
            <a:r>
              <a:rPr lang="en-US" dirty="0" err="1"/>
              <a:t>Rolenames</a:t>
            </a:r>
            <a:endParaRPr dirty="0"/>
          </a:p>
        </p:txBody>
      </p:sp>
      <p:sp>
        <p:nvSpPr>
          <p:cNvPr id="225" name="Google Shape;225;p28"/>
          <p:cNvSpPr txBox="1">
            <a:spLocks noGrp="1"/>
          </p:cNvSpPr>
          <p:nvPr>
            <p:ph type="body" idx="1"/>
          </p:nvPr>
        </p:nvSpPr>
        <p:spPr>
          <a:xfrm>
            <a:off x="311700" y="1152475"/>
            <a:ext cx="24465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Get some pre-reqs, the IAM Role Arn, VpcId, Subnets and Security Group</a:t>
            </a:r>
            <a:endParaRPr/>
          </a:p>
        </p:txBody>
      </p:sp>
      <p:sp>
        <p:nvSpPr>
          <p:cNvPr id="226" name="Google Shape;226;p28"/>
          <p:cNvSpPr txBox="1"/>
          <p:nvPr/>
        </p:nvSpPr>
        <p:spPr>
          <a:xfrm>
            <a:off x="2758200" y="1152175"/>
            <a:ext cx="2953200" cy="412417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00" dirty="0">
                <a:latin typeface="Consolas"/>
                <a:ea typeface="Consolas"/>
                <a:cs typeface="Consolas"/>
                <a:sym typeface="Consolas"/>
              </a:rPr>
              <a:t>$ aws ec2 describe-vpcs | jq '.Vpcs[] | select(.InstanceTenancy | contains("default")) | .VpcId'</a:t>
            </a:r>
            <a:endParaRPr sz="1400" dirty="0">
              <a:latin typeface="Consolas"/>
              <a:ea typeface="Consolas"/>
              <a:cs typeface="Consolas"/>
              <a:sym typeface="Consolas"/>
            </a:endParaRPr>
          </a:p>
          <a:p>
            <a:pPr marL="0" lvl="0" indent="0" algn="l" rtl="0">
              <a:spcBef>
                <a:spcPts val="0"/>
              </a:spcBef>
              <a:spcAft>
                <a:spcPts val="0"/>
              </a:spcAft>
              <a:buNone/>
            </a:pPr>
            <a:r>
              <a:rPr lang="en" sz="1400" b="1" dirty="0">
                <a:latin typeface="Consolas"/>
                <a:ea typeface="Consolas"/>
                <a:cs typeface="Consolas"/>
                <a:sym typeface="Consolas"/>
              </a:rPr>
              <a:t>"vpc-b49ac9d0"</a:t>
            </a:r>
            <a:endParaRPr sz="1400" b="1" dirty="0">
              <a:latin typeface="Consolas"/>
              <a:ea typeface="Consolas"/>
              <a:cs typeface="Consolas"/>
              <a:sym typeface="Consolas"/>
            </a:endParaRPr>
          </a:p>
          <a:p>
            <a:pPr marL="0" lvl="0" indent="0" algn="l" rtl="0">
              <a:spcBef>
                <a:spcPts val="0"/>
              </a:spcBef>
              <a:spcAft>
                <a:spcPts val="0"/>
              </a:spcAft>
              <a:buNone/>
            </a:pPr>
            <a:endParaRPr sz="1400" dirty="0">
              <a:latin typeface="Consolas"/>
              <a:ea typeface="Consolas"/>
              <a:cs typeface="Consolas"/>
              <a:sym typeface="Consolas"/>
            </a:endParaRPr>
          </a:p>
          <a:p>
            <a:pPr marL="0" lvl="0" indent="0" algn="l" rtl="0">
              <a:spcBef>
                <a:spcPts val="0"/>
              </a:spcBef>
              <a:spcAft>
                <a:spcPts val="0"/>
              </a:spcAft>
              <a:buNone/>
            </a:pPr>
            <a:r>
              <a:rPr lang="en" sz="1400" dirty="0">
                <a:latin typeface="Consolas"/>
                <a:ea typeface="Consolas"/>
                <a:cs typeface="Consolas"/>
                <a:sym typeface="Consolas"/>
              </a:rPr>
              <a:t>$ aws ec2 describe-security-groups | jq '.SecurityGroups[] | select(.GroupName | contains("default")) | select(.VpcId == "vpc-b49ac9d0") | .GroupId'</a:t>
            </a:r>
            <a:endParaRPr sz="1400" dirty="0">
              <a:latin typeface="Consolas"/>
              <a:ea typeface="Consolas"/>
              <a:cs typeface="Consolas"/>
              <a:sym typeface="Consolas"/>
            </a:endParaRPr>
          </a:p>
          <a:p>
            <a:pPr marL="0" lvl="0" indent="0" algn="l" rtl="0">
              <a:spcBef>
                <a:spcPts val="0"/>
              </a:spcBef>
              <a:spcAft>
                <a:spcPts val="0"/>
              </a:spcAft>
              <a:buNone/>
            </a:pPr>
            <a:r>
              <a:rPr lang="en" sz="1400" b="1" dirty="0">
                <a:latin typeface="Consolas"/>
                <a:ea typeface="Consolas"/>
                <a:cs typeface="Consolas"/>
                <a:sym typeface="Consolas"/>
              </a:rPr>
              <a:t>"sg-2fb94957"</a:t>
            </a:r>
            <a:endParaRPr sz="1400" b="1" dirty="0">
              <a:latin typeface="Consolas"/>
              <a:ea typeface="Consolas"/>
              <a:cs typeface="Consolas"/>
              <a:sym typeface="Consolas"/>
            </a:endParaRPr>
          </a:p>
          <a:p>
            <a:pPr marL="0" lvl="0" indent="0" algn="l" rtl="0">
              <a:spcBef>
                <a:spcPts val="0"/>
              </a:spcBef>
              <a:spcAft>
                <a:spcPts val="0"/>
              </a:spcAft>
              <a:buNone/>
            </a:pPr>
            <a:endParaRPr sz="1400" dirty="0"/>
          </a:p>
          <a:p>
            <a:pPr marL="0" lvl="0" indent="0" algn="l" rtl="0">
              <a:spcBef>
                <a:spcPts val="0"/>
              </a:spcBef>
              <a:spcAft>
                <a:spcPts val="0"/>
              </a:spcAft>
              <a:buNone/>
            </a:pPr>
            <a:endParaRPr sz="1400" dirty="0"/>
          </a:p>
          <a:p>
            <a:pPr marL="0" lvl="0" indent="0" algn="l" rtl="0">
              <a:spcBef>
                <a:spcPts val="0"/>
              </a:spcBef>
              <a:spcAft>
                <a:spcPts val="0"/>
              </a:spcAft>
              <a:buNone/>
            </a:pPr>
            <a:endParaRPr dirty="0"/>
          </a:p>
        </p:txBody>
      </p:sp>
      <p:sp>
        <p:nvSpPr>
          <p:cNvPr id="227" name="Google Shape;227;p28"/>
          <p:cNvSpPr txBox="1"/>
          <p:nvPr/>
        </p:nvSpPr>
        <p:spPr>
          <a:xfrm>
            <a:off x="5658800" y="1115175"/>
            <a:ext cx="3230400" cy="449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00" dirty="0">
                <a:latin typeface="Consolas"/>
                <a:ea typeface="Consolas"/>
                <a:cs typeface="Consolas"/>
                <a:sym typeface="Consolas"/>
              </a:rPr>
              <a:t>$ aws iam list-roles | jq '.Roles[] | select(.RoleName | contains("EKS")) | .RoleName, .Arn'</a:t>
            </a:r>
            <a:endParaRPr sz="1400" dirty="0">
              <a:latin typeface="Consolas"/>
              <a:ea typeface="Consolas"/>
              <a:cs typeface="Consolas"/>
              <a:sym typeface="Consolas"/>
            </a:endParaRPr>
          </a:p>
          <a:p>
            <a:pPr marL="0" lvl="0" indent="0" algn="l" rtl="0">
              <a:spcBef>
                <a:spcPts val="0"/>
              </a:spcBef>
              <a:spcAft>
                <a:spcPts val="0"/>
              </a:spcAft>
              <a:buNone/>
            </a:pPr>
            <a:r>
              <a:rPr lang="en" sz="1400" dirty="0">
                <a:latin typeface="Consolas"/>
                <a:ea typeface="Consolas"/>
                <a:cs typeface="Consolas"/>
                <a:sym typeface="Consolas"/>
              </a:rPr>
              <a:t>"AWSServiceRoleForAmazonEKS"</a:t>
            </a:r>
            <a:endParaRPr sz="1400" dirty="0">
              <a:latin typeface="Consolas"/>
              <a:ea typeface="Consolas"/>
              <a:cs typeface="Consolas"/>
              <a:sym typeface="Consolas"/>
            </a:endParaRPr>
          </a:p>
          <a:p>
            <a:pPr marL="0" lvl="0" indent="0" algn="l" rtl="0">
              <a:spcBef>
                <a:spcPts val="0"/>
              </a:spcBef>
              <a:spcAft>
                <a:spcPts val="0"/>
              </a:spcAft>
              <a:buNone/>
            </a:pPr>
            <a:r>
              <a:rPr lang="en" sz="1400" b="1" dirty="0">
                <a:latin typeface="Consolas"/>
                <a:ea typeface="Consolas"/>
                <a:cs typeface="Consolas"/>
                <a:sym typeface="Consolas"/>
              </a:rPr>
              <a:t>"arn:aws:iam::095928337644:role/aws-service-role/eks.amazonaws.com/AWSServiceRoleForAmazonEKS"</a:t>
            </a:r>
            <a:endParaRPr sz="1400" b="1" dirty="0">
              <a:latin typeface="Consolas"/>
              <a:ea typeface="Consolas"/>
              <a:cs typeface="Consolas"/>
              <a:sym typeface="Consolas"/>
            </a:endParaRPr>
          </a:p>
          <a:p>
            <a:pPr marL="0" lvl="0" indent="0" algn="l" rtl="0">
              <a:spcBef>
                <a:spcPts val="0"/>
              </a:spcBef>
              <a:spcAft>
                <a:spcPts val="0"/>
              </a:spcAft>
              <a:buNone/>
            </a:pPr>
            <a:endParaRPr sz="1400" dirty="0">
              <a:latin typeface="Consolas"/>
              <a:ea typeface="Consolas"/>
              <a:cs typeface="Consolas"/>
              <a:sym typeface="Consolas"/>
            </a:endParaRPr>
          </a:p>
          <a:p>
            <a:pPr marL="0" lvl="0" indent="0" algn="l" rtl="0">
              <a:spcBef>
                <a:spcPts val="0"/>
              </a:spcBef>
              <a:spcAft>
                <a:spcPts val="0"/>
              </a:spcAft>
              <a:buNone/>
            </a:pPr>
            <a:r>
              <a:rPr lang="en" sz="1400" dirty="0">
                <a:latin typeface="Consolas"/>
                <a:ea typeface="Consolas"/>
                <a:cs typeface="Consolas"/>
                <a:sym typeface="Consolas"/>
              </a:rPr>
              <a:t>$ aws ec2 describe-subnets | jq '.Subnets[] | .SubnetId'</a:t>
            </a:r>
            <a:endParaRPr sz="1400" dirty="0">
              <a:latin typeface="Consolas"/>
              <a:ea typeface="Consolas"/>
              <a:cs typeface="Consolas"/>
              <a:sym typeface="Consolas"/>
            </a:endParaRPr>
          </a:p>
          <a:p>
            <a:pPr marL="0" lvl="0" indent="0" algn="l" rtl="0">
              <a:spcBef>
                <a:spcPts val="0"/>
              </a:spcBef>
              <a:spcAft>
                <a:spcPts val="0"/>
              </a:spcAft>
              <a:buNone/>
            </a:pPr>
            <a:r>
              <a:rPr lang="en" sz="1400" b="1" dirty="0">
                <a:latin typeface="Consolas"/>
                <a:ea typeface="Consolas"/>
                <a:cs typeface="Consolas"/>
                <a:sym typeface="Consolas"/>
              </a:rPr>
              <a:t>"subnet-b2529898"</a:t>
            </a:r>
            <a:endParaRPr sz="1400" b="1" dirty="0">
              <a:latin typeface="Consolas"/>
              <a:ea typeface="Consolas"/>
              <a:cs typeface="Consolas"/>
              <a:sym typeface="Consolas"/>
            </a:endParaRPr>
          </a:p>
          <a:p>
            <a:pPr marL="0" lvl="0" indent="0" algn="l" rtl="0">
              <a:spcBef>
                <a:spcPts val="0"/>
              </a:spcBef>
              <a:spcAft>
                <a:spcPts val="0"/>
              </a:spcAft>
              <a:buNone/>
            </a:pPr>
            <a:r>
              <a:rPr lang="en" sz="1400" b="1" dirty="0">
                <a:latin typeface="Consolas"/>
                <a:ea typeface="Consolas"/>
                <a:cs typeface="Consolas"/>
                <a:sym typeface="Consolas"/>
              </a:rPr>
              <a:t>"subnet-c39c0ba6"</a:t>
            </a:r>
            <a:endParaRPr sz="1400" b="1" dirty="0">
              <a:latin typeface="Consolas"/>
              <a:ea typeface="Consolas"/>
              <a:cs typeface="Consolas"/>
              <a:sym typeface="Consolas"/>
            </a:endParaRPr>
          </a:p>
          <a:p>
            <a:pPr marL="0" lvl="0" indent="0" algn="l" rtl="0">
              <a:spcBef>
                <a:spcPts val="0"/>
              </a:spcBef>
              <a:spcAft>
                <a:spcPts val="0"/>
              </a:spcAft>
              <a:buNone/>
            </a:pPr>
            <a:r>
              <a:rPr lang="en" sz="1400" dirty="0">
                <a:latin typeface="Consolas"/>
                <a:ea typeface="Consolas"/>
                <a:cs typeface="Consolas"/>
                <a:sym typeface="Consolas"/>
              </a:rPr>
              <a:t>"subnet-64ff7b12"</a:t>
            </a:r>
            <a:endParaRPr sz="1400" dirty="0">
              <a:latin typeface="Consolas"/>
              <a:ea typeface="Consolas"/>
              <a:cs typeface="Consolas"/>
              <a:sym typeface="Consolas"/>
            </a:endParaRPr>
          </a:p>
          <a:p>
            <a:pPr marL="0" lvl="0" indent="0" algn="l" rtl="0">
              <a:spcBef>
                <a:spcPts val="0"/>
              </a:spcBef>
              <a:spcAft>
                <a:spcPts val="0"/>
              </a:spcAft>
              <a:buNone/>
            </a:pPr>
            <a:r>
              <a:rPr lang="en" sz="1400" dirty="0">
                <a:latin typeface="Consolas"/>
                <a:ea typeface="Consolas"/>
                <a:cs typeface="Consolas"/>
                <a:sym typeface="Consolas"/>
              </a:rPr>
              <a:t>"subnet-a30b6a9e"</a:t>
            </a:r>
            <a:endParaRPr sz="1400" dirty="0">
              <a:latin typeface="Consolas"/>
              <a:ea typeface="Consolas"/>
              <a:cs typeface="Consolas"/>
              <a:sym typeface="Consolas"/>
            </a:endParaRPr>
          </a:p>
          <a:p>
            <a:pPr marL="0" lvl="0" indent="0" algn="l" rtl="0">
              <a:spcBef>
                <a:spcPts val="0"/>
              </a:spcBef>
              <a:spcAft>
                <a:spcPts val="0"/>
              </a:spcAft>
              <a:buNone/>
            </a:pPr>
            <a:r>
              <a:rPr lang="en" sz="1400" dirty="0">
                <a:latin typeface="Consolas"/>
                <a:ea typeface="Consolas"/>
                <a:cs typeface="Consolas"/>
                <a:sym typeface="Consolas"/>
              </a:rPr>
              <a:t>"subnet-f95788a1"</a:t>
            </a:r>
            <a:endParaRPr sz="1400" dirty="0">
              <a:latin typeface="Consolas"/>
              <a:ea typeface="Consolas"/>
              <a:cs typeface="Consolas"/>
              <a:sym typeface="Consolas"/>
            </a:endParaRPr>
          </a:p>
          <a:p>
            <a:pPr marL="0" lvl="0" indent="0" algn="l" rtl="0">
              <a:spcBef>
                <a:spcPts val="0"/>
              </a:spcBef>
              <a:spcAft>
                <a:spcPts val="0"/>
              </a:spcAft>
              <a:buNone/>
            </a:pPr>
            <a:r>
              <a:rPr lang="en" sz="1400" dirty="0">
                <a:latin typeface="Consolas"/>
                <a:ea typeface="Consolas"/>
                <a:cs typeface="Consolas"/>
                <a:sym typeface="Consolas"/>
              </a:rPr>
              <a:t>"subnet-19338d15"</a:t>
            </a:r>
            <a:endParaRPr sz="1400" dirty="0">
              <a:latin typeface="Consolas"/>
              <a:ea typeface="Consolas"/>
              <a:cs typeface="Consolas"/>
              <a:sym typeface="Consolas"/>
            </a:endParaRPr>
          </a:p>
          <a:p>
            <a:pPr marL="0" lvl="0" indent="0" algn="l" rtl="0">
              <a:spcBef>
                <a:spcPts val="0"/>
              </a:spcBef>
              <a:spcAft>
                <a:spcPts val="0"/>
              </a:spcAft>
              <a:buNone/>
            </a:pPr>
            <a:endParaRPr sz="1400" dirty="0"/>
          </a:p>
          <a:p>
            <a:pPr marL="0" lvl="0" indent="0" algn="l" rtl="0">
              <a:spcBef>
                <a:spcPts val="0"/>
              </a:spcBef>
              <a:spcAft>
                <a:spcPts val="0"/>
              </a:spcAft>
              <a:buNone/>
            </a:pPr>
            <a:endParaRPr sz="1400" dirty="0"/>
          </a:p>
        </p:txBody>
      </p:sp>
    </p:spTree>
  </p:cSld>
  <p:clrMapOvr>
    <a:masterClrMapping/>
  </p:clrMapOvr>
  <mc:AlternateContent xmlns:mc="http://schemas.openxmlformats.org/markup-compatibility/2006" xmlns:p14="http://schemas.microsoft.com/office/powerpoint/2010/main">
    <mc:Choice Requires="p14">
      <p:transition spd="slow" p14:dur="2000" advTm="15822"/>
    </mc:Choice>
    <mc:Fallback xmlns="">
      <p:transition spd="slow" advTm="15822"/>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9"/>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EKS: working through IAM issues</a:t>
            </a:r>
            <a:endParaRPr dirty="0"/>
          </a:p>
        </p:txBody>
      </p:sp>
      <p:sp>
        <p:nvSpPr>
          <p:cNvPr id="233" name="Google Shape;233;p29"/>
          <p:cNvSpPr txBox="1">
            <a:spLocks noGrp="1"/>
          </p:cNvSpPr>
          <p:nvPr>
            <p:ph type="body" idx="1"/>
          </p:nvPr>
        </p:nvSpPr>
        <p:spPr>
          <a:xfrm>
            <a:off x="311700" y="1152475"/>
            <a:ext cx="1851127"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dirty="0"/>
              <a:t>IAM issues with Create clusterrole</a:t>
            </a:r>
            <a:endParaRPr dirty="0"/>
          </a:p>
        </p:txBody>
      </p:sp>
      <p:sp>
        <p:nvSpPr>
          <p:cNvPr id="234" name="Google Shape;234;p29"/>
          <p:cNvSpPr txBox="1"/>
          <p:nvPr/>
        </p:nvSpPr>
        <p:spPr>
          <a:xfrm>
            <a:off x="2085968" y="948063"/>
            <a:ext cx="3220891" cy="427806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00" dirty="0">
                <a:latin typeface="Consolas"/>
                <a:ea typeface="Consolas"/>
                <a:cs typeface="Consolas"/>
                <a:sym typeface="Consolas"/>
              </a:rPr>
              <a:t>$ cat </a:t>
            </a:r>
            <a:r>
              <a:rPr lang="en-US" sz="700" dirty="0" err="1">
                <a:latin typeface="Consolas"/>
                <a:ea typeface="Consolas"/>
                <a:cs typeface="Consolas"/>
                <a:sym typeface="Consolas"/>
              </a:rPr>
              <a:t>eksclusterrole.json</a:t>
            </a:r>
            <a:endParaRPr lang="en-US" sz="700" dirty="0">
              <a:latin typeface="Consolas"/>
              <a:ea typeface="Consolas"/>
              <a:cs typeface="Consolas"/>
              <a:sym typeface="Consolas"/>
            </a:endParaRPr>
          </a:p>
          <a:p>
            <a:pPr marL="0" lvl="0" indent="0" algn="l" rtl="0">
              <a:spcBef>
                <a:spcPts val="0"/>
              </a:spcBef>
              <a:spcAft>
                <a:spcPts val="0"/>
              </a:spcAft>
              <a:buNone/>
            </a:pPr>
            <a:r>
              <a:rPr lang="en-US" sz="700" dirty="0">
                <a:latin typeface="Consolas"/>
                <a:ea typeface="Consolas"/>
                <a:cs typeface="Consolas"/>
                <a:sym typeface="Consolas"/>
              </a:rPr>
              <a:t>{</a:t>
            </a:r>
          </a:p>
          <a:p>
            <a:pPr marL="0" lvl="0" indent="0" algn="l" rtl="0">
              <a:spcBef>
                <a:spcPts val="0"/>
              </a:spcBef>
              <a:spcAft>
                <a:spcPts val="0"/>
              </a:spcAft>
              <a:buNone/>
            </a:pPr>
            <a:r>
              <a:rPr lang="en-US" sz="700" dirty="0">
                <a:latin typeface="Consolas"/>
                <a:ea typeface="Consolas"/>
                <a:cs typeface="Consolas"/>
                <a:sym typeface="Consolas"/>
              </a:rPr>
              <a:t>  "Version": "2012-10-17",</a:t>
            </a:r>
          </a:p>
          <a:p>
            <a:pPr marL="0" lvl="0" indent="0" algn="l" rtl="0">
              <a:spcBef>
                <a:spcPts val="0"/>
              </a:spcBef>
              <a:spcAft>
                <a:spcPts val="0"/>
              </a:spcAft>
              <a:buNone/>
            </a:pPr>
            <a:r>
              <a:rPr lang="en-US" sz="700" dirty="0">
                <a:latin typeface="Consolas"/>
                <a:ea typeface="Consolas"/>
                <a:cs typeface="Consolas"/>
                <a:sym typeface="Consolas"/>
              </a:rPr>
              <a:t>  "Statement": [</a:t>
            </a:r>
          </a:p>
          <a:p>
            <a:pPr marL="0" lvl="0" indent="0" algn="l" rtl="0">
              <a:spcBef>
                <a:spcPts val="0"/>
              </a:spcBef>
              <a:spcAft>
                <a:spcPts val="0"/>
              </a:spcAft>
              <a:buNone/>
            </a:pPr>
            <a:r>
              <a:rPr lang="en-US" sz="700" dirty="0">
                <a:latin typeface="Consolas"/>
                <a:ea typeface="Consolas"/>
                <a:cs typeface="Consolas"/>
                <a:sym typeface="Consolas"/>
              </a:rPr>
              <a:t>    {</a:t>
            </a:r>
          </a:p>
          <a:p>
            <a:pPr marL="0" lvl="0" indent="0" algn="l" rtl="0">
              <a:spcBef>
                <a:spcPts val="0"/>
              </a:spcBef>
              <a:spcAft>
                <a:spcPts val="0"/>
              </a:spcAft>
              <a:buNone/>
            </a:pPr>
            <a:r>
              <a:rPr lang="en-US" sz="700" dirty="0">
                <a:latin typeface="Consolas"/>
                <a:ea typeface="Consolas"/>
                <a:cs typeface="Consolas"/>
                <a:sym typeface="Consolas"/>
              </a:rPr>
              <a:t>      "Effect": "Allow",</a:t>
            </a:r>
          </a:p>
          <a:p>
            <a:pPr marL="0" lvl="0" indent="0" algn="l" rtl="0">
              <a:spcBef>
                <a:spcPts val="0"/>
              </a:spcBef>
              <a:spcAft>
                <a:spcPts val="0"/>
              </a:spcAft>
              <a:buNone/>
            </a:pPr>
            <a:r>
              <a:rPr lang="en-US" sz="700" dirty="0">
                <a:latin typeface="Consolas"/>
                <a:ea typeface="Consolas"/>
                <a:cs typeface="Consolas"/>
                <a:sym typeface="Consolas"/>
              </a:rPr>
              <a:t>      "Principal": {</a:t>
            </a:r>
          </a:p>
          <a:p>
            <a:pPr marL="0" lvl="0" indent="0" algn="l" rtl="0">
              <a:spcBef>
                <a:spcPts val="0"/>
              </a:spcBef>
              <a:spcAft>
                <a:spcPts val="0"/>
              </a:spcAft>
              <a:buNone/>
            </a:pPr>
            <a:r>
              <a:rPr lang="en-US" sz="700" dirty="0">
                <a:latin typeface="Consolas"/>
                <a:ea typeface="Consolas"/>
                <a:cs typeface="Consolas"/>
                <a:sym typeface="Consolas"/>
              </a:rPr>
              <a:t>        "Service": "eks.amazonaws.com"</a:t>
            </a:r>
          </a:p>
          <a:p>
            <a:pPr marL="0" lvl="0" indent="0" algn="l" rtl="0">
              <a:spcBef>
                <a:spcPts val="0"/>
              </a:spcBef>
              <a:spcAft>
                <a:spcPts val="0"/>
              </a:spcAft>
              <a:buNone/>
            </a:pPr>
            <a:r>
              <a:rPr lang="en-US" sz="700" dirty="0">
                <a:latin typeface="Consolas"/>
                <a:ea typeface="Consolas"/>
                <a:cs typeface="Consolas"/>
                <a:sym typeface="Consolas"/>
              </a:rPr>
              <a:t>      },</a:t>
            </a:r>
          </a:p>
          <a:p>
            <a:pPr marL="0" lvl="0" indent="0" algn="l" rtl="0">
              <a:spcBef>
                <a:spcPts val="0"/>
              </a:spcBef>
              <a:spcAft>
                <a:spcPts val="0"/>
              </a:spcAft>
              <a:buNone/>
            </a:pPr>
            <a:r>
              <a:rPr lang="en-US" sz="700" dirty="0">
                <a:latin typeface="Consolas"/>
                <a:ea typeface="Consolas"/>
                <a:cs typeface="Consolas"/>
                <a:sym typeface="Consolas"/>
              </a:rPr>
              <a:t>      "Action": "</a:t>
            </a:r>
            <a:r>
              <a:rPr lang="en-US" sz="700" dirty="0" err="1">
                <a:latin typeface="Consolas"/>
                <a:ea typeface="Consolas"/>
                <a:cs typeface="Consolas"/>
                <a:sym typeface="Consolas"/>
              </a:rPr>
              <a:t>sts:AssumeRole</a:t>
            </a:r>
            <a:r>
              <a:rPr lang="en-US" sz="700" dirty="0">
                <a:latin typeface="Consolas"/>
                <a:ea typeface="Consolas"/>
                <a:cs typeface="Consolas"/>
                <a:sym typeface="Consolas"/>
              </a:rPr>
              <a:t>"</a:t>
            </a:r>
          </a:p>
          <a:p>
            <a:pPr marL="0" lvl="0" indent="0" algn="l" rtl="0">
              <a:spcBef>
                <a:spcPts val="0"/>
              </a:spcBef>
              <a:spcAft>
                <a:spcPts val="0"/>
              </a:spcAft>
              <a:buNone/>
            </a:pPr>
            <a:r>
              <a:rPr lang="en-US" sz="700" dirty="0">
                <a:latin typeface="Consolas"/>
                <a:ea typeface="Consolas"/>
                <a:cs typeface="Consolas"/>
                <a:sym typeface="Consolas"/>
              </a:rPr>
              <a:t>    }</a:t>
            </a:r>
          </a:p>
          <a:p>
            <a:pPr marL="0" lvl="0" indent="0" algn="l" rtl="0">
              <a:spcBef>
                <a:spcPts val="0"/>
              </a:spcBef>
              <a:spcAft>
                <a:spcPts val="0"/>
              </a:spcAft>
              <a:buNone/>
            </a:pPr>
            <a:r>
              <a:rPr lang="en-US" sz="700" dirty="0">
                <a:latin typeface="Consolas"/>
                <a:ea typeface="Consolas"/>
                <a:cs typeface="Consolas"/>
                <a:sym typeface="Consolas"/>
              </a:rPr>
              <a:t>  ]</a:t>
            </a:r>
          </a:p>
          <a:p>
            <a:pPr marL="0" lvl="0" indent="0" algn="l" rtl="0">
              <a:spcBef>
                <a:spcPts val="0"/>
              </a:spcBef>
              <a:spcAft>
                <a:spcPts val="0"/>
              </a:spcAft>
              <a:buNone/>
            </a:pPr>
            <a:r>
              <a:rPr lang="en-US" sz="700" dirty="0">
                <a:latin typeface="Consolas"/>
                <a:ea typeface="Consolas"/>
                <a:cs typeface="Consolas"/>
                <a:sym typeface="Consolas"/>
              </a:rPr>
              <a:t>}</a:t>
            </a:r>
          </a:p>
          <a:p>
            <a:pPr marL="0" lvl="0" indent="0" algn="l" rtl="0">
              <a:spcBef>
                <a:spcPts val="0"/>
              </a:spcBef>
              <a:spcAft>
                <a:spcPts val="0"/>
              </a:spcAft>
              <a:buNone/>
            </a:pPr>
            <a:endParaRPr lang="en-US" sz="700" dirty="0">
              <a:latin typeface="Consolas"/>
              <a:ea typeface="Consolas"/>
              <a:cs typeface="Consolas"/>
              <a:sym typeface="Consolas"/>
            </a:endParaRPr>
          </a:p>
          <a:p>
            <a:pPr marL="0" lvl="0" indent="0" algn="l" rtl="0">
              <a:spcBef>
                <a:spcPts val="0"/>
              </a:spcBef>
              <a:spcAft>
                <a:spcPts val="0"/>
              </a:spcAft>
              <a:buNone/>
            </a:pPr>
            <a:r>
              <a:rPr lang="en-US" sz="700" dirty="0">
                <a:latin typeface="Consolas"/>
                <a:ea typeface="Consolas"/>
                <a:cs typeface="Consolas"/>
                <a:sym typeface="Consolas"/>
              </a:rPr>
              <a:t>$ </a:t>
            </a:r>
            <a:r>
              <a:rPr lang="en-US" sz="700" dirty="0" err="1">
                <a:latin typeface="Consolas"/>
                <a:ea typeface="Consolas"/>
                <a:cs typeface="Consolas"/>
                <a:sym typeface="Consolas"/>
              </a:rPr>
              <a:t>aws</a:t>
            </a:r>
            <a:r>
              <a:rPr lang="en-US" sz="700" dirty="0">
                <a:latin typeface="Consolas"/>
                <a:ea typeface="Consolas"/>
                <a:cs typeface="Consolas"/>
                <a:sym typeface="Consolas"/>
              </a:rPr>
              <a:t> </a:t>
            </a:r>
            <a:r>
              <a:rPr lang="en-US" sz="700" dirty="0" err="1">
                <a:latin typeface="Consolas"/>
                <a:ea typeface="Consolas"/>
                <a:cs typeface="Consolas"/>
                <a:sym typeface="Consolas"/>
              </a:rPr>
              <a:t>iam</a:t>
            </a:r>
            <a:r>
              <a:rPr lang="en-US" sz="700" dirty="0">
                <a:latin typeface="Consolas"/>
                <a:ea typeface="Consolas"/>
                <a:cs typeface="Consolas"/>
                <a:sym typeface="Consolas"/>
              </a:rPr>
              <a:t> create-role --role-name </a:t>
            </a:r>
            <a:r>
              <a:rPr lang="en-US" sz="700" dirty="0" err="1">
                <a:latin typeface="Consolas"/>
                <a:ea typeface="Consolas"/>
                <a:cs typeface="Consolas"/>
                <a:sym typeface="Consolas"/>
              </a:rPr>
              <a:t>AmazonEKSNodeRole</a:t>
            </a:r>
            <a:r>
              <a:rPr lang="en-US" sz="700" dirty="0">
                <a:latin typeface="Consolas"/>
                <a:ea typeface="Consolas"/>
                <a:cs typeface="Consolas"/>
                <a:sym typeface="Consolas"/>
              </a:rPr>
              <a:t> --assume-role-policy-document file://"eksclusterrole.json"</a:t>
            </a:r>
          </a:p>
          <a:p>
            <a:pPr marL="0" lvl="0" indent="0" algn="l" rtl="0">
              <a:spcBef>
                <a:spcPts val="0"/>
              </a:spcBef>
              <a:spcAft>
                <a:spcPts val="0"/>
              </a:spcAft>
              <a:buNone/>
            </a:pPr>
            <a:r>
              <a:rPr lang="en-US" sz="700" dirty="0">
                <a:latin typeface="Consolas"/>
                <a:ea typeface="Consolas"/>
                <a:cs typeface="Consolas"/>
                <a:sym typeface="Consolas"/>
              </a:rPr>
              <a:t>{</a:t>
            </a:r>
          </a:p>
          <a:p>
            <a:pPr marL="0" lvl="0" indent="0" algn="l" rtl="0">
              <a:spcBef>
                <a:spcPts val="0"/>
              </a:spcBef>
              <a:spcAft>
                <a:spcPts val="0"/>
              </a:spcAft>
              <a:buNone/>
            </a:pPr>
            <a:r>
              <a:rPr lang="en-US" sz="700" dirty="0">
                <a:latin typeface="Consolas"/>
                <a:ea typeface="Consolas"/>
                <a:cs typeface="Consolas"/>
                <a:sym typeface="Consolas"/>
              </a:rPr>
              <a:t>    "Role": {</a:t>
            </a:r>
          </a:p>
          <a:p>
            <a:pPr marL="0" lvl="0" indent="0" algn="l" rtl="0">
              <a:spcBef>
                <a:spcPts val="0"/>
              </a:spcBef>
              <a:spcAft>
                <a:spcPts val="0"/>
              </a:spcAft>
              <a:buNone/>
            </a:pPr>
            <a:r>
              <a:rPr lang="en-US" sz="700" dirty="0">
                <a:latin typeface="Consolas"/>
                <a:ea typeface="Consolas"/>
                <a:cs typeface="Consolas"/>
                <a:sym typeface="Consolas"/>
              </a:rPr>
              <a:t>        "Path": "/",</a:t>
            </a:r>
          </a:p>
          <a:p>
            <a:pPr marL="0" lvl="0" indent="0" algn="l" rtl="0">
              <a:spcBef>
                <a:spcPts val="0"/>
              </a:spcBef>
              <a:spcAft>
                <a:spcPts val="0"/>
              </a:spcAft>
              <a:buNone/>
            </a:pPr>
            <a:r>
              <a:rPr lang="en-US" sz="700" dirty="0">
                <a:latin typeface="Consolas"/>
                <a:ea typeface="Consolas"/>
                <a:cs typeface="Consolas"/>
                <a:sym typeface="Consolas"/>
              </a:rPr>
              <a:t>        "</a:t>
            </a:r>
            <a:r>
              <a:rPr lang="en-US" sz="700" dirty="0" err="1">
                <a:latin typeface="Consolas"/>
                <a:ea typeface="Consolas"/>
                <a:cs typeface="Consolas"/>
                <a:sym typeface="Consolas"/>
              </a:rPr>
              <a:t>RoleName</a:t>
            </a:r>
            <a:r>
              <a:rPr lang="en-US" sz="700" dirty="0">
                <a:latin typeface="Consolas"/>
                <a:ea typeface="Consolas"/>
                <a:cs typeface="Consolas"/>
                <a:sym typeface="Consolas"/>
              </a:rPr>
              <a:t>": "AmazonEKSNodeRole3",</a:t>
            </a:r>
          </a:p>
          <a:p>
            <a:pPr marL="0" lvl="0" indent="0" algn="l" rtl="0">
              <a:spcBef>
                <a:spcPts val="0"/>
              </a:spcBef>
              <a:spcAft>
                <a:spcPts val="0"/>
              </a:spcAft>
              <a:buNone/>
            </a:pPr>
            <a:r>
              <a:rPr lang="en-US" sz="700" dirty="0">
                <a:latin typeface="Consolas"/>
                <a:ea typeface="Consolas"/>
                <a:cs typeface="Consolas"/>
                <a:sym typeface="Consolas"/>
              </a:rPr>
              <a:t>        "</a:t>
            </a:r>
            <a:r>
              <a:rPr lang="en-US" sz="700" dirty="0" err="1">
                <a:latin typeface="Consolas"/>
                <a:ea typeface="Consolas"/>
                <a:cs typeface="Consolas"/>
                <a:sym typeface="Consolas"/>
              </a:rPr>
              <a:t>RoleId</a:t>
            </a:r>
            <a:r>
              <a:rPr lang="en-US" sz="700" dirty="0">
                <a:latin typeface="Consolas"/>
                <a:ea typeface="Consolas"/>
                <a:cs typeface="Consolas"/>
                <a:sym typeface="Consolas"/>
              </a:rPr>
              <a:t>": "AROARMVOGITWH4UG4LJ7E",</a:t>
            </a:r>
          </a:p>
          <a:p>
            <a:pPr marL="0" lvl="0" indent="0" algn="l" rtl="0">
              <a:spcBef>
                <a:spcPts val="0"/>
              </a:spcBef>
              <a:spcAft>
                <a:spcPts val="0"/>
              </a:spcAft>
              <a:buNone/>
            </a:pPr>
            <a:r>
              <a:rPr lang="en-US" sz="700" dirty="0">
                <a:latin typeface="Consolas"/>
                <a:ea typeface="Consolas"/>
                <a:cs typeface="Consolas"/>
                <a:sym typeface="Consolas"/>
              </a:rPr>
              <a:t>        "</a:t>
            </a:r>
            <a:r>
              <a:rPr lang="en-US" sz="700" dirty="0" err="1">
                <a:latin typeface="Consolas"/>
                <a:ea typeface="Consolas"/>
                <a:cs typeface="Consolas"/>
                <a:sym typeface="Consolas"/>
              </a:rPr>
              <a:t>Arn</a:t>
            </a:r>
            <a:r>
              <a:rPr lang="en-US" sz="700" dirty="0">
                <a:latin typeface="Consolas"/>
                <a:ea typeface="Consolas"/>
                <a:cs typeface="Consolas"/>
                <a:sym typeface="Consolas"/>
              </a:rPr>
              <a:t>": "</a:t>
            </a:r>
            <a:r>
              <a:rPr lang="en-US" sz="700" b="1" dirty="0" err="1">
                <a:latin typeface="Consolas"/>
                <a:ea typeface="Consolas"/>
                <a:cs typeface="Consolas"/>
                <a:sym typeface="Consolas"/>
              </a:rPr>
              <a:t>arn:aws:iam</a:t>
            </a:r>
            <a:r>
              <a:rPr lang="en-US" sz="700" b="1" dirty="0">
                <a:latin typeface="Consolas"/>
                <a:ea typeface="Consolas"/>
                <a:cs typeface="Consolas"/>
                <a:sym typeface="Consolas"/>
              </a:rPr>
              <a:t>::095928337644:role/</a:t>
            </a:r>
            <a:r>
              <a:rPr lang="en-US" sz="700" b="1" dirty="0" err="1">
                <a:latin typeface="Consolas"/>
                <a:ea typeface="Consolas"/>
                <a:cs typeface="Consolas"/>
                <a:sym typeface="Consolas"/>
              </a:rPr>
              <a:t>AmazonEKSNodeRole</a:t>
            </a:r>
            <a:r>
              <a:rPr lang="en-US" sz="700" dirty="0">
                <a:latin typeface="Consolas"/>
                <a:ea typeface="Consolas"/>
                <a:cs typeface="Consolas"/>
                <a:sym typeface="Consolas"/>
              </a:rPr>
              <a:t>",</a:t>
            </a:r>
          </a:p>
          <a:p>
            <a:pPr marL="0" lvl="0" indent="0" algn="l" rtl="0">
              <a:spcBef>
                <a:spcPts val="0"/>
              </a:spcBef>
              <a:spcAft>
                <a:spcPts val="0"/>
              </a:spcAft>
              <a:buNone/>
            </a:pPr>
            <a:r>
              <a:rPr lang="en-US" sz="700" dirty="0">
                <a:latin typeface="Consolas"/>
                <a:ea typeface="Consolas"/>
                <a:cs typeface="Consolas"/>
                <a:sym typeface="Consolas"/>
              </a:rPr>
              <a:t>        "</a:t>
            </a:r>
            <a:r>
              <a:rPr lang="en-US" sz="700" dirty="0" err="1">
                <a:latin typeface="Consolas"/>
                <a:ea typeface="Consolas"/>
                <a:cs typeface="Consolas"/>
                <a:sym typeface="Consolas"/>
              </a:rPr>
              <a:t>CreateDate</a:t>
            </a:r>
            <a:r>
              <a:rPr lang="en-US" sz="700" dirty="0">
                <a:latin typeface="Consolas"/>
                <a:ea typeface="Consolas"/>
                <a:cs typeface="Consolas"/>
                <a:sym typeface="Consolas"/>
              </a:rPr>
              <a:t>": "2022-05-23T11:26:31Z",</a:t>
            </a:r>
          </a:p>
          <a:p>
            <a:pPr marL="0" lvl="0" indent="0" algn="l" rtl="0">
              <a:spcBef>
                <a:spcPts val="0"/>
              </a:spcBef>
              <a:spcAft>
                <a:spcPts val="0"/>
              </a:spcAft>
              <a:buNone/>
            </a:pPr>
            <a:r>
              <a:rPr lang="en-US" sz="700" dirty="0">
                <a:latin typeface="Consolas"/>
                <a:ea typeface="Consolas"/>
                <a:cs typeface="Consolas"/>
                <a:sym typeface="Consolas"/>
              </a:rPr>
              <a:t>        "</a:t>
            </a:r>
            <a:r>
              <a:rPr lang="en-US" sz="700" dirty="0" err="1">
                <a:latin typeface="Consolas"/>
                <a:ea typeface="Consolas"/>
                <a:cs typeface="Consolas"/>
                <a:sym typeface="Consolas"/>
              </a:rPr>
              <a:t>AssumeRolePolicyDocument</a:t>
            </a:r>
            <a:r>
              <a:rPr lang="en-US" sz="700" dirty="0">
                <a:latin typeface="Consolas"/>
                <a:ea typeface="Consolas"/>
                <a:cs typeface="Consolas"/>
                <a:sym typeface="Consolas"/>
              </a:rPr>
              <a:t>": {</a:t>
            </a:r>
          </a:p>
          <a:p>
            <a:pPr marL="0" lvl="0" indent="0" algn="l" rtl="0">
              <a:spcBef>
                <a:spcPts val="0"/>
              </a:spcBef>
              <a:spcAft>
                <a:spcPts val="0"/>
              </a:spcAft>
              <a:buNone/>
            </a:pPr>
            <a:r>
              <a:rPr lang="en-US" sz="700" dirty="0">
                <a:latin typeface="Consolas"/>
                <a:ea typeface="Consolas"/>
                <a:cs typeface="Consolas"/>
                <a:sym typeface="Consolas"/>
              </a:rPr>
              <a:t>            "Version": "2012-10-17",</a:t>
            </a:r>
          </a:p>
          <a:p>
            <a:pPr marL="0" lvl="0" indent="0" algn="l" rtl="0">
              <a:spcBef>
                <a:spcPts val="0"/>
              </a:spcBef>
              <a:spcAft>
                <a:spcPts val="0"/>
              </a:spcAft>
              <a:buNone/>
            </a:pPr>
            <a:r>
              <a:rPr lang="en-US" sz="700" dirty="0">
                <a:latin typeface="Consolas"/>
                <a:ea typeface="Consolas"/>
                <a:cs typeface="Consolas"/>
                <a:sym typeface="Consolas"/>
              </a:rPr>
              <a:t>            "Statement": [</a:t>
            </a:r>
          </a:p>
          <a:p>
            <a:pPr marL="0" lvl="0" indent="0" algn="l" rtl="0">
              <a:spcBef>
                <a:spcPts val="0"/>
              </a:spcBef>
              <a:spcAft>
                <a:spcPts val="0"/>
              </a:spcAft>
              <a:buNone/>
            </a:pPr>
            <a:r>
              <a:rPr lang="en-US" sz="700" dirty="0">
                <a:latin typeface="Consolas"/>
                <a:ea typeface="Consolas"/>
                <a:cs typeface="Consolas"/>
                <a:sym typeface="Consolas"/>
              </a:rPr>
              <a:t>                {</a:t>
            </a:r>
          </a:p>
          <a:p>
            <a:pPr marL="0" lvl="0" indent="0" algn="l" rtl="0">
              <a:spcBef>
                <a:spcPts val="0"/>
              </a:spcBef>
              <a:spcAft>
                <a:spcPts val="0"/>
              </a:spcAft>
              <a:buNone/>
            </a:pPr>
            <a:r>
              <a:rPr lang="en-US" sz="700" dirty="0">
                <a:latin typeface="Consolas"/>
                <a:ea typeface="Consolas"/>
                <a:cs typeface="Consolas"/>
                <a:sym typeface="Consolas"/>
              </a:rPr>
              <a:t>                    "Effect": "Allow",</a:t>
            </a:r>
          </a:p>
          <a:p>
            <a:pPr marL="0" lvl="0" indent="0" algn="l" rtl="0">
              <a:spcBef>
                <a:spcPts val="0"/>
              </a:spcBef>
              <a:spcAft>
                <a:spcPts val="0"/>
              </a:spcAft>
              <a:buNone/>
            </a:pPr>
            <a:r>
              <a:rPr lang="en-US" sz="700" dirty="0">
                <a:latin typeface="Consolas"/>
                <a:ea typeface="Consolas"/>
                <a:cs typeface="Consolas"/>
                <a:sym typeface="Consolas"/>
              </a:rPr>
              <a:t>                    "Principal": {</a:t>
            </a:r>
          </a:p>
          <a:p>
            <a:pPr marL="0" lvl="0" indent="0" algn="l" rtl="0">
              <a:spcBef>
                <a:spcPts val="0"/>
              </a:spcBef>
              <a:spcAft>
                <a:spcPts val="0"/>
              </a:spcAft>
              <a:buNone/>
            </a:pPr>
            <a:r>
              <a:rPr lang="en-US" sz="700" dirty="0">
                <a:latin typeface="Consolas"/>
                <a:ea typeface="Consolas"/>
                <a:cs typeface="Consolas"/>
                <a:sym typeface="Consolas"/>
              </a:rPr>
              <a:t>                        "Service": "eks.amazonaws.com"</a:t>
            </a:r>
          </a:p>
          <a:p>
            <a:pPr marL="0" lvl="0" indent="0" algn="l" rtl="0">
              <a:spcBef>
                <a:spcPts val="0"/>
              </a:spcBef>
              <a:spcAft>
                <a:spcPts val="0"/>
              </a:spcAft>
              <a:buNone/>
            </a:pPr>
            <a:r>
              <a:rPr lang="en-US" sz="700" dirty="0">
                <a:latin typeface="Consolas"/>
                <a:ea typeface="Consolas"/>
                <a:cs typeface="Consolas"/>
                <a:sym typeface="Consolas"/>
              </a:rPr>
              <a:t>                    },</a:t>
            </a:r>
          </a:p>
          <a:p>
            <a:pPr marL="0" lvl="0" indent="0" algn="l" rtl="0">
              <a:spcBef>
                <a:spcPts val="0"/>
              </a:spcBef>
              <a:spcAft>
                <a:spcPts val="0"/>
              </a:spcAft>
              <a:buNone/>
            </a:pPr>
            <a:r>
              <a:rPr lang="en-US" sz="700" dirty="0">
                <a:latin typeface="Consolas"/>
                <a:ea typeface="Consolas"/>
                <a:cs typeface="Consolas"/>
                <a:sym typeface="Consolas"/>
              </a:rPr>
              <a:t>                    "Action": "</a:t>
            </a:r>
            <a:r>
              <a:rPr lang="en-US" sz="700" dirty="0" err="1">
                <a:latin typeface="Consolas"/>
                <a:ea typeface="Consolas"/>
                <a:cs typeface="Consolas"/>
                <a:sym typeface="Consolas"/>
              </a:rPr>
              <a:t>sts:AssumeRole</a:t>
            </a:r>
            <a:r>
              <a:rPr lang="en-US" sz="700" dirty="0">
                <a:latin typeface="Consolas"/>
                <a:ea typeface="Consolas"/>
                <a:cs typeface="Consolas"/>
                <a:sym typeface="Consolas"/>
              </a:rPr>
              <a:t>"</a:t>
            </a:r>
          </a:p>
          <a:p>
            <a:pPr marL="0" lvl="0" indent="0" algn="l" rtl="0">
              <a:spcBef>
                <a:spcPts val="0"/>
              </a:spcBef>
              <a:spcAft>
                <a:spcPts val="0"/>
              </a:spcAft>
              <a:buNone/>
            </a:pPr>
            <a:r>
              <a:rPr lang="en-US" sz="700" dirty="0">
                <a:latin typeface="Consolas"/>
                <a:ea typeface="Consolas"/>
                <a:cs typeface="Consolas"/>
                <a:sym typeface="Consolas"/>
              </a:rPr>
              <a:t>                }</a:t>
            </a:r>
          </a:p>
          <a:p>
            <a:pPr marL="0" lvl="0" indent="0" algn="l" rtl="0">
              <a:spcBef>
                <a:spcPts val="0"/>
              </a:spcBef>
              <a:spcAft>
                <a:spcPts val="0"/>
              </a:spcAft>
              <a:buNone/>
            </a:pPr>
            <a:r>
              <a:rPr lang="en-US" sz="700" dirty="0">
                <a:latin typeface="Consolas"/>
                <a:ea typeface="Consolas"/>
                <a:cs typeface="Consolas"/>
                <a:sym typeface="Consolas"/>
              </a:rPr>
              <a:t>            ]</a:t>
            </a:r>
          </a:p>
          <a:p>
            <a:pPr marL="0" lvl="0" indent="0" algn="l" rtl="0">
              <a:spcBef>
                <a:spcPts val="0"/>
              </a:spcBef>
              <a:spcAft>
                <a:spcPts val="0"/>
              </a:spcAft>
              <a:buNone/>
            </a:pPr>
            <a:r>
              <a:rPr lang="en-US" sz="700" dirty="0">
                <a:latin typeface="Consolas"/>
                <a:ea typeface="Consolas"/>
                <a:cs typeface="Consolas"/>
                <a:sym typeface="Consolas"/>
              </a:rPr>
              <a:t>        }</a:t>
            </a:r>
          </a:p>
          <a:p>
            <a:pPr marL="0" lvl="0" indent="0" algn="l" rtl="0">
              <a:spcBef>
                <a:spcPts val="0"/>
              </a:spcBef>
              <a:spcAft>
                <a:spcPts val="0"/>
              </a:spcAft>
              <a:buNone/>
            </a:pPr>
            <a:r>
              <a:rPr lang="en-US" sz="700" dirty="0">
                <a:latin typeface="Consolas"/>
                <a:ea typeface="Consolas"/>
                <a:cs typeface="Consolas"/>
                <a:sym typeface="Consolas"/>
              </a:rPr>
              <a:t>    }</a:t>
            </a:r>
          </a:p>
          <a:p>
            <a:pPr marL="0" lvl="0" indent="0" algn="l" rtl="0">
              <a:spcBef>
                <a:spcPts val="0"/>
              </a:spcBef>
              <a:spcAft>
                <a:spcPts val="0"/>
              </a:spcAft>
              <a:buNone/>
            </a:pPr>
            <a:r>
              <a:rPr lang="en-US" sz="700" dirty="0">
                <a:latin typeface="Consolas"/>
                <a:ea typeface="Consolas"/>
                <a:cs typeface="Consolas"/>
                <a:sym typeface="Consolas"/>
              </a:rPr>
              <a:t>}</a:t>
            </a:r>
            <a:endParaRPr sz="1000" dirty="0"/>
          </a:p>
        </p:txBody>
      </p:sp>
      <p:sp>
        <p:nvSpPr>
          <p:cNvPr id="6" name="Google Shape;234;p29">
            <a:extLst>
              <a:ext uri="{FF2B5EF4-FFF2-40B4-BE49-F238E27FC236}">
                <a16:creationId xmlns:a16="http://schemas.microsoft.com/office/drawing/2014/main" id="{B1E11CED-24F3-ECBD-DA9D-994BF3C92401}"/>
              </a:ext>
            </a:extLst>
          </p:cNvPr>
          <p:cNvSpPr txBox="1"/>
          <p:nvPr/>
        </p:nvSpPr>
        <p:spPr>
          <a:xfrm>
            <a:off x="5401723" y="1017725"/>
            <a:ext cx="3335712" cy="281612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lang="en-US" sz="900" dirty="0">
              <a:latin typeface="Consolas"/>
              <a:ea typeface="Consolas"/>
              <a:cs typeface="Consolas"/>
              <a:sym typeface="Consolas"/>
            </a:endParaRPr>
          </a:p>
          <a:p>
            <a:pPr marL="0" lvl="0" indent="0" algn="l" rtl="0">
              <a:spcBef>
                <a:spcPts val="0"/>
              </a:spcBef>
              <a:spcAft>
                <a:spcPts val="0"/>
              </a:spcAft>
              <a:buNone/>
            </a:pPr>
            <a:r>
              <a:rPr lang="en" sz="900" dirty="0">
                <a:latin typeface="Consolas"/>
                <a:ea typeface="Consolas"/>
                <a:cs typeface="Consolas"/>
                <a:sym typeface="Consolas"/>
              </a:rPr>
              <a:t>$ aws eks create-cluster --name idjfluxdemoeks --kubernetes-version 1.21 --role-arn </a:t>
            </a:r>
            <a:r>
              <a:rPr lang="en" sz="900" b="1" dirty="0">
                <a:latin typeface="Consolas"/>
                <a:ea typeface="Consolas"/>
                <a:cs typeface="Consolas"/>
                <a:sym typeface="Consolas"/>
              </a:rPr>
              <a:t>arn:aws:iam::095928337644:role/aws-service-role/eks.amazonaws.com/AWSServiceRoleForAmazonEKS </a:t>
            </a:r>
            <a:r>
              <a:rPr lang="en" sz="900" dirty="0">
                <a:latin typeface="Consolas"/>
                <a:ea typeface="Consolas"/>
                <a:cs typeface="Consolas"/>
                <a:sym typeface="Consolas"/>
              </a:rPr>
              <a:t>--resources-vpc-config subnetIds=subnet-b2529898,subnet-c39c0ba6,securityGroupIds=sg-2fb94957</a:t>
            </a:r>
            <a:endParaRPr sz="900" dirty="0">
              <a:latin typeface="Consolas"/>
              <a:ea typeface="Consolas"/>
              <a:cs typeface="Consolas"/>
              <a:sym typeface="Consolas"/>
            </a:endParaRPr>
          </a:p>
          <a:p>
            <a:pPr marL="0" lvl="0" indent="0" algn="l" rtl="0">
              <a:spcBef>
                <a:spcPts val="0"/>
              </a:spcBef>
              <a:spcAft>
                <a:spcPts val="0"/>
              </a:spcAft>
              <a:buNone/>
            </a:pPr>
            <a:endParaRPr sz="900" dirty="0">
              <a:latin typeface="Consolas"/>
              <a:ea typeface="Consolas"/>
              <a:cs typeface="Consolas"/>
              <a:sym typeface="Consolas"/>
            </a:endParaRPr>
          </a:p>
          <a:p>
            <a:pPr marL="0" lvl="0" indent="0" algn="l" rtl="0">
              <a:spcBef>
                <a:spcPts val="0"/>
              </a:spcBef>
              <a:spcAft>
                <a:spcPts val="0"/>
              </a:spcAft>
              <a:buNone/>
            </a:pPr>
            <a:r>
              <a:rPr lang="en" sz="900" dirty="0">
                <a:solidFill>
                  <a:srgbClr val="FF9900"/>
                </a:solidFill>
                <a:latin typeface="Consolas"/>
                <a:ea typeface="Consolas"/>
                <a:cs typeface="Consolas"/>
                <a:sym typeface="Consolas"/>
              </a:rPr>
              <a:t>An error occurred (InvalidParameterException) when calling the CreateCluster operation: </a:t>
            </a:r>
            <a:r>
              <a:rPr lang="en" sz="900" dirty="0">
                <a:solidFill>
                  <a:srgbClr val="FF0000"/>
                </a:solidFill>
                <a:latin typeface="Consolas"/>
                <a:ea typeface="Consolas"/>
                <a:cs typeface="Consolas"/>
                <a:sym typeface="Consolas"/>
              </a:rPr>
              <a:t>The provided role doesn't have the Amazon EKS Managed Policies</a:t>
            </a:r>
            <a:r>
              <a:rPr lang="en" sz="900" dirty="0">
                <a:solidFill>
                  <a:srgbClr val="FF9900"/>
                </a:solidFill>
                <a:latin typeface="Consolas"/>
                <a:ea typeface="Consolas"/>
                <a:cs typeface="Consolas"/>
                <a:sym typeface="Consolas"/>
              </a:rPr>
              <a:t> associated with it. Please ensure the following policies [arn:aws:iam::aws:policy/AmazonEKSClusterPolicy] are attached</a:t>
            </a:r>
            <a:endParaRPr sz="900" dirty="0">
              <a:solidFill>
                <a:srgbClr val="FF9900"/>
              </a:solidFill>
              <a:latin typeface="Consolas"/>
              <a:ea typeface="Consolas"/>
              <a:cs typeface="Consolas"/>
              <a:sym typeface="Consolas"/>
            </a:endParaRPr>
          </a:p>
          <a:p>
            <a:pPr marL="0" lvl="0" indent="0" algn="l" rtl="0">
              <a:spcBef>
                <a:spcPts val="0"/>
              </a:spcBef>
              <a:spcAft>
                <a:spcPts val="0"/>
              </a:spcAft>
              <a:buNone/>
            </a:pPr>
            <a:endParaRPr sz="900" dirty="0">
              <a:latin typeface="Consolas"/>
              <a:ea typeface="Consolas"/>
              <a:cs typeface="Consolas"/>
              <a:sym typeface="Consolas"/>
            </a:endParaRPr>
          </a:p>
          <a:p>
            <a:pPr marL="0" lvl="0" indent="0" algn="l" rtl="0">
              <a:spcBef>
                <a:spcPts val="0"/>
              </a:spcBef>
              <a:spcAft>
                <a:spcPts val="0"/>
              </a:spcAft>
              <a:buNone/>
            </a:pPr>
            <a:endParaRPr sz="900" dirty="0"/>
          </a:p>
          <a:p>
            <a:pPr marL="0" lvl="0" indent="0" algn="l" rtl="0">
              <a:spcBef>
                <a:spcPts val="0"/>
              </a:spcBef>
              <a:spcAft>
                <a:spcPts val="0"/>
              </a:spcAft>
              <a:buNone/>
            </a:pPr>
            <a:endParaRPr sz="900" dirty="0"/>
          </a:p>
        </p:txBody>
      </p:sp>
    </p:spTree>
  </p:cSld>
  <p:clrMapOvr>
    <a:masterClrMapping/>
  </p:clrMapOvr>
  <mc:AlternateContent xmlns:mc="http://schemas.openxmlformats.org/markup-compatibility/2006" xmlns:p14="http://schemas.microsoft.com/office/powerpoint/2010/main">
    <mc:Choice Requires="p14">
      <p:transition spd="slow" p14:dur="2000" advTm="56987"/>
    </mc:Choice>
    <mc:Fallback xmlns="">
      <p:transition spd="slow" advTm="56987"/>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0"/>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EKS: working through IAM issues</a:t>
            </a:r>
            <a:endParaRPr dirty="0"/>
          </a:p>
        </p:txBody>
      </p:sp>
      <p:sp>
        <p:nvSpPr>
          <p:cNvPr id="241" name="Google Shape;241;p30"/>
          <p:cNvSpPr txBox="1">
            <a:spLocks noGrp="1"/>
          </p:cNvSpPr>
          <p:nvPr>
            <p:ph type="body" idx="1"/>
          </p:nvPr>
        </p:nvSpPr>
        <p:spPr>
          <a:xfrm>
            <a:off x="311700" y="1152475"/>
            <a:ext cx="1554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IAM Funzies:</a:t>
            </a:r>
            <a:br>
              <a:rPr lang="en"/>
            </a:br>
            <a:br>
              <a:rPr lang="en"/>
            </a:br>
            <a:r>
              <a:rPr lang="en"/>
              <a:t>Attach role policy and try again</a:t>
            </a:r>
            <a:endParaRPr/>
          </a:p>
        </p:txBody>
      </p:sp>
      <p:pic>
        <p:nvPicPr>
          <p:cNvPr id="242" name="Google Shape;242;p30"/>
          <p:cNvPicPr preferRelativeResize="0"/>
          <p:nvPr/>
        </p:nvPicPr>
        <p:blipFill>
          <a:blip r:embed="rId3">
            <a:alphaModFix/>
          </a:blip>
          <a:stretch>
            <a:fillRect/>
          </a:stretch>
        </p:blipFill>
        <p:spPr>
          <a:xfrm>
            <a:off x="1939675" y="1017725"/>
            <a:ext cx="7020124" cy="40319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2355"/>
    </mc:Choice>
    <mc:Fallback xmlns="">
      <p:transition spd="slow" advTm="235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674B8-B815-5A05-A619-C7BA5DCE87B6}"/>
              </a:ext>
            </a:extLst>
          </p:cNvPr>
          <p:cNvSpPr>
            <a:spLocks noGrp="1"/>
          </p:cNvSpPr>
          <p:nvPr>
            <p:ph type="title"/>
          </p:nvPr>
        </p:nvSpPr>
        <p:spPr/>
        <p:txBody>
          <a:bodyPr>
            <a:normAutofit/>
          </a:bodyPr>
          <a:lstStyle/>
          <a:p>
            <a:r>
              <a:rPr lang="en-US" dirty="0"/>
              <a:t>Traditional Time Spent</a:t>
            </a:r>
          </a:p>
        </p:txBody>
      </p:sp>
      <p:graphicFrame>
        <p:nvGraphicFramePr>
          <p:cNvPr id="4" name="Diagram 3">
            <a:extLst>
              <a:ext uri="{FF2B5EF4-FFF2-40B4-BE49-F238E27FC236}">
                <a16:creationId xmlns:a16="http://schemas.microsoft.com/office/drawing/2014/main" id="{174B7B53-86BE-5804-7989-6DEA7AAF0ACE}"/>
              </a:ext>
            </a:extLst>
          </p:cNvPr>
          <p:cNvGraphicFramePr/>
          <p:nvPr>
            <p:extLst>
              <p:ext uri="{D42A27DB-BD31-4B8C-83A1-F6EECF244321}">
                <p14:modId xmlns:p14="http://schemas.microsoft.com/office/powerpoint/2010/main" val="3383178568"/>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8413242"/>
      </p:ext>
    </p:extLst>
  </p:cSld>
  <p:clrMapOvr>
    <a:masterClrMapping/>
  </p:clrMapOvr>
  <mc:AlternateContent xmlns:mc="http://schemas.openxmlformats.org/markup-compatibility/2006" xmlns:p14="http://schemas.microsoft.com/office/powerpoint/2010/main">
    <mc:Choice Requires="p14">
      <p:transition spd="slow" p14:dur="2000" advTm="37417"/>
    </mc:Choice>
    <mc:Fallback xmlns="">
      <p:transition spd="slow" advTm="37417"/>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1"/>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EKS: Checking on Create Cluster Status</a:t>
            </a:r>
            <a:endParaRPr dirty="0"/>
          </a:p>
        </p:txBody>
      </p:sp>
      <p:sp>
        <p:nvSpPr>
          <p:cNvPr id="248" name="Google Shape;248;p31"/>
          <p:cNvSpPr txBox="1">
            <a:spLocks noGrp="1"/>
          </p:cNvSpPr>
          <p:nvPr>
            <p:ph type="body" idx="1"/>
          </p:nvPr>
        </p:nvSpPr>
        <p:spPr>
          <a:xfrm>
            <a:off x="311700" y="1152475"/>
            <a:ext cx="24465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dirty="0"/>
              <a:t>Takes a while to create</a:t>
            </a:r>
            <a:endParaRPr dirty="0"/>
          </a:p>
        </p:txBody>
      </p:sp>
      <p:sp>
        <p:nvSpPr>
          <p:cNvPr id="249" name="Google Shape;249;p31"/>
          <p:cNvSpPr txBox="1"/>
          <p:nvPr/>
        </p:nvSpPr>
        <p:spPr>
          <a:xfrm>
            <a:off x="2758200" y="1152175"/>
            <a:ext cx="29532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onsolas"/>
                <a:ea typeface="Consolas"/>
                <a:cs typeface="Consolas"/>
                <a:sym typeface="Consolas"/>
              </a:rPr>
              <a:t>$ aws eks describe-cluster --name idjfluxdemoeks --query "cluster.status"</a:t>
            </a:r>
            <a:endParaRPr>
              <a:latin typeface="Consolas"/>
              <a:ea typeface="Consolas"/>
              <a:cs typeface="Consolas"/>
              <a:sym typeface="Consolas"/>
            </a:endParaRPr>
          </a:p>
          <a:p>
            <a:pPr marL="0" lvl="0" indent="0" algn="l" rtl="0">
              <a:spcBef>
                <a:spcPts val="0"/>
              </a:spcBef>
              <a:spcAft>
                <a:spcPts val="0"/>
              </a:spcAft>
              <a:buNone/>
            </a:pPr>
            <a:r>
              <a:rPr lang="en">
                <a:latin typeface="Consolas"/>
                <a:ea typeface="Consolas"/>
                <a:cs typeface="Consolas"/>
                <a:sym typeface="Consolas"/>
              </a:rPr>
              <a:t>"CREATING"</a:t>
            </a:r>
            <a:endParaRPr>
              <a:latin typeface="Consolas"/>
              <a:ea typeface="Consolas"/>
              <a:cs typeface="Consolas"/>
              <a:sym typeface="Consolas"/>
            </a:endParaRPr>
          </a:p>
          <a:p>
            <a:pPr marL="0" lvl="0" indent="0" algn="l" rtl="0">
              <a:spcBef>
                <a:spcPts val="0"/>
              </a:spcBef>
              <a:spcAft>
                <a:spcPts val="0"/>
              </a:spcAft>
              <a:buNone/>
            </a:pPr>
            <a:endParaRPr>
              <a:latin typeface="Consolas"/>
              <a:ea typeface="Consolas"/>
              <a:cs typeface="Consolas"/>
              <a:sym typeface="Consolas"/>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50" name="Google Shape;250;p31"/>
          <p:cNvSpPr txBox="1"/>
          <p:nvPr/>
        </p:nvSpPr>
        <p:spPr>
          <a:xfrm>
            <a:off x="5658800" y="1115175"/>
            <a:ext cx="3230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onsolas"/>
              <a:ea typeface="Consolas"/>
              <a:cs typeface="Consolas"/>
              <a:sym typeface="Consolas"/>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251" name="Google Shape;251;p31"/>
          <p:cNvPicPr preferRelativeResize="0"/>
          <p:nvPr/>
        </p:nvPicPr>
        <p:blipFill>
          <a:blip r:embed="rId3">
            <a:alphaModFix/>
          </a:blip>
          <a:stretch>
            <a:fillRect/>
          </a:stretch>
        </p:blipFill>
        <p:spPr>
          <a:xfrm>
            <a:off x="2852351" y="2925863"/>
            <a:ext cx="5194459" cy="1777925"/>
          </a:xfrm>
          <a:prstGeom prst="rect">
            <a:avLst/>
          </a:prstGeom>
          <a:noFill/>
          <a:ln w="9525" cap="flat" cmpd="sng">
            <a:solidFill>
              <a:schemeClr val="dk2"/>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slow" p14:dur="2000" advTm="13106"/>
    </mc:Choice>
    <mc:Fallback xmlns="">
      <p:transition spd="slow" advTm="13106"/>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2"/>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dirty="0"/>
              <a:t>EKS: Get Config</a:t>
            </a:r>
            <a:endParaRPr dirty="0"/>
          </a:p>
        </p:txBody>
      </p:sp>
      <p:sp>
        <p:nvSpPr>
          <p:cNvPr id="257" name="Google Shape;257;p32"/>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US" dirty="0"/>
              <a:t>Get the EKS </a:t>
            </a:r>
            <a:r>
              <a:rPr lang="en-US" dirty="0" err="1"/>
              <a:t>Kubeconfig</a:t>
            </a:r>
            <a:endParaRPr lang="en-US" dirty="0"/>
          </a:p>
          <a:p>
            <a:pPr marL="0" lvl="0" indent="0" algn="l" rtl="0">
              <a:spcBef>
                <a:spcPts val="0"/>
              </a:spcBef>
              <a:spcAft>
                <a:spcPts val="0"/>
              </a:spcAft>
              <a:buClr>
                <a:schemeClr val="dk1"/>
              </a:buClr>
              <a:buSzPts val="1100"/>
              <a:buFont typeface="Arial"/>
              <a:buNone/>
            </a:pPr>
            <a:br>
              <a:rPr lang="en-US" dirty="0"/>
            </a:br>
            <a:r>
              <a:rPr lang="en-US" dirty="0"/>
              <a:t>Then realize no default </a:t>
            </a:r>
            <a:r>
              <a:rPr lang="en-US" dirty="0" err="1"/>
              <a:t>nodepool</a:t>
            </a:r>
            <a:endParaRPr dirty="0"/>
          </a:p>
          <a:p>
            <a:pPr marL="0" lvl="0" indent="0" algn="l" rtl="0">
              <a:spcBef>
                <a:spcPts val="1200"/>
              </a:spcBef>
              <a:spcAft>
                <a:spcPts val="1200"/>
              </a:spcAft>
              <a:buNone/>
            </a:pPr>
            <a:endParaRPr dirty="0"/>
          </a:p>
        </p:txBody>
      </p:sp>
      <p:sp>
        <p:nvSpPr>
          <p:cNvPr id="2" name="Text Placeholder 1">
            <a:extLst>
              <a:ext uri="{FF2B5EF4-FFF2-40B4-BE49-F238E27FC236}">
                <a16:creationId xmlns:a16="http://schemas.microsoft.com/office/drawing/2014/main" id="{BFB3F172-FB6C-C0DE-0434-7EC63A164C0D}"/>
              </a:ext>
            </a:extLst>
          </p:cNvPr>
          <p:cNvSpPr>
            <a:spLocks noGrp="1"/>
          </p:cNvSpPr>
          <p:nvPr>
            <p:ph type="body" idx="2"/>
          </p:nvPr>
        </p:nvSpPr>
        <p:spPr>
          <a:xfrm>
            <a:off x="4421688" y="1152475"/>
            <a:ext cx="4410612" cy="3416400"/>
          </a:xfrm>
        </p:spPr>
        <p:txBody>
          <a:bodyPr/>
          <a:lstStyle/>
          <a:p>
            <a:pPr marL="0" lvl="0" indent="0" algn="l" rtl="0">
              <a:spcBef>
                <a:spcPts val="0"/>
              </a:spcBef>
              <a:spcAft>
                <a:spcPts val="0"/>
              </a:spcAft>
              <a:buClr>
                <a:schemeClr val="dk1"/>
              </a:buClr>
              <a:buSzPts val="1100"/>
              <a:buFont typeface="Arial"/>
              <a:buNone/>
            </a:pPr>
            <a:r>
              <a:rPr lang="en-US" dirty="0">
                <a:latin typeface="Consolas" panose="020B0609020204030204" pitchFamily="49" charset="0"/>
              </a:rPr>
              <a:t>builder@DESKTOP-QADGF36:~$ </a:t>
            </a:r>
            <a:r>
              <a:rPr lang="en-US" dirty="0" err="1">
                <a:latin typeface="Consolas" panose="020B0609020204030204" pitchFamily="49" charset="0"/>
              </a:rPr>
              <a:t>aws</a:t>
            </a:r>
            <a:r>
              <a:rPr lang="en-US" dirty="0">
                <a:latin typeface="Consolas" panose="020B0609020204030204" pitchFamily="49" charset="0"/>
              </a:rPr>
              <a:t> </a:t>
            </a:r>
            <a:r>
              <a:rPr lang="en-US" dirty="0" err="1">
                <a:latin typeface="Consolas" panose="020B0609020204030204" pitchFamily="49" charset="0"/>
              </a:rPr>
              <a:t>eks</a:t>
            </a:r>
            <a:r>
              <a:rPr lang="en-US" dirty="0">
                <a:latin typeface="Consolas" panose="020B0609020204030204" pitchFamily="49" charset="0"/>
              </a:rPr>
              <a:t> update-</a:t>
            </a:r>
            <a:r>
              <a:rPr lang="en-US" dirty="0" err="1">
                <a:latin typeface="Consolas" panose="020B0609020204030204" pitchFamily="49" charset="0"/>
              </a:rPr>
              <a:t>kubeconfig</a:t>
            </a:r>
            <a:r>
              <a:rPr lang="en-US" dirty="0">
                <a:latin typeface="Consolas" panose="020B0609020204030204" pitchFamily="49" charset="0"/>
              </a:rPr>
              <a:t> --name </a:t>
            </a:r>
            <a:r>
              <a:rPr lang="en-US" dirty="0" err="1">
                <a:latin typeface="Consolas" panose="020B0609020204030204" pitchFamily="49" charset="0"/>
              </a:rPr>
              <a:t>idjfluxdemoeks</a:t>
            </a:r>
            <a:endParaRPr lang="en-US" dirty="0">
              <a:latin typeface="Consolas" panose="020B0609020204030204" pitchFamily="49" charset="0"/>
            </a:endParaRPr>
          </a:p>
          <a:p>
            <a:pPr marL="0" lvl="0" indent="0" algn="l" rtl="0">
              <a:spcBef>
                <a:spcPts val="1200"/>
              </a:spcBef>
              <a:spcAft>
                <a:spcPts val="0"/>
              </a:spcAft>
              <a:buClr>
                <a:schemeClr val="dk1"/>
              </a:buClr>
              <a:buSzPts val="1100"/>
              <a:buFont typeface="Arial"/>
              <a:buNone/>
            </a:pPr>
            <a:r>
              <a:rPr lang="en-US" dirty="0">
                <a:latin typeface="Consolas" panose="020B0609020204030204" pitchFamily="49" charset="0"/>
              </a:rPr>
              <a:t>Added new context arn:aws:eks:us-east-1:095928337644:cluster/</a:t>
            </a:r>
            <a:r>
              <a:rPr lang="en-US" dirty="0" err="1">
                <a:latin typeface="Consolas" panose="020B0609020204030204" pitchFamily="49" charset="0"/>
              </a:rPr>
              <a:t>idjfluxdemoeks</a:t>
            </a:r>
            <a:r>
              <a:rPr lang="en-US" dirty="0">
                <a:latin typeface="Consolas" panose="020B0609020204030204" pitchFamily="49" charset="0"/>
              </a:rPr>
              <a:t> to /home/builder/.</a:t>
            </a:r>
            <a:r>
              <a:rPr lang="en-US" dirty="0" err="1">
                <a:latin typeface="Consolas" panose="020B0609020204030204" pitchFamily="49" charset="0"/>
              </a:rPr>
              <a:t>kube</a:t>
            </a:r>
            <a:r>
              <a:rPr lang="en-US" dirty="0">
                <a:latin typeface="Consolas" panose="020B0609020204030204" pitchFamily="49" charset="0"/>
              </a:rPr>
              <a:t>/config</a:t>
            </a:r>
          </a:p>
          <a:p>
            <a:pPr marL="0" lvl="0" indent="0" algn="l" rtl="0">
              <a:spcBef>
                <a:spcPts val="1200"/>
              </a:spcBef>
              <a:spcAft>
                <a:spcPts val="0"/>
              </a:spcAft>
              <a:buClr>
                <a:schemeClr val="dk1"/>
              </a:buClr>
              <a:buSzPts val="1100"/>
              <a:buFont typeface="Arial"/>
              <a:buNone/>
            </a:pPr>
            <a:endParaRPr lang="en-US" dirty="0">
              <a:latin typeface="Consolas" panose="020B0609020204030204" pitchFamily="49" charset="0"/>
            </a:endParaRPr>
          </a:p>
          <a:p>
            <a:pPr marL="0" lvl="0" indent="0" algn="l" rtl="0">
              <a:spcBef>
                <a:spcPts val="1200"/>
              </a:spcBef>
              <a:spcAft>
                <a:spcPts val="0"/>
              </a:spcAft>
              <a:buClr>
                <a:schemeClr val="dk1"/>
              </a:buClr>
              <a:buSzPts val="1100"/>
              <a:buFont typeface="Arial"/>
              <a:buNone/>
            </a:pPr>
            <a:r>
              <a:rPr lang="en-US" dirty="0">
                <a:latin typeface="Consolas" panose="020B0609020204030204" pitchFamily="49" charset="0"/>
              </a:rPr>
              <a:t>builder@DESKTOP-QADGF36:~$ </a:t>
            </a:r>
            <a:r>
              <a:rPr lang="en-US" dirty="0" err="1">
                <a:latin typeface="Consolas" panose="020B0609020204030204" pitchFamily="49" charset="0"/>
              </a:rPr>
              <a:t>kubectl</a:t>
            </a:r>
            <a:r>
              <a:rPr lang="en-US" dirty="0">
                <a:latin typeface="Consolas" panose="020B0609020204030204" pitchFamily="49" charset="0"/>
              </a:rPr>
              <a:t> get nodes</a:t>
            </a:r>
          </a:p>
          <a:p>
            <a:pPr marL="0" lvl="0" indent="0" algn="l" rtl="0">
              <a:spcBef>
                <a:spcPts val="1200"/>
              </a:spcBef>
              <a:spcAft>
                <a:spcPts val="0"/>
              </a:spcAft>
              <a:buClr>
                <a:schemeClr val="dk1"/>
              </a:buClr>
              <a:buSzPts val="1100"/>
              <a:buFont typeface="Arial"/>
              <a:buNone/>
            </a:pPr>
            <a:r>
              <a:rPr lang="en-US" dirty="0">
                <a:latin typeface="Consolas" panose="020B0609020204030204" pitchFamily="49" charset="0"/>
              </a:rPr>
              <a:t>No resources found</a:t>
            </a:r>
          </a:p>
          <a:p>
            <a:pPr marL="139700" indent="0">
              <a:buNone/>
            </a:pPr>
            <a:endParaRPr lang="en-US" dirty="0"/>
          </a:p>
        </p:txBody>
      </p:sp>
      <p:pic>
        <p:nvPicPr>
          <p:cNvPr id="1028" name="Picture 4">
            <a:extLst>
              <a:ext uri="{FF2B5EF4-FFF2-40B4-BE49-F238E27FC236}">
                <a16:creationId xmlns:a16="http://schemas.microsoft.com/office/drawing/2014/main" id="{3AC5FB06-0755-26CD-723E-9C3371B8FD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12" y="2205283"/>
            <a:ext cx="3872920" cy="2493192"/>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2014"/>
    </mc:Choice>
    <mc:Fallback xmlns="">
      <p:transition spd="slow" advTm="120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3"/>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dirty="0"/>
              <a:t>EKS: Creating Work Role</a:t>
            </a:r>
            <a:endParaRPr dirty="0"/>
          </a:p>
        </p:txBody>
      </p:sp>
      <p:sp>
        <p:nvSpPr>
          <p:cNvPr id="263" name="Google Shape;263;p33"/>
          <p:cNvSpPr txBox="1">
            <a:spLocks noGrp="1"/>
          </p:cNvSpPr>
          <p:nvPr>
            <p:ph type="body" idx="1"/>
          </p:nvPr>
        </p:nvSpPr>
        <p:spPr>
          <a:xfrm>
            <a:off x="311700" y="1152475"/>
            <a:ext cx="1863653"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a:t>Create Node Trust role</a:t>
            </a:r>
          </a:p>
          <a:p>
            <a:pPr marL="0" lvl="0" indent="0" algn="l" rtl="0">
              <a:spcBef>
                <a:spcPts val="0"/>
              </a:spcBef>
              <a:spcAft>
                <a:spcPts val="1200"/>
              </a:spcAft>
              <a:buNone/>
            </a:pPr>
            <a:endParaRPr lang="en-US" dirty="0"/>
          </a:p>
          <a:p>
            <a:pPr marL="0" lvl="0" indent="0" algn="l" rtl="0">
              <a:spcBef>
                <a:spcPts val="0"/>
              </a:spcBef>
              <a:spcAft>
                <a:spcPts val="1200"/>
              </a:spcAft>
              <a:buNone/>
            </a:pPr>
            <a:r>
              <a:rPr lang="en-US" dirty="0"/>
              <a:t>Apply CNI, Registry and Worker policies</a:t>
            </a:r>
            <a:endParaRPr dirty="0"/>
          </a:p>
        </p:txBody>
      </p:sp>
      <p:sp>
        <p:nvSpPr>
          <p:cNvPr id="264" name="Google Shape;264;p33"/>
          <p:cNvSpPr txBox="1"/>
          <p:nvPr/>
        </p:nvSpPr>
        <p:spPr>
          <a:xfrm>
            <a:off x="2241309" y="910998"/>
            <a:ext cx="3207900" cy="438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cat node-role-trust.json</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"Version": "2012-10-17",</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"Statement": [</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"Effect": "Allow",</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"Principal": {</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"Service": "ec2.amazonaws.com"</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"Action": "sts:AssumeRole"</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a:t>
            </a:r>
            <a:endParaRPr sz="700" dirty="0">
              <a:latin typeface="Consolas"/>
              <a:ea typeface="Consolas"/>
              <a:cs typeface="Consolas"/>
              <a:sym typeface="Consolas"/>
            </a:endParaRPr>
          </a:p>
          <a:p>
            <a:pPr marL="0" lvl="0" indent="0" algn="l" rtl="0">
              <a:spcBef>
                <a:spcPts val="0"/>
              </a:spcBef>
              <a:spcAft>
                <a:spcPts val="0"/>
              </a:spcAft>
              <a:buNone/>
            </a:pP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aws iam create-role --role-name AmazonEKSNodeRole2 --assume-role-policy-document file://"node-role-trust.json"</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"Role": {</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"Path": "/",</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"RoleName": "AmazonEKSNodeRole2",</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"RoleId": "AROARMVOGITWDSEPWFFD2",</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"Arn": "arn:aws:iam::095928337644:role/AmazonEKSNodeRole2",</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"CreateDate": "2022-05-06T13:45:45Z",</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"AssumeRolePolicyDocument": {</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"Version": "2012-10-17",</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"Statement": [</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"Effect": "Allow",</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"Principal": {</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"Service": "ec2.amazonaws.com"</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"Action": "sts:AssumeRole"</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    }</a:t>
            </a: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a:t>
            </a:r>
            <a:endParaRPr sz="700" dirty="0">
              <a:latin typeface="Consolas"/>
              <a:ea typeface="Consolas"/>
              <a:cs typeface="Consolas"/>
              <a:sym typeface="Consolas"/>
            </a:endParaRPr>
          </a:p>
          <a:p>
            <a:pPr marL="0" lvl="0" indent="0" algn="l" rtl="0">
              <a:spcBef>
                <a:spcPts val="0"/>
              </a:spcBef>
              <a:spcAft>
                <a:spcPts val="0"/>
              </a:spcAft>
              <a:buNone/>
            </a:pPr>
            <a:endParaRPr sz="700" dirty="0">
              <a:latin typeface="Consolas"/>
              <a:ea typeface="Consolas"/>
              <a:cs typeface="Consolas"/>
              <a:sym typeface="Consolas"/>
            </a:endParaRPr>
          </a:p>
        </p:txBody>
      </p:sp>
      <p:sp>
        <p:nvSpPr>
          <p:cNvPr id="265" name="Google Shape;265;p33"/>
          <p:cNvSpPr txBox="1"/>
          <p:nvPr/>
        </p:nvSpPr>
        <p:spPr>
          <a:xfrm>
            <a:off x="5449209" y="1095281"/>
            <a:ext cx="3207900" cy="158501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builder@DESKTOP-QADGF36:~$ aws iam attach-role-policy   --policy-arn arn:aws:iam::aws:policy/AmazonEKS_CNI_Policy   --role-name AmazonEKSNodeRole2</a:t>
            </a:r>
          </a:p>
          <a:p>
            <a:pPr marL="0" lvl="0" indent="0" algn="l" rtl="0">
              <a:spcBef>
                <a:spcPts val="0"/>
              </a:spcBef>
              <a:spcAft>
                <a:spcPts val="0"/>
              </a:spcAft>
              <a:buClr>
                <a:schemeClr val="dk1"/>
              </a:buClr>
              <a:buSzPts val="1100"/>
              <a:buFont typeface="Arial"/>
              <a:buNone/>
            </a:pP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builder@DESKTOP-QADGF36:~$ aws iam attach-role-policy   --policy-arn arn:aws:iam::aws:policy/AmazonEC2ContainerRegistryReadOnly   --role-name AmazonEKSNodeRole2</a:t>
            </a:r>
          </a:p>
          <a:p>
            <a:pPr marL="0" lvl="0" indent="0" algn="l" rtl="0">
              <a:spcBef>
                <a:spcPts val="0"/>
              </a:spcBef>
              <a:spcAft>
                <a:spcPts val="0"/>
              </a:spcAft>
              <a:buClr>
                <a:schemeClr val="dk1"/>
              </a:buClr>
              <a:buSzPts val="1100"/>
              <a:buFont typeface="Arial"/>
              <a:buNone/>
            </a:pPr>
            <a:endParaRPr sz="7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dirty="0">
                <a:latin typeface="Consolas"/>
                <a:ea typeface="Consolas"/>
                <a:cs typeface="Consolas"/>
                <a:sym typeface="Consolas"/>
              </a:rPr>
              <a:t>builder@DESKTOP-QADGF36:~$ aws iam attach-role-policy   --policy-arn arn:aws:iam::aws:policy/AmazonEKSWorkerNodePolicy   --role-name AmazonEKSNodeRole2</a:t>
            </a:r>
            <a:endParaRPr sz="700" dirty="0">
              <a:latin typeface="Consolas"/>
              <a:ea typeface="Consolas"/>
              <a:cs typeface="Consolas"/>
              <a:sym typeface="Consolas"/>
            </a:endParaRPr>
          </a:p>
          <a:p>
            <a:pPr marL="0" lvl="0" indent="0" algn="l" rtl="0">
              <a:spcBef>
                <a:spcPts val="0"/>
              </a:spcBef>
              <a:spcAft>
                <a:spcPts val="0"/>
              </a:spcAft>
              <a:buNone/>
            </a:pPr>
            <a:endParaRPr sz="700" dirty="0">
              <a:latin typeface="Consolas"/>
              <a:ea typeface="Consolas"/>
              <a:cs typeface="Consolas"/>
              <a:sym typeface="Consolas"/>
            </a:endParaRPr>
          </a:p>
        </p:txBody>
      </p:sp>
    </p:spTree>
  </p:cSld>
  <p:clrMapOvr>
    <a:masterClrMapping/>
  </p:clrMapOvr>
  <mc:AlternateContent xmlns:mc="http://schemas.openxmlformats.org/markup-compatibility/2006" xmlns:p14="http://schemas.microsoft.com/office/powerpoint/2010/main">
    <mc:Choice Requires="p14">
      <p:transition spd="slow" p14:dur="2000" advTm="9112"/>
    </mc:Choice>
    <mc:Fallback xmlns="">
      <p:transition spd="slow" advTm="9112"/>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4"/>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dirty="0"/>
              <a:t>EKS: Create Worker Pool</a:t>
            </a:r>
            <a:endParaRPr dirty="0"/>
          </a:p>
        </p:txBody>
      </p:sp>
      <p:sp>
        <p:nvSpPr>
          <p:cNvPr id="271" name="Google Shape;271;p34"/>
          <p:cNvSpPr txBox="1">
            <a:spLocks noGrp="1"/>
          </p:cNvSpPr>
          <p:nvPr>
            <p:ph type="body" idx="1"/>
          </p:nvPr>
        </p:nvSpPr>
        <p:spPr>
          <a:xfrm>
            <a:off x="311700" y="1152475"/>
            <a:ext cx="1834426"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a:t>Then create Node Pool (</a:t>
            </a:r>
            <a:r>
              <a:rPr lang="en-US" dirty="0" err="1"/>
              <a:t>nodegroup</a:t>
            </a:r>
            <a:r>
              <a:rPr lang="en-US" dirty="0"/>
              <a:t>) with Scaling</a:t>
            </a:r>
            <a:endParaRPr dirty="0"/>
          </a:p>
        </p:txBody>
      </p:sp>
      <p:sp>
        <p:nvSpPr>
          <p:cNvPr id="272" name="Google Shape;272;p34"/>
          <p:cNvSpPr txBox="1"/>
          <p:nvPr/>
        </p:nvSpPr>
        <p:spPr>
          <a:xfrm>
            <a:off x="2375925" y="1152475"/>
            <a:ext cx="6146100" cy="395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 aws eks create-nodegroup --cluster-name idjfluxdemoeks --nodegroup-name smallnodes --scaling-config minSize=1,maxSize=3,desiredSize=2 --subnets subnet-b2529898 --node-role arn:aws:iam::095</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928337644:role/AmazonEKSNodeRole2</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    "nodegroup": {</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        "nodegroupName": "smallnodes",</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        "nodegroupArn": "arn:aws:eks:us-east-1:095928337644:nodegroup/idjfluxdemoeks/smallnodes/8ec04ccf-e800-b3ed-5bf0-e65c2522018f",</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        "clusterName": "idjfluxdemoeks",</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        "version": "1.21",</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        "releaseVersion": "1.21.5-20220429",</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        "createdAt": 1651844829.958,</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        "modifiedAt": 1651844829.958,</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        "status": "CREATING",</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        "scalingConfig": {</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            "minSize": 1,</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            "maxSize": 3,</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            "desiredSize": 2</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        },</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        "instanceTypes": [</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            "t3.medium"</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        ],</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        "subnets": [</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            "subnet-b2529898"</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        ],</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        "amiType": "AL2_x86_64",</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        "nodeRole": "arn:aws:iam::095928337644:role/AmazonEKSNodeRole2",</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        "diskSize": 20,</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        "health": {</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            "issues": []</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        },</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        "tags": {}</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    }</a:t>
            </a:r>
            <a:endParaRPr sz="7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700">
                <a:latin typeface="Consolas"/>
                <a:ea typeface="Consolas"/>
                <a:cs typeface="Consolas"/>
                <a:sym typeface="Consolas"/>
              </a:rPr>
              <a:t>}</a:t>
            </a:r>
            <a:endParaRPr sz="700">
              <a:latin typeface="Consolas"/>
              <a:ea typeface="Consolas"/>
              <a:cs typeface="Consolas"/>
              <a:sym typeface="Consolas"/>
            </a:endParaRPr>
          </a:p>
          <a:p>
            <a:pPr marL="0" lvl="0" indent="0" algn="l" rtl="0">
              <a:spcBef>
                <a:spcPts val="0"/>
              </a:spcBef>
              <a:spcAft>
                <a:spcPts val="0"/>
              </a:spcAft>
              <a:buNone/>
            </a:pPr>
            <a:endParaRPr sz="700">
              <a:latin typeface="Consolas"/>
              <a:ea typeface="Consolas"/>
              <a:cs typeface="Consolas"/>
              <a:sym typeface="Consolas"/>
            </a:endParaRPr>
          </a:p>
        </p:txBody>
      </p:sp>
    </p:spTree>
  </p:cSld>
  <p:clrMapOvr>
    <a:masterClrMapping/>
  </p:clrMapOvr>
  <mc:AlternateContent xmlns:mc="http://schemas.openxmlformats.org/markup-compatibility/2006" xmlns:p14="http://schemas.microsoft.com/office/powerpoint/2010/main">
    <mc:Choice Requires="p14">
      <p:transition spd="slow" p14:dur="2000" advTm="4305"/>
    </mc:Choice>
    <mc:Fallback xmlns="">
      <p:transition spd="slow" advTm="4305"/>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5"/>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dirty="0"/>
              <a:t>Verify EKS cluster</a:t>
            </a:r>
            <a:endParaRPr dirty="0"/>
          </a:p>
        </p:txBody>
      </p:sp>
      <p:sp>
        <p:nvSpPr>
          <p:cNvPr id="278" name="Google Shape;278;p35"/>
          <p:cNvSpPr txBox="1">
            <a:spLocks noGrp="1"/>
          </p:cNvSpPr>
          <p:nvPr>
            <p:ph type="body" idx="1"/>
          </p:nvPr>
        </p:nvSpPr>
        <p:spPr>
          <a:xfrm>
            <a:off x="311700" y="3152686"/>
            <a:ext cx="8520600" cy="1593300"/>
          </a:xfrm>
          <a:prstGeom prst="rect">
            <a:avLst/>
          </a:prstGeom>
        </p:spPr>
        <p:txBody>
          <a:bodyPr spcFirstLastPara="1" wrap="square" lIns="91425" tIns="91425" rIns="91425" bIns="91425" anchor="t" anchorCtr="0">
            <a:normAutofit fontScale="62500" lnSpcReduction="20000"/>
          </a:bodyPr>
          <a:lstStyle/>
          <a:p>
            <a:pPr marL="0" lvl="0" indent="0" algn="l" rtl="0">
              <a:lnSpc>
                <a:spcPct val="95000"/>
              </a:lnSpc>
              <a:spcBef>
                <a:spcPts val="0"/>
              </a:spcBef>
              <a:spcAft>
                <a:spcPts val="0"/>
              </a:spcAft>
              <a:buClr>
                <a:schemeClr val="dk1"/>
              </a:buClr>
              <a:buSzPct val="72678"/>
              <a:buFont typeface="Arial"/>
              <a:buNone/>
            </a:pPr>
            <a:r>
              <a:rPr lang="en" sz="1400" dirty="0">
                <a:latin typeface="Consolas"/>
                <a:ea typeface="Consolas"/>
                <a:cs typeface="Consolas"/>
                <a:sym typeface="Consolas"/>
              </a:rPr>
              <a:t>builder@DESKTOP-QADGF36:~$ kubectl get nodes</a:t>
            </a:r>
            <a:endParaRPr sz="1400" dirty="0">
              <a:latin typeface="Consolas"/>
              <a:ea typeface="Consolas"/>
              <a:cs typeface="Consolas"/>
              <a:sym typeface="Consolas"/>
            </a:endParaRPr>
          </a:p>
          <a:p>
            <a:pPr marL="0" lvl="0" indent="0" algn="l" rtl="0">
              <a:lnSpc>
                <a:spcPct val="95000"/>
              </a:lnSpc>
              <a:spcBef>
                <a:spcPts val="1200"/>
              </a:spcBef>
              <a:spcAft>
                <a:spcPts val="0"/>
              </a:spcAft>
              <a:buClr>
                <a:schemeClr val="dk1"/>
              </a:buClr>
              <a:buSzPct val="72678"/>
              <a:buFont typeface="Arial"/>
              <a:buNone/>
            </a:pPr>
            <a:r>
              <a:rPr lang="en" sz="1400" dirty="0">
                <a:latin typeface="Consolas"/>
                <a:ea typeface="Consolas"/>
                <a:cs typeface="Consolas"/>
                <a:sym typeface="Consolas"/>
              </a:rPr>
              <a:t>No resources found</a:t>
            </a:r>
            <a:endParaRPr sz="1400" dirty="0">
              <a:latin typeface="Consolas"/>
              <a:ea typeface="Consolas"/>
              <a:cs typeface="Consolas"/>
              <a:sym typeface="Consolas"/>
            </a:endParaRPr>
          </a:p>
          <a:p>
            <a:pPr marL="0" lvl="0" indent="0" algn="l" rtl="0">
              <a:lnSpc>
                <a:spcPct val="95000"/>
              </a:lnSpc>
              <a:spcBef>
                <a:spcPts val="1200"/>
              </a:spcBef>
              <a:spcAft>
                <a:spcPts val="0"/>
              </a:spcAft>
              <a:buClr>
                <a:schemeClr val="dk1"/>
              </a:buClr>
              <a:buSzPct val="72678"/>
              <a:buFont typeface="Arial"/>
              <a:buNone/>
            </a:pPr>
            <a:r>
              <a:rPr lang="en" sz="1400" b="1" dirty="0">
                <a:latin typeface="Consolas"/>
                <a:ea typeface="Consolas"/>
                <a:cs typeface="Consolas"/>
                <a:sym typeface="Consolas"/>
              </a:rPr>
              <a:t>builder@DESKTOP-QADGF36:~$ kubectl get nodes</a:t>
            </a:r>
            <a:endParaRPr sz="1400" b="1" dirty="0">
              <a:latin typeface="Consolas"/>
              <a:ea typeface="Consolas"/>
              <a:cs typeface="Consolas"/>
              <a:sym typeface="Consolas"/>
            </a:endParaRPr>
          </a:p>
          <a:p>
            <a:pPr marL="0" lvl="0" indent="0" algn="l" rtl="0">
              <a:lnSpc>
                <a:spcPct val="95000"/>
              </a:lnSpc>
              <a:spcBef>
                <a:spcPts val="1200"/>
              </a:spcBef>
              <a:spcAft>
                <a:spcPts val="0"/>
              </a:spcAft>
              <a:buClr>
                <a:schemeClr val="dk1"/>
              </a:buClr>
              <a:buSzPct val="72678"/>
              <a:buFont typeface="Arial"/>
              <a:buNone/>
            </a:pPr>
            <a:r>
              <a:rPr lang="en" sz="1400" b="1" dirty="0">
                <a:latin typeface="Consolas"/>
                <a:ea typeface="Consolas"/>
                <a:cs typeface="Consolas"/>
                <a:sym typeface="Consolas"/>
              </a:rPr>
              <a:t>NAME                            STATUS     ROLES    AGE   VERSION</a:t>
            </a:r>
            <a:endParaRPr sz="1400" b="1" dirty="0">
              <a:latin typeface="Consolas"/>
              <a:ea typeface="Consolas"/>
              <a:cs typeface="Consolas"/>
              <a:sym typeface="Consolas"/>
            </a:endParaRPr>
          </a:p>
          <a:p>
            <a:pPr marL="0" lvl="0" indent="0" algn="l" rtl="0">
              <a:lnSpc>
                <a:spcPct val="95000"/>
              </a:lnSpc>
              <a:spcBef>
                <a:spcPts val="1200"/>
              </a:spcBef>
              <a:spcAft>
                <a:spcPts val="0"/>
              </a:spcAft>
              <a:buClr>
                <a:schemeClr val="dk1"/>
              </a:buClr>
              <a:buSzPct val="72678"/>
              <a:buFont typeface="Arial"/>
              <a:buNone/>
            </a:pPr>
            <a:r>
              <a:rPr lang="en" sz="1400" b="1" dirty="0">
                <a:latin typeface="Consolas"/>
                <a:ea typeface="Consolas"/>
                <a:cs typeface="Consolas"/>
                <a:sym typeface="Consolas"/>
              </a:rPr>
              <a:t>ip-172-31-48-214.ec2.internal   NotReady   &lt;none&gt;   17s   v1.21.5-eks-9017834</a:t>
            </a:r>
            <a:endParaRPr sz="1400" b="1" dirty="0">
              <a:latin typeface="Consolas"/>
              <a:ea typeface="Consolas"/>
              <a:cs typeface="Consolas"/>
              <a:sym typeface="Consolas"/>
            </a:endParaRPr>
          </a:p>
          <a:p>
            <a:pPr marL="0" lvl="0" indent="0" algn="l" rtl="0">
              <a:lnSpc>
                <a:spcPct val="95000"/>
              </a:lnSpc>
              <a:spcBef>
                <a:spcPts val="1200"/>
              </a:spcBef>
              <a:spcAft>
                <a:spcPts val="0"/>
              </a:spcAft>
              <a:buClr>
                <a:schemeClr val="dk1"/>
              </a:buClr>
              <a:buSzPct val="72678"/>
              <a:buFont typeface="Arial"/>
              <a:buNone/>
            </a:pPr>
            <a:r>
              <a:rPr lang="en" sz="1400" b="1" dirty="0">
                <a:latin typeface="Consolas"/>
                <a:ea typeface="Consolas"/>
                <a:cs typeface="Consolas"/>
                <a:sym typeface="Consolas"/>
              </a:rPr>
              <a:t>ip-172-31-61-101.ec2.internal   NotReady   &lt;none&gt;   16s   v1.21.5-eks-9017834</a:t>
            </a:r>
            <a:endParaRPr sz="1400" b="1" dirty="0">
              <a:latin typeface="Consolas"/>
              <a:ea typeface="Consolas"/>
              <a:cs typeface="Consolas"/>
              <a:sym typeface="Consolas"/>
            </a:endParaRPr>
          </a:p>
          <a:p>
            <a:pPr marL="0" lvl="0" indent="0" algn="l" rtl="0">
              <a:lnSpc>
                <a:spcPct val="95000"/>
              </a:lnSpc>
              <a:spcBef>
                <a:spcPts val="1200"/>
              </a:spcBef>
              <a:spcAft>
                <a:spcPts val="1200"/>
              </a:spcAft>
              <a:buSzPct val="72678"/>
              <a:buNone/>
            </a:pPr>
            <a:endParaRPr sz="1400" dirty="0">
              <a:latin typeface="Consolas"/>
              <a:ea typeface="Consolas"/>
              <a:cs typeface="Consolas"/>
              <a:sym typeface="Consolas"/>
            </a:endParaRPr>
          </a:p>
        </p:txBody>
      </p:sp>
      <p:pic>
        <p:nvPicPr>
          <p:cNvPr id="279" name="Google Shape;279;p35"/>
          <p:cNvPicPr preferRelativeResize="0"/>
          <p:nvPr/>
        </p:nvPicPr>
        <p:blipFill>
          <a:blip r:embed="rId3">
            <a:alphaModFix/>
          </a:blip>
          <a:stretch>
            <a:fillRect/>
          </a:stretch>
        </p:blipFill>
        <p:spPr>
          <a:xfrm>
            <a:off x="547150" y="1117475"/>
            <a:ext cx="8237099" cy="1802950"/>
          </a:xfrm>
          <a:prstGeom prst="rect">
            <a:avLst/>
          </a:prstGeom>
          <a:noFill/>
          <a:ln w="9525" cap="flat" cmpd="sng">
            <a:solidFill>
              <a:schemeClr val="dk2"/>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slow" p14:dur="2000" advTm="5232"/>
    </mc:Choice>
    <mc:Fallback xmlns="">
      <p:transition spd="slow" advTm="5232"/>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6"/>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dirty="0"/>
              <a:t>EKS: Verification</a:t>
            </a:r>
            <a:endParaRPr dirty="0"/>
          </a:p>
        </p:txBody>
      </p:sp>
      <p:sp>
        <p:nvSpPr>
          <p:cNvPr id="285" name="Google Shape;285;p36"/>
          <p:cNvSpPr txBox="1">
            <a:spLocks noGrp="1"/>
          </p:cNvSpPr>
          <p:nvPr>
            <p:ph type="body" idx="1"/>
          </p:nvPr>
        </p:nvSpPr>
        <p:spPr>
          <a:xfrm>
            <a:off x="311700" y="1152475"/>
            <a:ext cx="3162145"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a:t>Quick test that it works, create a namespace</a:t>
            </a:r>
            <a:endParaRPr dirty="0"/>
          </a:p>
        </p:txBody>
      </p:sp>
      <p:sp>
        <p:nvSpPr>
          <p:cNvPr id="286" name="Google Shape;286;p36"/>
          <p:cNvSpPr txBox="1"/>
          <p:nvPr/>
        </p:nvSpPr>
        <p:spPr>
          <a:xfrm>
            <a:off x="3672600" y="1236700"/>
            <a:ext cx="40473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t>$ kubectl get ns</a:t>
            </a:r>
            <a:endParaRPr/>
          </a:p>
          <a:p>
            <a:pPr marL="0" lvl="0" indent="0" algn="l" rtl="0">
              <a:spcBef>
                <a:spcPts val="0"/>
              </a:spcBef>
              <a:spcAft>
                <a:spcPts val="0"/>
              </a:spcAft>
              <a:buClr>
                <a:schemeClr val="dk1"/>
              </a:buClr>
              <a:buSzPts val="1100"/>
              <a:buFont typeface="Arial"/>
              <a:buNone/>
            </a:pPr>
            <a:r>
              <a:rPr lang="en"/>
              <a:t>NAME              STATUS   AGE</a:t>
            </a:r>
            <a:endParaRPr/>
          </a:p>
          <a:p>
            <a:pPr marL="0" lvl="0" indent="0" algn="l" rtl="0">
              <a:spcBef>
                <a:spcPts val="0"/>
              </a:spcBef>
              <a:spcAft>
                <a:spcPts val="0"/>
              </a:spcAft>
              <a:buClr>
                <a:schemeClr val="dk1"/>
              </a:buClr>
              <a:buSzPts val="1100"/>
              <a:buFont typeface="Arial"/>
              <a:buNone/>
            </a:pPr>
            <a:r>
              <a:rPr lang="en"/>
              <a:t>default           Active   27m</a:t>
            </a:r>
            <a:endParaRPr/>
          </a:p>
          <a:p>
            <a:pPr marL="0" lvl="0" indent="0" algn="l" rtl="0">
              <a:spcBef>
                <a:spcPts val="0"/>
              </a:spcBef>
              <a:spcAft>
                <a:spcPts val="0"/>
              </a:spcAft>
              <a:buClr>
                <a:schemeClr val="dk1"/>
              </a:buClr>
              <a:buSzPts val="1100"/>
              <a:buFont typeface="Arial"/>
              <a:buNone/>
            </a:pPr>
            <a:r>
              <a:rPr lang="en"/>
              <a:t>kube-node-lease   Active   27m</a:t>
            </a:r>
            <a:endParaRPr/>
          </a:p>
          <a:p>
            <a:pPr marL="0" lvl="0" indent="0" algn="l" rtl="0">
              <a:spcBef>
                <a:spcPts val="0"/>
              </a:spcBef>
              <a:spcAft>
                <a:spcPts val="0"/>
              </a:spcAft>
              <a:buClr>
                <a:schemeClr val="dk1"/>
              </a:buClr>
              <a:buSzPts val="1100"/>
              <a:buFont typeface="Arial"/>
              <a:buNone/>
            </a:pPr>
            <a:r>
              <a:rPr lang="en"/>
              <a:t>kube-public       Active   27m</a:t>
            </a:r>
            <a:endParaRPr/>
          </a:p>
          <a:p>
            <a:pPr marL="0" lvl="0" indent="0" algn="l" rtl="0">
              <a:spcBef>
                <a:spcPts val="0"/>
              </a:spcBef>
              <a:spcAft>
                <a:spcPts val="0"/>
              </a:spcAft>
              <a:buClr>
                <a:schemeClr val="dk1"/>
              </a:buClr>
              <a:buSzPts val="1100"/>
              <a:buFont typeface="Arial"/>
              <a:buNone/>
            </a:pPr>
            <a:r>
              <a:rPr lang="en"/>
              <a:t>kube-system       Active   27m</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 kubectl create ns testing</a:t>
            </a:r>
            <a:endParaRPr/>
          </a:p>
          <a:p>
            <a:pPr marL="0" lvl="0" indent="0" algn="l" rtl="0">
              <a:spcBef>
                <a:spcPts val="0"/>
              </a:spcBef>
              <a:spcAft>
                <a:spcPts val="0"/>
              </a:spcAft>
              <a:buClr>
                <a:schemeClr val="dk1"/>
              </a:buClr>
              <a:buSzPts val="1100"/>
              <a:buFont typeface="Arial"/>
              <a:buNone/>
            </a:pPr>
            <a:r>
              <a:rPr lang="en"/>
              <a:t>namespace/testing created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Tm="19561"/>
    </mc:Choice>
    <mc:Fallback xmlns="">
      <p:transition spd="slow" advTm="19561"/>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7"/>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Koncrete.dev: Onboarding/Setup</a:t>
            </a:r>
            <a:endParaRPr/>
          </a:p>
        </p:txBody>
      </p:sp>
      <p:sp>
        <p:nvSpPr>
          <p:cNvPr id="292" name="Google Shape;292;p37"/>
          <p:cNvSpPr txBox="1">
            <a:spLocks noGrp="1"/>
          </p:cNvSpPr>
          <p:nvPr>
            <p:ph type="body" idx="1"/>
          </p:nvPr>
        </p:nvSpPr>
        <p:spPr>
          <a:xfrm>
            <a:off x="311700" y="1152475"/>
            <a:ext cx="47475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Signup with federated auth (I'll use google).</a:t>
            </a:r>
            <a:endParaRPr/>
          </a:p>
          <a:p>
            <a:pPr marL="0" lvl="0" indent="0" algn="l" rtl="0">
              <a:spcBef>
                <a:spcPts val="1200"/>
              </a:spcBef>
              <a:spcAft>
                <a:spcPts val="1200"/>
              </a:spcAft>
              <a:buNone/>
            </a:pPr>
            <a:r>
              <a:rPr lang="en"/>
              <a:t>Create a workspace with the wizard</a:t>
            </a:r>
            <a:endParaRPr/>
          </a:p>
        </p:txBody>
      </p:sp>
      <p:pic>
        <p:nvPicPr>
          <p:cNvPr id="293" name="Google Shape;293;p37"/>
          <p:cNvPicPr preferRelativeResize="0"/>
          <p:nvPr/>
        </p:nvPicPr>
        <p:blipFill>
          <a:blip r:embed="rId3">
            <a:alphaModFix/>
          </a:blip>
          <a:stretch>
            <a:fillRect/>
          </a:stretch>
        </p:blipFill>
        <p:spPr>
          <a:xfrm>
            <a:off x="532128" y="2170300"/>
            <a:ext cx="3529526" cy="2398574"/>
          </a:xfrm>
          <a:prstGeom prst="rect">
            <a:avLst/>
          </a:prstGeom>
          <a:noFill/>
          <a:ln>
            <a:noFill/>
          </a:ln>
        </p:spPr>
      </p:pic>
      <p:pic>
        <p:nvPicPr>
          <p:cNvPr id="294" name="Google Shape;294;p37"/>
          <p:cNvPicPr preferRelativeResize="0"/>
          <p:nvPr/>
        </p:nvPicPr>
        <p:blipFill>
          <a:blip r:embed="rId4">
            <a:alphaModFix/>
          </a:blip>
          <a:stretch>
            <a:fillRect/>
          </a:stretch>
        </p:blipFill>
        <p:spPr>
          <a:xfrm>
            <a:off x="5059200" y="1083649"/>
            <a:ext cx="2360925" cy="1868775"/>
          </a:xfrm>
          <a:prstGeom prst="rect">
            <a:avLst/>
          </a:prstGeom>
          <a:noFill/>
          <a:ln>
            <a:noFill/>
          </a:ln>
        </p:spPr>
      </p:pic>
      <p:pic>
        <p:nvPicPr>
          <p:cNvPr id="295" name="Google Shape;295;p37"/>
          <p:cNvPicPr preferRelativeResize="0"/>
          <p:nvPr/>
        </p:nvPicPr>
        <p:blipFill>
          <a:blip r:embed="rId5">
            <a:alphaModFix/>
          </a:blip>
          <a:stretch>
            <a:fillRect/>
          </a:stretch>
        </p:blipFill>
        <p:spPr>
          <a:xfrm>
            <a:off x="5829300" y="1682125"/>
            <a:ext cx="3003000" cy="3061650"/>
          </a:xfrm>
          <a:prstGeom prst="rect">
            <a:avLst/>
          </a:prstGeom>
          <a:noFill/>
          <a:ln>
            <a:noFill/>
          </a:ln>
        </p:spPr>
      </p:pic>
      <p:sp>
        <p:nvSpPr>
          <p:cNvPr id="296" name="Google Shape;296;p37"/>
          <p:cNvSpPr txBox="1"/>
          <p:nvPr/>
        </p:nvSpPr>
        <p:spPr>
          <a:xfrm>
            <a:off x="419725" y="4646950"/>
            <a:ext cx="457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https://osn2022demo.us0.koncrete.dev/</a:t>
            </a:r>
            <a:endParaRPr/>
          </a:p>
        </p:txBody>
      </p:sp>
      <p:pic>
        <p:nvPicPr>
          <p:cNvPr id="3" name="Picture 2">
            <a:extLst>
              <a:ext uri="{FF2B5EF4-FFF2-40B4-BE49-F238E27FC236}">
                <a16:creationId xmlns:a16="http://schemas.microsoft.com/office/drawing/2014/main" id="{A0EA3BEC-5D75-831E-348A-F3F2876269AE}"/>
              </a:ext>
            </a:extLst>
          </p:cNvPr>
          <p:cNvPicPr>
            <a:picLocks noChangeAspect="1"/>
          </p:cNvPicPr>
          <p:nvPr/>
        </p:nvPicPr>
        <p:blipFill>
          <a:blip r:embed="rId6"/>
          <a:stretch>
            <a:fillRect/>
          </a:stretch>
        </p:blipFill>
        <p:spPr>
          <a:xfrm>
            <a:off x="7827220" y="148387"/>
            <a:ext cx="1132589" cy="10853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545"/>
    </mc:Choice>
    <mc:Fallback xmlns="">
      <p:transition spd="slow" advTm="14545"/>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8"/>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Setup argo and login</a:t>
            </a:r>
            <a:endParaRPr/>
          </a:p>
        </p:txBody>
      </p:sp>
      <p:sp>
        <p:nvSpPr>
          <p:cNvPr id="302" name="Google Shape;302;p38"/>
          <p:cNvSpPr txBox="1">
            <a:spLocks noGrp="1"/>
          </p:cNvSpPr>
          <p:nvPr>
            <p:ph type="body" idx="1"/>
          </p:nvPr>
        </p:nvSpPr>
        <p:spPr>
          <a:xfrm>
            <a:off x="311700" y="1152475"/>
            <a:ext cx="34584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dirty="0">
                <a:latin typeface="Consolas"/>
                <a:ea typeface="Consolas"/>
                <a:cs typeface="Consolas"/>
                <a:sym typeface="Consolas"/>
              </a:rPr>
              <a:t>We need the ArgoCD CLI to login and setup our cluster</a:t>
            </a:r>
            <a:endParaRPr dirty="0">
              <a:latin typeface="Consolas"/>
              <a:ea typeface="Consolas"/>
              <a:cs typeface="Consolas"/>
              <a:sym typeface="Consolas"/>
            </a:endParaRPr>
          </a:p>
        </p:txBody>
      </p:sp>
      <p:sp>
        <p:nvSpPr>
          <p:cNvPr id="303" name="Google Shape;303;p38"/>
          <p:cNvSpPr txBox="1"/>
          <p:nvPr/>
        </p:nvSpPr>
        <p:spPr>
          <a:xfrm>
            <a:off x="2488375" y="1304150"/>
            <a:ext cx="3897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04" name="Google Shape;304;p38"/>
          <p:cNvSpPr txBox="1"/>
          <p:nvPr/>
        </p:nvSpPr>
        <p:spPr>
          <a:xfrm>
            <a:off x="3834240" y="1017725"/>
            <a:ext cx="4910096" cy="433961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t>$ brew install argocd</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t>$ argocd login osn2022demo.us0.koncrete.dev --sso --grpc-web</a:t>
            </a:r>
            <a:endParaRPr dirty="0"/>
          </a:p>
          <a:p>
            <a:pPr marL="0" lvl="0" indent="0" algn="l" rtl="0">
              <a:spcBef>
                <a:spcPts val="0"/>
              </a:spcBef>
              <a:spcAft>
                <a:spcPts val="0"/>
              </a:spcAft>
              <a:buClr>
                <a:schemeClr val="dk1"/>
              </a:buClr>
              <a:buSzPts val="1100"/>
              <a:buFont typeface="Arial"/>
              <a:buNone/>
            </a:pPr>
            <a:r>
              <a:rPr lang="en" dirty="0"/>
              <a:t>Opening browser for authentication</a:t>
            </a:r>
            <a:endParaRPr dirty="0"/>
          </a:p>
          <a:p>
            <a:pPr marL="0" lvl="0" indent="0" algn="l" rtl="0">
              <a:spcBef>
                <a:spcPts val="0"/>
              </a:spcBef>
              <a:spcAft>
                <a:spcPts val="0"/>
              </a:spcAft>
              <a:buNone/>
            </a:pPr>
            <a:r>
              <a:rPr lang="en" dirty="0"/>
              <a:t>Performing authorization_code flow login: </a:t>
            </a:r>
            <a:r>
              <a:rPr lang="en" u="sng" dirty="0">
                <a:solidFill>
                  <a:schemeClr val="hlink"/>
                </a:solidFill>
                <a:hlinkClick r:id="rId3"/>
              </a:rPr>
              <a:t>https://auth.koncrete.dev/authorize?access_type=offline&amp;client_id=FBHwkCE4peSCP1kB4GMtFche3HkjrCYv&amp;code_challenge=tqkDmpuYjw1UyhCQ7mRFtybcL5L1H-NJ5lM-quyN2Xs&amp;code_ch…</a:t>
            </a:r>
            <a:r>
              <a:rPr lang="en" dirty="0"/>
              <a:t>..</a:t>
            </a:r>
            <a:br>
              <a:rPr lang="en" dirty="0"/>
            </a:br>
            <a:br>
              <a:rPr lang="en" dirty="0"/>
            </a:br>
            <a:r>
              <a:rPr lang="en" dirty="0"/>
              <a:t>Authentication successful</a:t>
            </a:r>
            <a:endParaRPr dirty="0"/>
          </a:p>
          <a:p>
            <a:pPr marL="0" lvl="0" indent="0" algn="l" rtl="0">
              <a:spcBef>
                <a:spcPts val="0"/>
              </a:spcBef>
              <a:spcAft>
                <a:spcPts val="0"/>
              </a:spcAft>
              <a:buNone/>
            </a:pPr>
            <a:r>
              <a:rPr lang="en" dirty="0"/>
              <a:t>'isaac.johnson@gmail.com' logged in successfully</a:t>
            </a:r>
            <a:endParaRPr dirty="0"/>
          </a:p>
          <a:p>
            <a:pPr marL="0" lvl="0" indent="0" algn="l" rtl="0">
              <a:spcBef>
                <a:spcPts val="0"/>
              </a:spcBef>
              <a:spcAft>
                <a:spcPts val="0"/>
              </a:spcAft>
              <a:buNone/>
            </a:pPr>
            <a:r>
              <a:rPr lang="en" dirty="0"/>
              <a:t>Context 'osn2022demo.us0.koncrete.dev' updated</a:t>
            </a:r>
            <a:endParaRPr dirty="0"/>
          </a:p>
          <a:p>
            <a:pPr marL="0" lvl="0" indent="0" algn="l" rtl="0">
              <a:spcBef>
                <a:spcPts val="0"/>
              </a:spcBef>
              <a:spcAft>
                <a:spcPts val="0"/>
              </a:spcAft>
              <a:buNone/>
            </a:pPr>
            <a:endParaRPr dirty="0"/>
          </a:p>
        </p:txBody>
      </p:sp>
    </p:spTree>
  </p:cSld>
  <p:clrMapOvr>
    <a:masterClrMapping/>
  </p:clrMapOvr>
  <mc:AlternateContent xmlns:mc="http://schemas.openxmlformats.org/markup-compatibility/2006" xmlns:p14="http://schemas.microsoft.com/office/powerpoint/2010/main">
    <mc:Choice Requires="p14">
      <p:transition spd="slow" p14:dur="2000" advTm="18655"/>
    </mc:Choice>
    <mc:Fallback xmlns="">
      <p:transition spd="slow" advTm="18655"/>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9"/>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Add EKS to Hosted Argo</a:t>
            </a:r>
            <a:endParaRPr dirty="0"/>
          </a:p>
        </p:txBody>
      </p:sp>
      <p:sp>
        <p:nvSpPr>
          <p:cNvPr id="310" name="Google Shape;310;p39"/>
          <p:cNvSpPr txBox="1">
            <a:spLocks noGrp="1"/>
          </p:cNvSpPr>
          <p:nvPr>
            <p:ph type="body" idx="1"/>
          </p:nvPr>
        </p:nvSpPr>
        <p:spPr>
          <a:xfrm>
            <a:off x="311700" y="1152475"/>
            <a:ext cx="34584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dirty="0">
                <a:latin typeface="Consolas"/>
                <a:ea typeface="Consolas"/>
                <a:cs typeface="Consolas"/>
                <a:sym typeface="Consolas"/>
              </a:rPr>
              <a:t>We can add any cluster already in our cluster config</a:t>
            </a:r>
            <a:endParaRPr dirty="0">
              <a:latin typeface="Consolas"/>
              <a:ea typeface="Consolas"/>
              <a:cs typeface="Consolas"/>
              <a:sym typeface="Consolas"/>
            </a:endParaRPr>
          </a:p>
        </p:txBody>
      </p:sp>
      <p:sp>
        <p:nvSpPr>
          <p:cNvPr id="311" name="Google Shape;311;p39"/>
          <p:cNvSpPr txBox="1"/>
          <p:nvPr/>
        </p:nvSpPr>
        <p:spPr>
          <a:xfrm>
            <a:off x="2488375" y="1304150"/>
            <a:ext cx="3897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12" name="Google Shape;312;p39"/>
          <p:cNvSpPr txBox="1"/>
          <p:nvPr/>
        </p:nvSpPr>
        <p:spPr>
          <a:xfrm>
            <a:off x="3885016" y="1093072"/>
            <a:ext cx="4866402" cy="366251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t>Let's use the the EKS we created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sz="1100" dirty="0">
                <a:latin typeface="Consolas"/>
                <a:ea typeface="Consolas"/>
                <a:cs typeface="Consolas"/>
                <a:sym typeface="Consolas"/>
              </a:rPr>
              <a:t>$  argocd cluster add arn:aws:eks:us-east-1:095928337644:cluster/idjfluxdemoeks</a:t>
            </a:r>
            <a:endParaRPr sz="1100" dirty="0">
              <a:latin typeface="Consolas"/>
              <a:ea typeface="Consolas"/>
              <a:cs typeface="Consolas"/>
              <a:sym typeface="Consolas"/>
            </a:endParaRPr>
          </a:p>
          <a:p>
            <a:pPr marL="0" lvl="0" indent="0" algn="l" rtl="0">
              <a:spcBef>
                <a:spcPts val="0"/>
              </a:spcBef>
              <a:spcAft>
                <a:spcPts val="0"/>
              </a:spcAft>
              <a:buNone/>
            </a:pPr>
            <a:r>
              <a:rPr lang="en" sz="1100" dirty="0">
                <a:latin typeface="Consolas"/>
                <a:ea typeface="Consolas"/>
                <a:cs typeface="Consolas"/>
                <a:sym typeface="Consolas"/>
              </a:rPr>
              <a:t>WARNING: This will create a service account `argocd-manager` on the cluster referenced by context `arn:aws:eks:us-east-1:095928337644:cluster/idjfluxdemoeks` with full cluster level admin privileges. Do you want to continue [y/N]? y</a:t>
            </a:r>
            <a:endParaRPr sz="1100" dirty="0">
              <a:latin typeface="Consolas"/>
              <a:ea typeface="Consolas"/>
              <a:cs typeface="Consolas"/>
              <a:sym typeface="Consolas"/>
            </a:endParaRPr>
          </a:p>
          <a:p>
            <a:pPr marL="0" lvl="0" indent="0" algn="l" rtl="0">
              <a:spcBef>
                <a:spcPts val="0"/>
              </a:spcBef>
              <a:spcAft>
                <a:spcPts val="0"/>
              </a:spcAft>
              <a:buNone/>
            </a:pPr>
            <a:r>
              <a:rPr lang="en" sz="1100" dirty="0">
                <a:latin typeface="Consolas"/>
                <a:ea typeface="Consolas"/>
                <a:cs typeface="Consolas"/>
                <a:sym typeface="Consolas"/>
              </a:rPr>
              <a:t>INFO[0002] ServiceAccount "argocd-manager" created in namespace "kube-system"</a:t>
            </a:r>
            <a:endParaRPr sz="1100" dirty="0">
              <a:latin typeface="Consolas"/>
              <a:ea typeface="Consolas"/>
              <a:cs typeface="Consolas"/>
              <a:sym typeface="Consolas"/>
            </a:endParaRPr>
          </a:p>
          <a:p>
            <a:pPr marL="0" lvl="0" indent="0" algn="l" rtl="0">
              <a:spcBef>
                <a:spcPts val="0"/>
              </a:spcBef>
              <a:spcAft>
                <a:spcPts val="0"/>
              </a:spcAft>
              <a:buNone/>
            </a:pPr>
            <a:r>
              <a:rPr lang="en" sz="1100" dirty="0">
                <a:latin typeface="Consolas"/>
                <a:ea typeface="Consolas"/>
                <a:cs typeface="Consolas"/>
                <a:sym typeface="Consolas"/>
              </a:rPr>
              <a:t>INFO[0002] ClusterRole "argocd-manager-role" created</a:t>
            </a:r>
            <a:endParaRPr sz="1100" dirty="0">
              <a:latin typeface="Consolas"/>
              <a:ea typeface="Consolas"/>
              <a:cs typeface="Consolas"/>
              <a:sym typeface="Consolas"/>
            </a:endParaRPr>
          </a:p>
          <a:p>
            <a:pPr marL="0" lvl="0" indent="0" algn="l" rtl="0">
              <a:spcBef>
                <a:spcPts val="0"/>
              </a:spcBef>
              <a:spcAft>
                <a:spcPts val="0"/>
              </a:spcAft>
              <a:buNone/>
            </a:pPr>
            <a:r>
              <a:rPr lang="en" sz="1100" dirty="0">
                <a:latin typeface="Consolas"/>
                <a:ea typeface="Consolas"/>
                <a:cs typeface="Consolas"/>
                <a:sym typeface="Consolas"/>
              </a:rPr>
              <a:t>INFO[0002] ClusterRoleBinding "argocd-manager-role-binding" created</a:t>
            </a:r>
            <a:endParaRPr sz="1100" dirty="0">
              <a:latin typeface="Consolas"/>
              <a:ea typeface="Consolas"/>
              <a:cs typeface="Consolas"/>
              <a:sym typeface="Consolas"/>
            </a:endParaRPr>
          </a:p>
          <a:p>
            <a:pPr marL="0" lvl="0" indent="0" algn="l" rtl="0">
              <a:spcBef>
                <a:spcPts val="0"/>
              </a:spcBef>
              <a:spcAft>
                <a:spcPts val="0"/>
              </a:spcAft>
              <a:buNone/>
            </a:pPr>
            <a:r>
              <a:rPr lang="en" sz="1100" dirty="0">
                <a:latin typeface="Consolas"/>
                <a:ea typeface="Consolas"/>
                <a:cs typeface="Consolas"/>
                <a:sym typeface="Consolas"/>
              </a:rPr>
              <a:t>Cluster 'https://3C6C6188EC798A79529B7C3B3215D93C.yl4.us-east-1.eks.amazonaws.com' added</a:t>
            </a:r>
            <a:endParaRPr sz="1100" dirty="0">
              <a:latin typeface="Consolas"/>
              <a:ea typeface="Consolas"/>
              <a:cs typeface="Consolas"/>
              <a:sym typeface="Consolas"/>
            </a:endParaRPr>
          </a:p>
          <a:p>
            <a:pPr marL="0" lvl="0" indent="0" algn="l" rtl="0">
              <a:spcBef>
                <a:spcPts val="0"/>
              </a:spcBef>
              <a:spcAft>
                <a:spcPts val="0"/>
              </a:spcAft>
              <a:buNone/>
            </a:pPr>
            <a:endParaRPr sz="1100" dirty="0">
              <a:latin typeface="Consolas"/>
              <a:ea typeface="Consolas"/>
              <a:cs typeface="Consolas"/>
              <a:sym typeface="Consolas"/>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mc:AlternateContent xmlns:mc="http://schemas.openxmlformats.org/markup-compatibility/2006" xmlns:p14="http://schemas.microsoft.com/office/powerpoint/2010/main">
    <mc:Choice Requires="p14">
      <p:transition spd="slow" p14:dur="2000" advTm="23415"/>
    </mc:Choice>
    <mc:Fallback xmlns="">
      <p:transition spd="slow" advTm="23415"/>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0"/>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dirty="0"/>
              <a:t>Verify we can see cluster in </a:t>
            </a:r>
            <a:r>
              <a:rPr lang="en-US" dirty="0" err="1"/>
              <a:t>Koncrete.dev</a:t>
            </a:r>
            <a:endParaRPr dirty="0"/>
          </a:p>
        </p:txBody>
      </p:sp>
      <p:sp>
        <p:nvSpPr>
          <p:cNvPr id="318" name="Google Shape;318;p40"/>
          <p:cNvSpPr txBox="1">
            <a:spLocks noGrp="1"/>
          </p:cNvSpPr>
          <p:nvPr>
            <p:ph type="body" idx="1"/>
          </p:nvPr>
        </p:nvSpPr>
        <p:spPr>
          <a:xfrm>
            <a:off x="311700" y="1152475"/>
            <a:ext cx="16971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dirty="0"/>
              <a:t>Can see our EKS cluster in the Clusters area</a:t>
            </a:r>
            <a:endParaRPr dirty="0"/>
          </a:p>
        </p:txBody>
      </p:sp>
      <p:pic>
        <p:nvPicPr>
          <p:cNvPr id="319" name="Google Shape;319;p40"/>
          <p:cNvPicPr preferRelativeResize="0"/>
          <p:nvPr/>
        </p:nvPicPr>
        <p:blipFill>
          <a:blip r:embed="rId3">
            <a:alphaModFix/>
          </a:blip>
          <a:stretch>
            <a:fillRect/>
          </a:stretch>
        </p:blipFill>
        <p:spPr>
          <a:xfrm>
            <a:off x="2085500" y="1152475"/>
            <a:ext cx="6746799" cy="38510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0412"/>
    </mc:Choice>
    <mc:Fallback xmlns="">
      <p:transition spd="slow" advTm="1041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674B8-B815-5A05-A619-C7BA5DCE87B6}"/>
              </a:ext>
            </a:extLst>
          </p:cNvPr>
          <p:cNvSpPr>
            <a:spLocks noGrp="1"/>
          </p:cNvSpPr>
          <p:nvPr>
            <p:ph type="title"/>
          </p:nvPr>
        </p:nvSpPr>
        <p:spPr/>
        <p:txBody>
          <a:bodyPr>
            <a:normAutofit/>
          </a:bodyPr>
          <a:lstStyle/>
          <a:p>
            <a:r>
              <a:rPr lang="en-US" dirty="0"/>
              <a:t>DevOps Time Spent</a:t>
            </a:r>
          </a:p>
        </p:txBody>
      </p:sp>
      <p:graphicFrame>
        <p:nvGraphicFramePr>
          <p:cNvPr id="4" name="Diagram 3">
            <a:extLst>
              <a:ext uri="{FF2B5EF4-FFF2-40B4-BE49-F238E27FC236}">
                <a16:creationId xmlns:a16="http://schemas.microsoft.com/office/drawing/2014/main" id="{174B7B53-86BE-5804-7989-6DEA7AAF0ACE}"/>
              </a:ext>
            </a:extLst>
          </p:cNvPr>
          <p:cNvGraphicFramePr/>
          <p:nvPr>
            <p:extLst>
              <p:ext uri="{D42A27DB-BD31-4B8C-83A1-F6EECF244321}">
                <p14:modId xmlns:p14="http://schemas.microsoft.com/office/powerpoint/2010/main" val="4174428488"/>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D2DA4DA6-482E-AAC3-1D70-94D69468B2C8}"/>
              </a:ext>
            </a:extLst>
          </p:cNvPr>
          <p:cNvSpPr txBox="1"/>
          <p:nvPr/>
        </p:nvSpPr>
        <p:spPr>
          <a:xfrm>
            <a:off x="1524000" y="3982191"/>
            <a:ext cx="6096000" cy="923330"/>
          </a:xfrm>
          <a:prstGeom prst="rect">
            <a:avLst/>
          </a:prstGeom>
          <a:noFill/>
        </p:spPr>
        <p:txBody>
          <a:bodyPr wrap="square" rtlCol="0">
            <a:spAutoFit/>
          </a:bodyPr>
          <a:lstStyle/>
          <a:p>
            <a:r>
              <a:rPr lang="en-US" sz="5400" dirty="0">
                <a:solidFill>
                  <a:srgbClr val="00B050"/>
                </a:solidFill>
              </a:rPr>
              <a:t>$        </a:t>
            </a:r>
            <a:r>
              <a:rPr lang="en-US" sz="5400" dirty="0">
                <a:solidFill>
                  <a:srgbClr val="FF0000"/>
                </a:solidFill>
              </a:rPr>
              <a:t>$</a:t>
            </a:r>
            <a:r>
              <a:rPr lang="en-US" sz="5400" dirty="0">
                <a:solidFill>
                  <a:srgbClr val="00B050"/>
                </a:solidFill>
              </a:rPr>
              <a:t>          $</a:t>
            </a:r>
          </a:p>
        </p:txBody>
      </p:sp>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C2266930-24DF-7AC7-807D-CC44FE83E961}"/>
                  </a:ext>
                </a:extLst>
              </p14:cNvPr>
              <p14:cNvContentPartPr/>
              <p14:nvPr/>
            </p14:nvContentPartPr>
            <p14:xfrm>
              <a:off x="2066084" y="-368314"/>
              <a:ext cx="360" cy="360"/>
            </p14:xfrm>
          </p:contentPart>
        </mc:Choice>
        <mc:Fallback xmlns="">
          <p:pic>
            <p:nvPicPr>
              <p:cNvPr id="6" name="Ink 5">
                <a:extLst>
                  <a:ext uri="{FF2B5EF4-FFF2-40B4-BE49-F238E27FC236}">
                    <a16:creationId xmlns:a16="http://schemas.microsoft.com/office/drawing/2014/main" id="{C2266930-24DF-7AC7-807D-CC44FE83E961}"/>
                  </a:ext>
                </a:extLst>
              </p:cNvPr>
              <p:cNvPicPr/>
              <p:nvPr/>
            </p:nvPicPr>
            <p:blipFill>
              <a:blip r:embed="rId12"/>
              <a:stretch>
                <a:fillRect/>
              </a:stretch>
            </p:blipFill>
            <p:spPr>
              <a:xfrm>
                <a:off x="2057084" y="-377314"/>
                <a:ext cx="18000" cy="18000"/>
              </a:xfrm>
              <a:prstGeom prst="rect">
                <a:avLst/>
              </a:prstGeom>
            </p:spPr>
          </p:pic>
        </mc:Fallback>
      </mc:AlternateContent>
    </p:spTree>
    <p:custDataLst>
      <p:tags r:id="rId1"/>
    </p:custDataLst>
    <p:extLst>
      <p:ext uri="{BB962C8B-B14F-4D97-AF65-F5344CB8AC3E}">
        <p14:creationId xmlns:p14="http://schemas.microsoft.com/office/powerpoint/2010/main" val="595016951"/>
      </p:ext>
    </p:extLst>
  </p:cSld>
  <p:clrMapOvr>
    <a:masterClrMapping/>
  </p:clrMapOvr>
  <mc:AlternateContent xmlns:mc="http://schemas.openxmlformats.org/markup-compatibility/2006" xmlns:p14="http://schemas.microsoft.com/office/powerpoint/2010/main">
    <mc:Choice Requires="p14">
      <p:transition spd="slow" p14:dur="2000" advTm="81001"/>
    </mc:Choice>
    <mc:Fallback xmlns="">
      <p:transition spd="slow" advTm="810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1"/>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dirty="0"/>
              <a:t>Add a </a:t>
            </a:r>
            <a:r>
              <a:rPr lang="en-US" dirty="0" err="1"/>
              <a:t>Gitrepo</a:t>
            </a:r>
            <a:r>
              <a:rPr lang="en-US" dirty="0"/>
              <a:t> with deployable YAML</a:t>
            </a:r>
            <a:endParaRPr dirty="0"/>
          </a:p>
        </p:txBody>
      </p:sp>
      <p:sp>
        <p:nvSpPr>
          <p:cNvPr id="325" name="Google Shape;325;p41"/>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dirty="0"/>
              <a:t>Add Git Repo</a:t>
            </a:r>
            <a:endParaRPr dirty="0"/>
          </a:p>
        </p:txBody>
      </p:sp>
      <p:sp>
        <p:nvSpPr>
          <p:cNvPr id="326" name="Google Shape;326;p41"/>
          <p:cNvSpPr txBox="1"/>
          <p:nvPr/>
        </p:nvSpPr>
        <p:spPr>
          <a:xfrm>
            <a:off x="1985148" y="1041499"/>
            <a:ext cx="6124689"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dirty="0"/>
              <a:t>$ argocd repo add https://github.com/idjohnson/dockerWithTests2.git --username idjohnson --password 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</a:t>
            </a:r>
            <a:endParaRPr dirty="0"/>
          </a:p>
          <a:p>
            <a:pPr marL="0" lvl="0" indent="0" algn="l" rtl="0">
              <a:spcBef>
                <a:spcPts val="0"/>
              </a:spcBef>
              <a:spcAft>
                <a:spcPts val="0"/>
              </a:spcAft>
              <a:buClr>
                <a:schemeClr val="dk1"/>
              </a:buClr>
              <a:buSzPts val="1100"/>
              <a:buFont typeface="Arial"/>
              <a:buNone/>
            </a:pPr>
            <a:r>
              <a:rPr lang="en" dirty="0"/>
              <a:t>Repository 'https://github.com/idjohnson/dockerWithTests2.git' added</a:t>
            </a:r>
            <a:endParaRPr dirty="0"/>
          </a:p>
          <a:p>
            <a:pPr marL="0" lvl="0" indent="0" algn="l" rtl="0">
              <a:spcBef>
                <a:spcPts val="0"/>
              </a:spcBef>
              <a:spcAft>
                <a:spcPts val="0"/>
              </a:spcAft>
              <a:buNone/>
            </a:pPr>
            <a:endParaRPr dirty="0"/>
          </a:p>
        </p:txBody>
      </p:sp>
      <p:pic>
        <p:nvPicPr>
          <p:cNvPr id="327" name="Google Shape;327;p41"/>
          <p:cNvPicPr preferRelativeResize="0"/>
          <p:nvPr/>
        </p:nvPicPr>
        <p:blipFill>
          <a:blip r:embed="rId3">
            <a:alphaModFix/>
          </a:blip>
          <a:stretch>
            <a:fillRect/>
          </a:stretch>
        </p:blipFill>
        <p:spPr>
          <a:xfrm>
            <a:off x="443311" y="3040001"/>
            <a:ext cx="7923714" cy="17871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7448"/>
    </mc:Choice>
    <mc:Fallback xmlns="">
      <p:transition spd="slow" advTm="17448"/>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2"/>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dirty="0" err="1"/>
              <a:t>Koncrete</a:t>
            </a:r>
            <a:r>
              <a:rPr lang="en-US" dirty="0"/>
              <a:t>: Adding an App </a:t>
            </a:r>
            <a:endParaRPr dirty="0"/>
          </a:p>
        </p:txBody>
      </p:sp>
      <p:sp>
        <p:nvSpPr>
          <p:cNvPr id="333" name="Google Shape;333;p42"/>
          <p:cNvSpPr txBox="1">
            <a:spLocks noGrp="1"/>
          </p:cNvSpPr>
          <p:nvPr>
            <p:ph type="body" idx="1"/>
          </p:nvPr>
        </p:nvSpPr>
        <p:spPr>
          <a:xfrm>
            <a:off x="311700" y="1152475"/>
            <a:ext cx="2851511"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a:t>We can now see the steps to add an app.</a:t>
            </a:r>
          </a:p>
          <a:p>
            <a:pPr marL="0" lvl="0" indent="0" algn="l" rtl="0">
              <a:spcBef>
                <a:spcPts val="0"/>
              </a:spcBef>
              <a:spcAft>
                <a:spcPts val="1200"/>
              </a:spcAft>
              <a:buNone/>
            </a:pPr>
            <a:endParaRPr lang="en-US" dirty="0"/>
          </a:p>
          <a:p>
            <a:pPr marL="0" lvl="0" indent="0" algn="l" rtl="0">
              <a:spcBef>
                <a:spcPts val="0"/>
              </a:spcBef>
              <a:spcAft>
                <a:spcPts val="1200"/>
              </a:spcAft>
              <a:buNone/>
            </a:pPr>
            <a:r>
              <a:rPr lang="en-US" dirty="0"/>
              <a:t>This flow is essentially identical to regular </a:t>
            </a:r>
            <a:r>
              <a:rPr lang="en-US" dirty="0" err="1"/>
              <a:t>ArgoCD</a:t>
            </a:r>
            <a:r>
              <a:rPr lang="en-US" dirty="0"/>
              <a:t> app (except for a rather annoying chat widget)</a:t>
            </a:r>
            <a:endParaRPr dirty="0"/>
          </a:p>
        </p:txBody>
      </p:sp>
      <p:pic>
        <p:nvPicPr>
          <p:cNvPr id="3" name="Picture 2">
            <a:extLst>
              <a:ext uri="{FF2B5EF4-FFF2-40B4-BE49-F238E27FC236}">
                <a16:creationId xmlns:a16="http://schemas.microsoft.com/office/drawing/2014/main" id="{1FA33905-E2D2-7E0D-0308-3E1E9461D3BE}"/>
              </a:ext>
            </a:extLst>
          </p:cNvPr>
          <p:cNvPicPr>
            <a:picLocks noChangeAspect="1"/>
          </p:cNvPicPr>
          <p:nvPr/>
        </p:nvPicPr>
        <p:blipFill>
          <a:blip r:embed="rId3"/>
          <a:stretch>
            <a:fillRect/>
          </a:stretch>
        </p:blipFill>
        <p:spPr>
          <a:xfrm>
            <a:off x="3312977" y="1212587"/>
            <a:ext cx="5519323" cy="34858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239"/>
    </mc:Choice>
    <mc:Fallback xmlns="">
      <p:transition spd="slow" advTm="47239"/>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FDB8A-FD98-7392-A3E5-BA2C8E85091F}"/>
              </a:ext>
            </a:extLst>
          </p:cNvPr>
          <p:cNvSpPr>
            <a:spLocks noGrp="1"/>
          </p:cNvSpPr>
          <p:nvPr>
            <p:ph type="title"/>
          </p:nvPr>
        </p:nvSpPr>
        <p:spPr/>
        <p:txBody>
          <a:bodyPr>
            <a:normAutofit/>
          </a:bodyPr>
          <a:lstStyle/>
          <a:p>
            <a:r>
              <a:rPr lang="en-US" dirty="0" err="1"/>
              <a:t>Koncrete.dev</a:t>
            </a:r>
            <a:r>
              <a:rPr lang="en-US" dirty="0"/>
              <a:t>: Seeing Argo Dashboard and Results</a:t>
            </a:r>
          </a:p>
        </p:txBody>
      </p:sp>
      <p:sp>
        <p:nvSpPr>
          <p:cNvPr id="3" name="Text Placeholder 2">
            <a:extLst>
              <a:ext uri="{FF2B5EF4-FFF2-40B4-BE49-F238E27FC236}">
                <a16:creationId xmlns:a16="http://schemas.microsoft.com/office/drawing/2014/main" id="{A260FCC6-C881-23A6-0093-F82029DEBAB1}"/>
              </a:ext>
            </a:extLst>
          </p:cNvPr>
          <p:cNvSpPr>
            <a:spLocks noGrp="1"/>
          </p:cNvSpPr>
          <p:nvPr>
            <p:ph type="body" idx="1"/>
          </p:nvPr>
        </p:nvSpPr>
        <p:spPr>
          <a:xfrm>
            <a:off x="311700" y="1152475"/>
            <a:ext cx="2026492" cy="3416400"/>
          </a:xfrm>
        </p:spPr>
        <p:txBody>
          <a:bodyPr/>
          <a:lstStyle/>
          <a:p>
            <a:r>
              <a:rPr lang="en-US" dirty="0"/>
              <a:t>See results</a:t>
            </a:r>
          </a:p>
        </p:txBody>
      </p:sp>
      <p:pic>
        <p:nvPicPr>
          <p:cNvPr id="5" name="Picture 4">
            <a:extLst>
              <a:ext uri="{FF2B5EF4-FFF2-40B4-BE49-F238E27FC236}">
                <a16:creationId xmlns:a16="http://schemas.microsoft.com/office/drawing/2014/main" id="{CFE5300E-5D0C-4DAA-46D4-506884E4AD32}"/>
              </a:ext>
            </a:extLst>
          </p:cNvPr>
          <p:cNvPicPr>
            <a:picLocks noChangeAspect="1"/>
          </p:cNvPicPr>
          <p:nvPr/>
        </p:nvPicPr>
        <p:blipFill>
          <a:blip r:embed="rId2"/>
          <a:stretch>
            <a:fillRect/>
          </a:stretch>
        </p:blipFill>
        <p:spPr>
          <a:xfrm>
            <a:off x="400833" y="1656326"/>
            <a:ext cx="6225436" cy="3132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60A3046E-171F-5A58-4CE2-D4B9FC202256}"/>
              </a:ext>
            </a:extLst>
          </p:cNvPr>
          <p:cNvPicPr>
            <a:picLocks noChangeAspect="1"/>
          </p:cNvPicPr>
          <p:nvPr/>
        </p:nvPicPr>
        <p:blipFill>
          <a:blip r:embed="rId3"/>
          <a:stretch>
            <a:fillRect/>
          </a:stretch>
        </p:blipFill>
        <p:spPr>
          <a:xfrm>
            <a:off x="5669123" y="969596"/>
            <a:ext cx="3074044" cy="1891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F17B89F5-85D9-0E85-C67D-3EC29CE1F98A}"/>
              </a:ext>
            </a:extLst>
          </p:cNvPr>
          <p:cNvSpPr txBox="1"/>
          <p:nvPr/>
        </p:nvSpPr>
        <p:spPr>
          <a:xfrm>
            <a:off x="6847062" y="3018833"/>
            <a:ext cx="1896105" cy="738664"/>
          </a:xfrm>
          <a:prstGeom prst="rect">
            <a:avLst/>
          </a:prstGeom>
          <a:noFill/>
        </p:spPr>
        <p:txBody>
          <a:bodyPr wrap="square" rtlCol="0">
            <a:spAutoFit/>
          </a:bodyPr>
          <a:lstStyle/>
          <a:p>
            <a:r>
              <a:rPr lang="en-US" i="1" dirty="0"/>
              <a:t>Some policy blocking LB so HTTP traffic not being served</a:t>
            </a:r>
          </a:p>
        </p:txBody>
      </p:sp>
    </p:spTree>
    <p:extLst>
      <p:ext uri="{BB962C8B-B14F-4D97-AF65-F5344CB8AC3E}">
        <p14:creationId xmlns:p14="http://schemas.microsoft.com/office/powerpoint/2010/main" val="2472689579"/>
      </p:ext>
    </p:extLst>
  </p:cSld>
  <p:clrMapOvr>
    <a:masterClrMapping/>
  </p:clrMapOvr>
  <mc:AlternateContent xmlns:mc="http://schemas.openxmlformats.org/markup-compatibility/2006" xmlns:p14="http://schemas.microsoft.com/office/powerpoint/2010/main">
    <mc:Choice Requires="p14">
      <p:transition spd="slow" p14:dur="2000" advTm="22742"/>
    </mc:Choice>
    <mc:Fallback xmlns="">
      <p:transition spd="slow" advTm="22742"/>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D93C4-BD2F-7698-763F-5DF94035FCF2}"/>
              </a:ext>
            </a:extLst>
          </p:cNvPr>
          <p:cNvSpPr>
            <a:spLocks noGrp="1"/>
          </p:cNvSpPr>
          <p:nvPr>
            <p:ph type="title"/>
          </p:nvPr>
        </p:nvSpPr>
        <p:spPr/>
        <p:txBody>
          <a:bodyPr>
            <a:normAutofit/>
          </a:bodyPr>
          <a:lstStyle/>
          <a:p>
            <a:r>
              <a:rPr lang="en-US" dirty="0" err="1"/>
              <a:t>Koncrete.dev</a:t>
            </a:r>
            <a:r>
              <a:rPr lang="en-US" dirty="0"/>
              <a:t> / Argo: Deleting an App</a:t>
            </a:r>
          </a:p>
        </p:txBody>
      </p:sp>
      <p:sp>
        <p:nvSpPr>
          <p:cNvPr id="3" name="Text Placeholder 2">
            <a:extLst>
              <a:ext uri="{FF2B5EF4-FFF2-40B4-BE49-F238E27FC236}">
                <a16:creationId xmlns:a16="http://schemas.microsoft.com/office/drawing/2014/main" id="{408E6B04-A563-718B-7610-05BA4C6CFE33}"/>
              </a:ext>
            </a:extLst>
          </p:cNvPr>
          <p:cNvSpPr>
            <a:spLocks noGrp="1"/>
          </p:cNvSpPr>
          <p:nvPr>
            <p:ph type="body" idx="1"/>
          </p:nvPr>
        </p:nvSpPr>
        <p:spPr>
          <a:xfrm>
            <a:off x="311701" y="1152475"/>
            <a:ext cx="2327268" cy="3416400"/>
          </a:xfrm>
        </p:spPr>
        <p:txBody>
          <a:bodyPr/>
          <a:lstStyle/>
          <a:p>
            <a:pPr marL="114300" indent="0">
              <a:buNone/>
            </a:pPr>
            <a:r>
              <a:rPr lang="en-US" dirty="0"/>
              <a:t>We can now remove an app and see that the cluster updates as do objects created for our behalf (Namely the ELBs)</a:t>
            </a:r>
          </a:p>
          <a:p>
            <a:pPr marL="114300" indent="0">
              <a:buNone/>
            </a:pPr>
            <a:endParaRPr lang="en-US" dirty="0"/>
          </a:p>
        </p:txBody>
      </p:sp>
      <p:pic>
        <p:nvPicPr>
          <p:cNvPr id="4" name="chrome_nn8AnkRjY0">
            <a:hlinkClick r:id="" action="ppaction://media"/>
            <a:extLst>
              <a:ext uri="{FF2B5EF4-FFF2-40B4-BE49-F238E27FC236}">
                <a16:creationId xmlns:a16="http://schemas.microsoft.com/office/drawing/2014/main" id="{45FDDB5B-5322-3F4B-590B-11AEBC724EFD}"/>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2638969" y="1017725"/>
            <a:ext cx="6193444" cy="3454781"/>
          </a:xfrm>
          <a:prstGeom prst="rect">
            <a:avLst/>
          </a:prstGeom>
        </p:spPr>
      </p:pic>
    </p:spTree>
    <p:custDataLst>
      <p:tags r:id="rId1"/>
    </p:custDataLst>
    <p:extLst>
      <p:ext uri="{BB962C8B-B14F-4D97-AF65-F5344CB8AC3E}">
        <p14:creationId xmlns:p14="http://schemas.microsoft.com/office/powerpoint/2010/main" val="3800416817"/>
      </p:ext>
    </p:extLst>
  </p:cSld>
  <p:clrMapOvr>
    <a:masterClrMapping/>
  </p:clrMapOvr>
  <mc:AlternateContent xmlns:mc="http://schemas.openxmlformats.org/markup-compatibility/2006" xmlns:p14="http://schemas.microsoft.com/office/powerpoint/2010/main">
    <mc:Choice Requires="p14">
      <p:transition spd="slow" p14:dur="2000" advTm="67580"/>
    </mc:Choice>
    <mc:Fallback xmlns="">
      <p:transition spd="slow" advTm="675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14087" objId="4"/>
        <p14:stopEvt time="46775" objId="4"/>
      </p14:showEvtLst>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29EDC8-C02A-FEC5-5145-E01F86E09352}"/>
              </a:ext>
            </a:extLst>
          </p:cNvPr>
          <p:cNvSpPr>
            <a:spLocks noGrp="1"/>
          </p:cNvSpPr>
          <p:nvPr>
            <p:ph type="title"/>
          </p:nvPr>
        </p:nvSpPr>
        <p:spPr/>
        <p:txBody>
          <a:bodyPr>
            <a:normAutofit/>
          </a:bodyPr>
          <a:lstStyle/>
          <a:p>
            <a:r>
              <a:rPr lang="en-US" dirty="0"/>
              <a:t>EKS: Deleting </a:t>
            </a:r>
            <a:r>
              <a:rPr lang="en-US" dirty="0" err="1"/>
              <a:t>nodepool</a:t>
            </a:r>
            <a:r>
              <a:rPr lang="en-US" dirty="0"/>
              <a:t> (to delete cluster)</a:t>
            </a:r>
          </a:p>
        </p:txBody>
      </p:sp>
      <p:sp>
        <p:nvSpPr>
          <p:cNvPr id="7" name="Text Placeholder 6">
            <a:extLst>
              <a:ext uri="{FF2B5EF4-FFF2-40B4-BE49-F238E27FC236}">
                <a16:creationId xmlns:a16="http://schemas.microsoft.com/office/drawing/2014/main" id="{7540D8F7-1AEE-1922-49F6-85FC3FEBC1F7}"/>
              </a:ext>
            </a:extLst>
          </p:cNvPr>
          <p:cNvSpPr>
            <a:spLocks noGrp="1"/>
          </p:cNvSpPr>
          <p:nvPr>
            <p:ph type="body" idx="1"/>
          </p:nvPr>
        </p:nvSpPr>
        <p:spPr/>
        <p:txBody>
          <a:bodyPr>
            <a:normAutofit fontScale="85000" lnSpcReduction="20000"/>
          </a:bodyPr>
          <a:lstStyle/>
          <a:p>
            <a:pPr marL="139700" indent="0">
              <a:buNone/>
            </a:pPr>
            <a:r>
              <a:rPr lang="en-US" dirty="0"/>
              <a:t>builder@DESKTOP-QADGF36:~$ </a:t>
            </a:r>
            <a:r>
              <a:rPr lang="en-US" dirty="0" err="1"/>
              <a:t>aws</a:t>
            </a:r>
            <a:r>
              <a:rPr lang="en-US" dirty="0"/>
              <a:t> </a:t>
            </a:r>
            <a:r>
              <a:rPr lang="en-US" dirty="0" err="1"/>
              <a:t>eks</a:t>
            </a:r>
            <a:r>
              <a:rPr lang="en-US" dirty="0"/>
              <a:t> delete-</a:t>
            </a:r>
            <a:r>
              <a:rPr lang="en-US" dirty="0" err="1"/>
              <a:t>nodegroup</a:t>
            </a:r>
            <a:r>
              <a:rPr lang="en-US" dirty="0"/>
              <a:t> --cluster-name </a:t>
            </a:r>
            <a:r>
              <a:rPr lang="en-US" dirty="0" err="1"/>
              <a:t>idjfluxdemoeks</a:t>
            </a:r>
            <a:r>
              <a:rPr lang="en-US" dirty="0"/>
              <a:t> --</a:t>
            </a:r>
            <a:r>
              <a:rPr lang="en-US" dirty="0" err="1"/>
              <a:t>nodegroup</a:t>
            </a:r>
            <a:r>
              <a:rPr lang="en-US" dirty="0"/>
              <a:t>-name </a:t>
            </a:r>
            <a:r>
              <a:rPr lang="en-US" dirty="0" err="1"/>
              <a:t>smallnodes</a:t>
            </a:r>
            <a:endParaRPr lang="en-US" dirty="0"/>
          </a:p>
          <a:p>
            <a:pPr marL="139700" indent="0">
              <a:buNone/>
            </a:pPr>
            <a:r>
              <a:rPr lang="en-US" dirty="0"/>
              <a:t>{</a:t>
            </a:r>
          </a:p>
          <a:p>
            <a:pPr marL="139700" indent="0">
              <a:buNone/>
            </a:pPr>
            <a:r>
              <a:rPr lang="en-US" dirty="0"/>
              <a:t>    "</a:t>
            </a:r>
            <a:r>
              <a:rPr lang="en-US" dirty="0" err="1"/>
              <a:t>nodegroup</a:t>
            </a:r>
            <a:r>
              <a:rPr lang="en-US" dirty="0"/>
              <a:t>": {</a:t>
            </a:r>
          </a:p>
          <a:p>
            <a:pPr marL="139700" indent="0">
              <a:buNone/>
            </a:pPr>
            <a:r>
              <a:rPr lang="en-US" dirty="0"/>
              <a:t>        "</a:t>
            </a:r>
            <a:r>
              <a:rPr lang="en-US" dirty="0" err="1"/>
              <a:t>nodegroupName</a:t>
            </a:r>
            <a:r>
              <a:rPr lang="en-US" dirty="0"/>
              <a:t>": "</a:t>
            </a:r>
            <a:r>
              <a:rPr lang="en-US" dirty="0" err="1"/>
              <a:t>smallnodes</a:t>
            </a:r>
            <a:r>
              <a:rPr lang="en-US" dirty="0"/>
              <a:t>",</a:t>
            </a:r>
          </a:p>
          <a:p>
            <a:pPr marL="139700" indent="0">
              <a:buNone/>
            </a:pPr>
            <a:r>
              <a:rPr lang="en-US" dirty="0"/>
              <a:t>        "</a:t>
            </a:r>
            <a:r>
              <a:rPr lang="en-US" dirty="0" err="1"/>
              <a:t>nodegroupArn</a:t>
            </a:r>
            <a:r>
              <a:rPr lang="en-US" dirty="0"/>
              <a:t>": "arn:aws:eks:us-east-1:095928337644:nodegroup/</a:t>
            </a:r>
            <a:r>
              <a:rPr lang="en-US" dirty="0" err="1"/>
              <a:t>idjfluxdemoeks</a:t>
            </a:r>
            <a:r>
              <a:rPr lang="en-US" dirty="0"/>
              <a:t>/</a:t>
            </a:r>
            <a:r>
              <a:rPr lang="en-US" dirty="0" err="1"/>
              <a:t>smallnodes</a:t>
            </a:r>
            <a:r>
              <a:rPr lang="en-US" dirty="0"/>
              <a:t>/8ec04ccf-e800-b3ed-5bf0-e65c2522018f",</a:t>
            </a:r>
          </a:p>
          <a:p>
            <a:pPr marL="139700" indent="0">
              <a:buNone/>
            </a:pPr>
            <a:r>
              <a:rPr lang="en-US" dirty="0"/>
              <a:t>        "</a:t>
            </a:r>
            <a:r>
              <a:rPr lang="en-US" dirty="0" err="1"/>
              <a:t>clusterName</a:t>
            </a:r>
            <a:r>
              <a:rPr lang="en-US" dirty="0"/>
              <a:t>": "</a:t>
            </a:r>
            <a:r>
              <a:rPr lang="en-US" dirty="0" err="1"/>
              <a:t>idjfluxdemoeks</a:t>
            </a:r>
            <a:r>
              <a:rPr lang="en-US" dirty="0"/>
              <a:t>",</a:t>
            </a:r>
          </a:p>
          <a:p>
            <a:pPr marL="139700" indent="0">
              <a:buNone/>
            </a:pPr>
            <a:r>
              <a:rPr lang="en-US" dirty="0"/>
              <a:t>        "version": "1.21",…</a:t>
            </a:r>
          </a:p>
          <a:p>
            <a:pPr marL="139700" indent="0">
              <a:buNone/>
            </a:pPr>
            <a:endParaRPr lang="en-US" dirty="0"/>
          </a:p>
          <a:p>
            <a:pPr marL="139700" indent="0">
              <a:buNone/>
            </a:pPr>
            <a:r>
              <a:rPr lang="en-US" dirty="0"/>
              <a:t>$ </a:t>
            </a:r>
            <a:r>
              <a:rPr lang="en-US" dirty="0" err="1"/>
              <a:t>aws</a:t>
            </a:r>
            <a:r>
              <a:rPr lang="en-US" dirty="0"/>
              <a:t> </a:t>
            </a:r>
            <a:r>
              <a:rPr lang="en-US" dirty="0" err="1"/>
              <a:t>eks</a:t>
            </a:r>
            <a:r>
              <a:rPr lang="en-US" dirty="0"/>
              <a:t> delete-cluster --name </a:t>
            </a:r>
            <a:r>
              <a:rPr lang="en-US" dirty="0" err="1"/>
              <a:t>idjfluxdemoeks</a:t>
            </a:r>
            <a:endParaRPr lang="en-US" dirty="0"/>
          </a:p>
          <a:p>
            <a:pPr marL="139700" indent="0">
              <a:buNone/>
            </a:pPr>
            <a:endParaRPr lang="en-US" dirty="0"/>
          </a:p>
          <a:p>
            <a:pPr marL="139700" indent="0">
              <a:buNone/>
            </a:pPr>
            <a:r>
              <a:rPr lang="en-US" dirty="0"/>
              <a:t>An error occurred (</a:t>
            </a:r>
            <a:r>
              <a:rPr lang="en-US" dirty="0" err="1"/>
              <a:t>ResourceInUseException</a:t>
            </a:r>
            <a:r>
              <a:rPr lang="en-US" dirty="0"/>
              <a:t>) when calling the </a:t>
            </a:r>
            <a:r>
              <a:rPr lang="en-US" dirty="0" err="1"/>
              <a:t>DeleteCluster</a:t>
            </a:r>
            <a:r>
              <a:rPr lang="en-US" dirty="0"/>
              <a:t> operation: Cluster has </a:t>
            </a:r>
            <a:r>
              <a:rPr lang="en-US" dirty="0" err="1"/>
              <a:t>nodegroups</a:t>
            </a:r>
            <a:r>
              <a:rPr lang="en-US" dirty="0"/>
              <a:t> attached</a:t>
            </a:r>
          </a:p>
        </p:txBody>
      </p:sp>
      <p:sp>
        <p:nvSpPr>
          <p:cNvPr id="8" name="Text Placeholder 7">
            <a:extLst>
              <a:ext uri="{FF2B5EF4-FFF2-40B4-BE49-F238E27FC236}">
                <a16:creationId xmlns:a16="http://schemas.microsoft.com/office/drawing/2014/main" id="{2C231C5F-DA4E-08A7-F0B2-AC517BBFD0AB}"/>
              </a:ext>
            </a:extLst>
          </p:cNvPr>
          <p:cNvSpPr>
            <a:spLocks noGrp="1"/>
          </p:cNvSpPr>
          <p:nvPr>
            <p:ph type="body" idx="2"/>
          </p:nvPr>
        </p:nvSpPr>
        <p:spPr>
          <a:xfrm>
            <a:off x="4832400" y="926926"/>
            <a:ext cx="3999900" cy="3974926"/>
          </a:xfrm>
        </p:spPr>
        <p:txBody>
          <a:bodyPr>
            <a:normAutofit fontScale="92500" lnSpcReduction="20000"/>
          </a:bodyPr>
          <a:lstStyle/>
          <a:p>
            <a:pPr marL="139700" indent="0">
              <a:buNone/>
            </a:pPr>
            <a:r>
              <a:rPr lang="en-US" dirty="0"/>
              <a:t>$ </a:t>
            </a:r>
            <a:r>
              <a:rPr lang="en-US" dirty="0" err="1"/>
              <a:t>aws</a:t>
            </a:r>
            <a:r>
              <a:rPr lang="en-US" dirty="0"/>
              <a:t> </a:t>
            </a:r>
            <a:r>
              <a:rPr lang="en-US" dirty="0" err="1"/>
              <a:t>eks</a:t>
            </a:r>
            <a:r>
              <a:rPr lang="en-US" dirty="0"/>
              <a:t> delete-</a:t>
            </a:r>
            <a:r>
              <a:rPr lang="en-US" dirty="0" err="1"/>
              <a:t>nodegroup</a:t>
            </a:r>
            <a:r>
              <a:rPr lang="en-US" dirty="0"/>
              <a:t> --cluster-name </a:t>
            </a:r>
            <a:r>
              <a:rPr lang="en-US" dirty="0" err="1"/>
              <a:t>idjfluxdemoeks</a:t>
            </a:r>
            <a:r>
              <a:rPr lang="en-US" dirty="0"/>
              <a:t> --</a:t>
            </a:r>
            <a:r>
              <a:rPr lang="en-US" dirty="0" err="1"/>
              <a:t>nodegroup</a:t>
            </a:r>
            <a:r>
              <a:rPr lang="en-US" dirty="0"/>
              <a:t>-name </a:t>
            </a:r>
            <a:r>
              <a:rPr lang="en-US" dirty="0" err="1"/>
              <a:t>smallnodes</a:t>
            </a:r>
            <a:r>
              <a:rPr lang="en-US" dirty="0"/>
              <a:t> | </a:t>
            </a:r>
            <a:r>
              <a:rPr lang="en-US" dirty="0" err="1"/>
              <a:t>jq</a:t>
            </a:r>
            <a:r>
              <a:rPr lang="en-US" dirty="0"/>
              <a:t> .</a:t>
            </a:r>
            <a:r>
              <a:rPr lang="en-US" dirty="0" err="1"/>
              <a:t>nodegroup.status</a:t>
            </a:r>
            <a:endParaRPr lang="en-US" dirty="0"/>
          </a:p>
          <a:p>
            <a:pPr marL="139700" indent="0">
              <a:buNone/>
            </a:pPr>
            <a:r>
              <a:rPr lang="en-US" dirty="0"/>
              <a:t>"DELETING“</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 </a:t>
            </a:r>
            <a:r>
              <a:rPr lang="en-US" dirty="0" err="1"/>
              <a:t>aws</a:t>
            </a:r>
            <a:r>
              <a:rPr lang="en-US" dirty="0"/>
              <a:t> </a:t>
            </a:r>
            <a:r>
              <a:rPr lang="en-US" dirty="0" err="1"/>
              <a:t>eks</a:t>
            </a:r>
            <a:r>
              <a:rPr lang="en-US" dirty="0"/>
              <a:t> delete-</a:t>
            </a:r>
            <a:r>
              <a:rPr lang="en-US" dirty="0" err="1"/>
              <a:t>nodegroup</a:t>
            </a:r>
            <a:r>
              <a:rPr lang="en-US" dirty="0"/>
              <a:t> --cluster-name </a:t>
            </a:r>
            <a:r>
              <a:rPr lang="en-US" dirty="0" err="1"/>
              <a:t>idjfluxdemoeks</a:t>
            </a:r>
            <a:r>
              <a:rPr lang="en-US" dirty="0"/>
              <a:t> --</a:t>
            </a:r>
            <a:r>
              <a:rPr lang="en-US" dirty="0" err="1"/>
              <a:t>nodegroup</a:t>
            </a:r>
            <a:r>
              <a:rPr lang="en-US" dirty="0"/>
              <a:t>-name </a:t>
            </a:r>
            <a:r>
              <a:rPr lang="en-US" dirty="0" err="1"/>
              <a:t>smallnodes</a:t>
            </a:r>
            <a:r>
              <a:rPr lang="en-US" dirty="0"/>
              <a:t> | </a:t>
            </a:r>
            <a:r>
              <a:rPr lang="en-US" dirty="0" err="1"/>
              <a:t>jq</a:t>
            </a:r>
            <a:r>
              <a:rPr lang="en-US" dirty="0"/>
              <a:t> .</a:t>
            </a:r>
            <a:r>
              <a:rPr lang="en-US" dirty="0" err="1"/>
              <a:t>nodegroup.status</a:t>
            </a:r>
            <a:endParaRPr lang="en-US" dirty="0"/>
          </a:p>
          <a:p>
            <a:pPr marL="139700" indent="0">
              <a:buNone/>
            </a:pPr>
            <a:endParaRPr lang="en-US" dirty="0"/>
          </a:p>
          <a:p>
            <a:pPr marL="139700" indent="0">
              <a:buNone/>
            </a:pPr>
            <a:r>
              <a:rPr lang="en-US" dirty="0"/>
              <a:t>An error occurred (</a:t>
            </a:r>
            <a:r>
              <a:rPr lang="en-US" dirty="0" err="1"/>
              <a:t>ResourceNotFoundException</a:t>
            </a:r>
            <a:r>
              <a:rPr lang="en-US" dirty="0"/>
              <a:t>) when calling the </a:t>
            </a:r>
            <a:r>
              <a:rPr lang="en-US" dirty="0" err="1"/>
              <a:t>DeleteNodegroup</a:t>
            </a:r>
            <a:r>
              <a:rPr lang="en-US" dirty="0"/>
              <a:t> operation: </a:t>
            </a:r>
            <a:r>
              <a:rPr lang="en-US" dirty="0" err="1"/>
              <a:t>nodeGroup</a:t>
            </a:r>
            <a:r>
              <a:rPr lang="en-US" dirty="0"/>
              <a:t> </a:t>
            </a:r>
            <a:r>
              <a:rPr lang="en-US" dirty="0" err="1"/>
              <a:t>smallnodes</a:t>
            </a:r>
            <a:r>
              <a:rPr lang="en-US" dirty="0"/>
              <a:t> not found for cluster </a:t>
            </a:r>
            <a:r>
              <a:rPr lang="en-US" dirty="0" err="1"/>
              <a:t>idjfluxdemoeks</a:t>
            </a:r>
            <a:endParaRPr lang="en-US" dirty="0"/>
          </a:p>
        </p:txBody>
      </p:sp>
      <p:pic>
        <p:nvPicPr>
          <p:cNvPr id="10" name="Picture 9">
            <a:extLst>
              <a:ext uri="{FF2B5EF4-FFF2-40B4-BE49-F238E27FC236}">
                <a16:creationId xmlns:a16="http://schemas.microsoft.com/office/drawing/2014/main" id="{E079D415-7924-4894-4815-3BA5D8A7FF22}"/>
              </a:ext>
            </a:extLst>
          </p:cNvPr>
          <p:cNvPicPr>
            <a:picLocks noChangeAspect="1"/>
          </p:cNvPicPr>
          <p:nvPr/>
        </p:nvPicPr>
        <p:blipFill>
          <a:blip r:embed="rId2"/>
          <a:stretch>
            <a:fillRect/>
          </a:stretch>
        </p:blipFill>
        <p:spPr>
          <a:xfrm>
            <a:off x="6459255" y="1703964"/>
            <a:ext cx="2514647" cy="1210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phic 2" descr="No Littering with solid fill">
            <a:extLst>
              <a:ext uri="{FF2B5EF4-FFF2-40B4-BE49-F238E27FC236}">
                <a16:creationId xmlns:a16="http://schemas.microsoft.com/office/drawing/2014/main" id="{CE915713-D448-065F-D5E2-945D4BA10D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077" y="117425"/>
            <a:ext cx="914400" cy="914400"/>
          </a:xfrm>
          <a:prstGeom prst="rect">
            <a:avLst/>
          </a:prstGeom>
        </p:spPr>
      </p:pic>
    </p:spTree>
    <p:extLst>
      <p:ext uri="{BB962C8B-B14F-4D97-AF65-F5344CB8AC3E}">
        <p14:creationId xmlns:p14="http://schemas.microsoft.com/office/powerpoint/2010/main" val="1456432204"/>
      </p:ext>
    </p:extLst>
  </p:cSld>
  <p:clrMapOvr>
    <a:masterClrMapping/>
  </p:clrMapOvr>
  <mc:AlternateContent xmlns:mc="http://schemas.openxmlformats.org/markup-compatibility/2006" xmlns:p14="http://schemas.microsoft.com/office/powerpoint/2010/main">
    <mc:Choice Requires="p14">
      <p:transition spd="slow" p14:dur="2000" advTm="22695"/>
    </mc:Choice>
    <mc:Fallback xmlns="">
      <p:transition spd="slow" advTm="22695"/>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BEA61-7C48-6C33-47EC-8D7E1E7C628A}"/>
              </a:ext>
            </a:extLst>
          </p:cNvPr>
          <p:cNvSpPr>
            <a:spLocks noGrp="1"/>
          </p:cNvSpPr>
          <p:nvPr>
            <p:ph type="title"/>
          </p:nvPr>
        </p:nvSpPr>
        <p:spPr/>
        <p:txBody>
          <a:bodyPr>
            <a:normAutofit/>
          </a:bodyPr>
          <a:lstStyle/>
          <a:p>
            <a:r>
              <a:rPr lang="en-US" dirty="0"/>
              <a:t>EKS: Deleting cluster</a:t>
            </a:r>
          </a:p>
        </p:txBody>
      </p:sp>
      <p:sp>
        <p:nvSpPr>
          <p:cNvPr id="3" name="Text Placeholder 2">
            <a:extLst>
              <a:ext uri="{FF2B5EF4-FFF2-40B4-BE49-F238E27FC236}">
                <a16:creationId xmlns:a16="http://schemas.microsoft.com/office/drawing/2014/main" id="{9BE0EE34-2781-A633-7613-AD7C52015B13}"/>
              </a:ext>
            </a:extLst>
          </p:cNvPr>
          <p:cNvSpPr>
            <a:spLocks noGrp="1"/>
          </p:cNvSpPr>
          <p:nvPr>
            <p:ph type="body" idx="1"/>
          </p:nvPr>
        </p:nvSpPr>
        <p:spPr/>
        <p:txBody>
          <a:bodyPr/>
          <a:lstStyle/>
          <a:p>
            <a:pPr marL="139700" indent="0">
              <a:buNone/>
            </a:pPr>
            <a:r>
              <a:rPr lang="en-US" dirty="0"/>
              <a:t>$ </a:t>
            </a:r>
            <a:r>
              <a:rPr lang="en-US" dirty="0" err="1"/>
              <a:t>aws</a:t>
            </a:r>
            <a:r>
              <a:rPr lang="en-US" dirty="0"/>
              <a:t> </a:t>
            </a:r>
            <a:r>
              <a:rPr lang="en-US" dirty="0" err="1"/>
              <a:t>eks</a:t>
            </a:r>
            <a:r>
              <a:rPr lang="en-US" dirty="0"/>
              <a:t> delete-cluster --name </a:t>
            </a:r>
            <a:r>
              <a:rPr lang="en-US" dirty="0" err="1"/>
              <a:t>idjfluxdemoeks</a:t>
            </a:r>
            <a:endParaRPr lang="en-US" dirty="0"/>
          </a:p>
          <a:p>
            <a:pPr marL="139700" indent="0">
              <a:buNone/>
            </a:pPr>
            <a:r>
              <a:rPr lang="en-US" dirty="0"/>
              <a:t>{</a:t>
            </a:r>
          </a:p>
          <a:p>
            <a:pPr marL="139700" indent="0">
              <a:buNone/>
            </a:pPr>
            <a:r>
              <a:rPr lang="en-US" dirty="0"/>
              <a:t>    "cluster": {</a:t>
            </a:r>
          </a:p>
          <a:p>
            <a:pPr marL="139700" indent="0">
              <a:buNone/>
            </a:pPr>
            <a:r>
              <a:rPr lang="en-US" dirty="0"/>
              <a:t>        "name": "</a:t>
            </a:r>
            <a:r>
              <a:rPr lang="en-US" dirty="0" err="1"/>
              <a:t>idjfluxdemoeks</a:t>
            </a:r>
            <a:r>
              <a:rPr lang="en-US" dirty="0"/>
              <a:t>",</a:t>
            </a:r>
          </a:p>
          <a:p>
            <a:pPr marL="139700" indent="0">
              <a:buNone/>
            </a:pPr>
            <a:r>
              <a:rPr lang="en-US" dirty="0"/>
              <a:t>        "</a:t>
            </a:r>
            <a:r>
              <a:rPr lang="en-US" dirty="0" err="1"/>
              <a:t>arn</a:t>
            </a:r>
            <a:r>
              <a:rPr lang="en-US" dirty="0"/>
              <a:t>": "arn:aws:eks:us-east-1:095928337644:cluster/</a:t>
            </a:r>
            <a:r>
              <a:rPr lang="en-US" dirty="0" err="1"/>
              <a:t>idjfluxdemoeks</a:t>
            </a:r>
            <a:r>
              <a:rPr lang="en-US" dirty="0"/>
              <a:t>",</a:t>
            </a:r>
          </a:p>
          <a:p>
            <a:pPr marL="139700" indent="0">
              <a:buNone/>
            </a:pPr>
            <a:r>
              <a:rPr lang="en-US" dirty="0"/>
              <a:t>        "</a:t>
            </a:r>
            <a:r>
              <a:rPr lang="en-US" dirty="0" err="1"/>
              <a:t>createdAt</a:t>
            </a:r>
            <a:r>
              <a:rPr lang="en-US" dirty="0"/>
              <a:t>": 1651842899.844,</a:t>
            </a:r>
          </a:p>
          <a:p>
            <a:pPr marL="139700" indent="0">
              <a:buNone/>
            </a:pPr>
            <a:r>
              <a:rPr lang="en-US" dirty="0"/>
              <a:t>….</a:t>
            </a:r>
          </a:p>
          <a:p>
            <a:pPr marL="139700" indent="0">
              <a:buNone/>
            </a:pPr>
            <a:endParaRPr lang="en-US" dirty="0"/>
          </a:p>
        </p:txBody>
      </p:sp>
      <p:sp>
        <p:nvSpPr>
          <p:cNvPr id="4" name="Text Placeholder 3">
            <a:extLst>
              <a:ext uri="{FF2B5EF4-FFF2-40B4-BE49-F238E27FC236}">
                <a16:creationId xmlns:a16="http://schemas.microsoft.com/office/drawing/2014/main" id="{D34968A0-F2FB-B6CC-BCCB-47AB601107FE}"/>
              </a:ext>
            </a:extLst>
          </p:cNvPr>
          <p:cNvSpPr>
            <a:spLocks noGrp="1"/>
          </p:cNvSpPr>
          <p:nvPr>
            <p:ph type="body" idx="2"/>
          </p:nvPr>
        </p:nvSpPr>
        <p:spPr/>
        <p:txBody>
          <a:bodyPr/>
          <a:lstStyle/>
          <a:p>
            <a:endParaRPr lang="en-US"/>
          </a:p>
        </p:txBody>
      </p:sp>
      <p:pic>
        <p:nvPicPr>
          <p:cNvPr id="6" name="Picture 5">
            <a:extLst>
              <a:ext uri="{FF2B5EF4-FFF2-40B4-BE49-F238E27FC236}">
                <a16:creationId xmlns:a16="http://schemas.microsoft.com/office/drawing/2014/main" id="{1570CB11-A2B2-B4D4-A028-F9948783E9E7}"/>
              </a:ext>
            </a:extLst>
          </p:cNvPr>
          <p:cNvPicPr>
            <a:picLocks noChangeAspect="1"/>
          </p:cNvPicPr>
          <p:nvPr/>
        </p:nvPicPr>
        <p:blipFill>
          <a:blip r:embed="rId2"/>
          <a:stretch>
            <a:fillRect/>
          </a:stretch>
        </p:blipFill>
        <p:spPr>
          <a:xfrm>
            <a:off x="3503113" y="1152475"/>
            <a:ext cx="5251291" cy="1985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phic 6" descr="No Littering with solid fill">
            <a:extLst>
              <a:ext uri="{FF2B5EF4-FFF2-40B4-BE49-F238E27FC236}">
                <a16:creationId xmlns:a16="http://schemas.microsoft.com/office/drawing/2014/main" id="{A677CA4C-717F-F67A-F976-E792503459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077" y="117425"/>
            <a:ext cx="914400" cy="914400"/>
          </a:xfrm>
          <a:prstGeom prst="rect">
            <a:avLst/>
          </a:prstGeom>
        </p:spPr>
      </p:pic>
    </p:spTree>
    <p:extLst>
      <p:ext uri="{BB962C8B-B14F-4D97-AF65-F5344CB8AC3E}">
        <p14:creationId xmlns:p14="http://schemas.microsoft.com/office/powerpoint/2010/main" val="1568152151"/>
      </p:ext>
    </p:extLst>
  </p:cSld>
  <p:clrMapOvr>
    <a:masterClrMapping/>
  </p:clrMapOvr>
  <mc:AlternateContent xmlns:mc="http://schemas.openxmlformats.org/markup-compatibility/2006" xmlns:p14="http://schemas.microsoft.com/office/powerpoint/2010/main">
    <mc:Choice Requires="p14">
      <p:transition spd="slow" p14:dur="2000" advTm="4537"/>
    </mc:Choice>
    <mc:Fallback xmlns="">
      <p:transition spd="slow" advTm="4537"/>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9A04B-8E6F-ED79-9054-9D19171DB8CB}"/>
              </a:ext>
            </a:extLst>
          </p:cNvPr>
          <p:cNvSpPr>
            <a:spLocks noGrp="1"/>
          </p:cNvSpPr>
          <p:nvPr>
            <p:ph type="title"/>
          </p:nvPr>
        </p:nvSpPr>
        <p:spPr/>
        <p:txBody>
          <a:bodyPr>
            <a:normAutofit/>
          </a:bodyPr>
          <a:lstStyle/>
          <a:p>
            <a:r>
              <a:rPr lang="en-US" dirty="0"/>
              <a:t>AKS: Create a Cluster</a:t>
            </a:r>
          </a:p>
        </p:txBody>
      </p:sp>
      <p:sp>
        <p:nvSpPr>
          <p:cNvPr id="3" name="Text Placeholder 2">
            <a:extLst>
              <a:ext uri="{FF2B5EF4-FFF2-40B4-BE49-F238E27FC236}">
                <a16:creationId xmlns:a16="http://schemas.microsoft.com/office/drawing/2014/main" id="{CFB7C5E6-C84A-5C9C-C41D-D0617FF5F8A5}"/>
              </a:ext>
            </a:extLst>
          </p:cNvPr>
          <p:cNvSpPr>
            <a:spLocks noGrp="1"/>
          </p:cNvSpPr>
          <p:nvPr>
            <p:ph type="body" idx="1"/>
          </p:nvPr>
        </p:nvSpPr>
        <p:spPr>
          <a:xfrm>
            <a:off x="311700" y="1152475"/>
            <a:ext cx="2348373" cy="3416400"/>
          </a:xfrm>
        </p:spPr>
        <p:txBody>
          <a:bodyPr/>
          <a:lstStyle/>
          <a:p>
            <a:r>
              <a:rPr lang="en-US" dirty="0"/>
              <a:t>Create a Resource Group</a:t>
            </a:r>
          </a:p>
          <a:p>
            <a:r>
              <a:rPr lang="en-US" dirty="0"/>
              <a:t>Create (or refresh) a Service Principal</a:t>
            </a:r>
          </a:p>
          <a:p>
            <a:r>
              <a:rPr lang="en-US" dirty="0"/>
              <a:t>Create the cluster</a:t>
            </a:r>
          </a:p>
        </p:txBody>
      </p:sp>
      <p:sp>
        <p:nvSpPr>
          <p:cNvPr id="6" name="TextBox 5">
            <a:extLst>
              <a:ext uri="{FF2B5EF4-FFF2-40B4-BE49-F238E27FC236}">
                <a16:creationId xmlns:a16="http://schemas.microsoft.com/office/drawing/2014/main" id="{2B87D4E7-9CA1-F338-67DD-79644F2F1CB6}"/>
              </a:ext>
            </a:extLst>
          </p:cNvPr>
          <p:cNvSpPr txBox="1"/>
          <p:nvPr/>
        </p:nvSpPr>
        <p:spPr>
          <a:xfrm>
            <a:off x="3504472" y="1017725"/>
            <a:ext cx="5403272" cy="3970318"/>
          </a:xfrm>
          <a:prstGeom prst="rect">
            <a:avLst/>
          </a:prstGeom>
          <a:noFill/>
        </p:spPr>
        <p:txBody>
          <a:bodyPr wrap="square" rtlCol="0">
            <a:spAutoFit/>
          </a:bodyPr>
          <a:lstStyle/>
          <a:p>
            <a:r>
              <a:rPr lang="en-US" dirty="0">
                <a:latin typeface="Consolas" panose="020B0609020204030204" pitchFamily="49" charset="0"/>
              </a:rPr>
              <a:t>$ </a:t>
            </a:r>
            <a:r>
              <a:rPr lang="en-US" dirty="0" err="1">
                <a:latin typeface="Consolas" panose="020B0609020204030204" pitchFamily="49" charset="0"/>
              </a:rPr>
              <a:t>az</a:t>
            </a:r>
            <a:r>
              <a:rPr lang="en-US" dirty="0">
                <a:latin typeface="Consolas" panose="020B0609020204030204" pitchFamily="49" charset="0"/>
              </a:rPr>
              <a:t> account set --subscription Pay-As-You-Go</a:t>
            </a:r>
          </a:p>
          <a:p>
            <a:endParaRPr lang="en-US" dirty="0">
              <a:latin typeface="Consolas" panose="020B0609020204030204" pitchFamily="49" charset="0"/>
            </a:endParaRPr>
          </a:p>
          <a:p>
            <a:r>
              <a:rPr lang="en-US" dirty="0">
                <a:latin typeface="Consolas" panose="020B0609020204030204" pitchFamily="49" charset="0"/>
              </a:rPr>
              <a:t>$ </a:t>
            </a:r>
            <a:r>
              <a:rPr lang="en-US" dirty="0" err="1">
                <a:latin typeface="Consolas" panose="020B0609020204030204" pitchFamily="49" charset="0"/>
              </a:rPr>
              <a:t>az</a:t>
            </a:r>
            <a:r>
              <a:rPr lang="en-US" dirty="0">
                <a:latin typeface="Consolas" panose="020B0609020204030204" pitchFamily="49" charset="0"/>
              </a:rPr>
              <a:t> group create -n </a:t>
            </a:r>
            <a:r>
              <a:rPr lang="en-US" dirty="0" err="1">
                <a:latin typeface="Consolas" panose="020B0609020204030204" pitchFamily="49" charset="0"/>
              </a:rPr>
              <a:t>hostedargodemo</a:t>
            </a:r>
            <a:r>
              <a:rPr lang="en-US" dirty="0">
                <a:latin typeface="Consolas" panose="020B0609020204030204" pitchFamily="49" charset="0"/>
              </a:rPr>
              <a:t> --location </a:t>
            </a:r>
            <a:r>
              <a:rPr lang="en-US" dirty="0" err="1">
                <a:latin typeface="Consolas" panose="020B0609020204030204" pitchFamily="49" charset="0"/>
              </a:rPr>
              <a:t>centralus</a:t>
            </a:r>
            <a:endParaRPr lang="en-US" dirty="0">
              <a:latin typeface="Consolas" panose="020B0609020204030204" pitchFamily="49" charset="0"/>
            </a:endParaRPr>
          </a:p>
          <a:p>
            <a:endParaRPr lang="en-US" dirty="0">
              <a:latin typeface="Consolas" panose="020B0609020204030204" pitchFamily="49" charset="0"/>
            </a:endParaRPr>
          </a:p>
          <a:p>
            <a:r>
              <a:rPr lang="en-US" dirty="0">
                <a:latin typeface="Consolas" panose="020B0609020204030204" pitchFamily="49" charset="0"/>
              </a:rPr>
              <a:t>$ </a:t>
            </a:r>
            <a:r>
              <a:rPr lang="en-US" dirty="0" err="1">
                <a:latin typeface="Consolas" panose="020B0609020204030204" pitchFamily="49" charset="0"/>
              </a:rPr>
              <a:t>az</a:t>
            </a:r>
            <a:r>
              <a:rPr lang="en-US" dirty="0">
                <a:latin typeface="Consolas" panose="020B0609020204030204" pitchFamily="49" charset="0"/>
              </a:rPr>
              <a:t> ad </a:t>
            </a:r>
            <a:r>
              <a:rPr lang="en-US" dirty="0" err="1">
                <a:latin typeface="Consolas" panose="020B0609020204030204" pitchFamily="49" charset="0"/>
              </a:rPr>
              <a:t>sp</a:t>
            </a:r>
            <a:r>
              <a:rPr lang="en-US" dirty="0">
                <a:latin typeface="Consolas" panose="020B0609020204030204" pitchFamily="49" charset="0"/>
              </a:rPr>
              <a:t> create-for-</a:t>
            </a:r>
            <a:r>
              <a:rPr lang="en-US" dirty="0" err="1">
                <a:latin typeface="Consolas" panose="020B0609020204030204" pitchFamily="49" charset="0"/>
              </a:rPr>
              <a:t>rbac</a:t>
            </a:r>
            <a:r>
              <a:rPr lang="en-US" dirty="0">
                <a:latin typeface="Consolas" panose="020B0609020204030204" pitchFamily="49" charset="0"/>
              </a:rPr>
              <a:t> -n idjosn2022sp.princessking.onmicrosoft.com --skip-assignment --output </a:t>
            </a:r>
            <a:r>
              <a:rPr lang="en-US" dirty="0" err="1">
                <a:latin typeface="Consolas" panose="020B0609020204030204" pitchFamily="49" charset="0"/>
              </a:rPr>
              <a:t>json</a:t>
            </a:r>
            <a:r>
              <a:rPr lang="en-US" dirty="0">
                <a:latin typeface="Consolas" panose="020B0609020204030204" pitchFamily="49" charset="0"/>
              </a:rPr>
              <a:t> &gt; </a:t>
            </a:r>
            <a:r>
              <a:rPr lang="en-US" dirty="0" err="1">
                <a:latin typeface="Consolas" panose="020B0609020204030204" pitchFamily="49" charset="0"/>
              </a:rPr>
              <a:t>my_sp.json</a:t>
            </a:r>
            <a:endParaRPr lang="en-US" dirty="0">
              <a:latin typeface="Consolas" panose="020B0609020204030204" pitchFamily="49" charset="0"/>
            </a:endParaRPr>
          </a:p>
          <a:p>
            <a:endParaRPr lang="en-US" dirty="0">
              <a:latin typeface="Consolas" panose="020B0609020204030204" pitchFamily="49" charset="0"/>
            </a:endParaRPr>
          </a:p>
          <a:p>
            <a:r>
              <a:rPr lang="en-US" dirty="0">
                <a:latin typeface="Consolas" panose="020B0609020204030204" pitchFamily="49" charset="0"/>
              </a:rPr>
              <a:t>$ export SP_ID=`cat </a:t>
            </a:r>
            <a:r>
              <a:rPr lang="en-US" dirty="0" err="1">
                <a:latin typeface="Consolas" panose="020B0609020204030204" pitchFamily="49" charset="0"/>
              </a:rPr>
              <a:t>my_sp.json</a:t>
            </a:r>
            <a:r>
              <a:rPr lang="en-US" dirty="0">
                <a:latin typeface="Consolas" panose="020B0609020204030204" pitchFamily="49" charset="0"/>
              </a:rPr>
              <a:t> | </a:t>
            </a:r>
            <a:r>
              <a:rPr lang="en-US" dirty="0" err="1">
                <a:latin typeface="Consolas" panose="020B0609020204030204" pitchFamily="49" charset="0"/>
              </a:rPr>
              <a:t>jq</a:t>
            </a:r>
            <a:r>
              <a:rPr lang="en-US" dirty="0">
                <a:latin typeface="Consolas" panose="020B0609020204030204" pitchFamily="49" charset="0"/>
              </a:rPr>
              <a:t> -r .</a:t>
            </a:r>
            <a:r>
              <a:rPr lang="en-US" dirty="0" err="1">
                <a:latin typeface="Consolas" panose="020B0609020204030204" pitchFamily="49" charset="0"/>
              </a:rPr>
              <a:t>appId</a:t>
            </a:r>
            <a:r>
              <a:rPr lang="en-US" dirty="0">
                <a:latin typeface="Consolas" panose="020B0609020204030204" pitchFamily="49" charset="0"/>
              </a:rPr>
              <a:t>` &amp;&amp; export SP_PASS=`cat </a:t>
            </a:r>
            <a:r>
              <a:rPr lang="en-US" dirty="0" err="1">
                <a:latin typeface="Consolas" panose="020B0609020204030204" pitchFamily="49" charset="0"/>
              </a:rPr>
              <a:t>my_sp.json</a:t>
            </a:r>
            <a:r>
              <a:rPr lang="en-US" dirty="0">
                <a:latin typeface="Consolas" panose="020B0609020204030204" pitchFamily="49" charset="0"/>
              </a:rPr>
              <a:t> | </a:t>
            </a:r>
            <a:r>
              <a:rPr lang="en-US" dirty="0" err="1">
                <a:latin typeface="Consolas" panose="020B0609020204030204" pitchFamily="49" charset="0"/>
              </a:rPr>
              <a:t>jq</a:t>
            </a:r>
            <a:r>
              <a:rPr lang="en-US" dirty="0">
                <a:latin typeface="Consolas" panose="020B0609020204030204" pitchFamily="49" charset="0"/>
              </a:rPr>
              <a:t> -r .password`</a:t>
            </a:r>
          </a:p>
          <a:p>
            <a:endParaRPr lang="en-US" dirty="0">
              <a:latin typeface="Consolas" panose="020B0609020204030204" pitchFamily="49" charset="0"/>
            </a:endParaRPr>
          </a:p>
          <a:p>
            <a:r>
              <a:rPr lang="en-US" dirty="0">
                <a:latin typeface="Consolas" panose="020B0609020204030204" pitchFamily="49" charset="0"/>
              </a:rPr>
              <a:t>$ </a:t>
            </a:r>
            <a:r>
              <a:rPr lang="en-US" dirty="0" err="1">
                <a:latin typeface="Consolas" panose="020B0609020204030204" pitchFamily="49" charset="0"/>
              </a:rPr>
              <a:t>az</a:t>
            </a:r>
            <a:r>
              <a:rPr lang="en-US" dirty="0">
                <a:latin typeface="Consolas" panose="020B0609020204030204" pitchFamily="49" charset="0"/>
              </a:rPr>
              <a:t> </a:t>
            </a:r>
            <a:r>
              <a:rPr lang="en-US" dirty="0" err="1">
                <a:latin typeface="Consolas" panose="020B0609020204030204" pitchFamily="49" charset="0"/>
              </a:rPr>
              <a:t>aks</a:t>
            </a:r>
            <a:r>
              <a:rPr lang="en-US" dirty="0">
                <a:latin typeface="Consolas" panose="020B0609020204030204" pitchFamily="49" charset="0"/>
              </a:rPr>
              <a:t> create --resource-group </a:t>
            </a:r>
            <a:r>
              <a:rPr lang="en-US" dirty="0" err="1">
                <a:latin typeface="Consolas" panose="020B0609020204030204" pitchFamily="49" charset="0"/>
              </a:rPr>
              <a:t>hostedargodemo</a:t>
            </a:r>
            <a:r>
              <a:rPr lang="en-US" dirty="0">
                <a:latin typeface="Consolas" panose="020B0609020204030204" pitchFamily="49" charset="0"/>
              </a:rPr>
              <a:t> -n </a:t>
            </a:r>
            <a:r>
              <a:rPr lang="en-US" dirty="0" err="1">
                <a:latin typeface="Consolas" panose="020B0609020204030204" pitchFamily="49" charset="0"/>
              </a:rPr>
              <a:t>idjosnaks</a:t>
            </a:r>
            <a:r>
              <a:rPr lang="en-US" dirty="0">
                <a:latin typeface="Consolas" panose="020B0609020204030204" pitchFamily="49" charset="0"/>
              </a:rPr>
              <a:t> --location </a:t>
            </a:r>
            <a:r>
              <a:rPr lang="en-US" dirty="0" err="1">
                <a:latin typeface="Consolas" panose="020B0609020204030204" pitchFamily="49" charset="0"/>
              </a:rPr>
              <a:t>centralus</a:t>
            </a:r>
            <a:r>
              <a:rPr lang="en-US" dirty="0">
                <a:latin typeface="Consolas" panose="020B0609020204030204" pitchFamily="49" charset="0"/>
              </a:rPr>
              <a:t> --node-count 3 --enable-cluster-</a:t>
            </a:r>
            <a:r>
              <a:rPr lang="en-US" dirty="0" err="1">
                <a:latin typeface="Consolas" panose="020B0609020204030204" pitchFamily="49" charset="0"/>
              </a:rPr>
              <a:t>autoscaler</a:t>
            </a:r>
            <a:r>
              <a:rPr lang="en-US" dirty="0">
                <a:latin typeface="Consolas" panose="020B0609020204030204" pitchFamily="49" charset="0"/>
              </a:rPr>
              <a:t> --min-count 2 --max-count 4 --generate-</a:t>
            </a:r>
            <a:r>
              <a:rPr lang="en-US" dirty="0" err="1">
                <a:latin typeface="Consolas" panose="020B0609020204030204" pitchFamily="49" charset="0"/>
              </a:rPr>
              <a:t>ssh</a:t>
            </a:r>
            <a:r>
              <a:rPr lang="en-US" dirty="0">
                <a:latin typeface="Consolas" panose="020B0609020204030204" pitchFamily="49" charset="0"/>
              </a:rPr>
              <a:t>-keys --network-plugin azure --network-policy azure --service-principal $SP_ID --client-secret $SP_PASS</a:t>
            </a:r>
          </a:p>
        </p:txBody>
      </p:sp>
    </p:spTree>
    <p:extLst>
      <p:ext uri="{BB962C8B-B14F-4D97-AF65-F5344CB8AC3E}">
        <p14:creationId xmlns:p14="http://schemas.microsoft.com/office/powerpoint/2010/main" val="3920148231"/>
      </p:ext>
    </p:extLst>
  </p:cSld>
  <p:clrMapOvr>
    <a:masterClrMapping/>
  </p:clrMapOvr>
  <mc:AlternateContent xmlns:mc="http://schemas.openxmlformats.org/markup-compatibility/2006" xmlns:p14="http://schemas.microsoft.com/office/powerpoint/2010/main">
    <mc:Choice Requires="p14">
      <p:transition spd="slow" p14:dur="2000" advTm="20768"/>
    </mc:Choice>
    <mc:Fallback xmlns="">
      <p:transition spd="slow" advTm="20768"/>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9A04B-8E6F-ED79-9054-9D19171DB8CB}"/>
              </a:ext>
            </a:extLst>
          </p:cNvPr>
          <p:cNvSpPr>
            <a:spLocks noGrp="1"/>
          </p:cNvSpPr>
          <p:nvPr>
            <p:ph type="title"/>
          </p:nvPr>
        </p:nvSpPr>
        <p:spPr/>
        <p:txBody>
          <a:bodyPr>
            <a:normAutofit/>
          </a:bodyPr>
          <a:lstStyle/>
          <a:p>
            <a:r>
              <a:rPr lang="en-US" dirty="0"/>
              <a:t>AKS: Create a Cluster</a:t>
            </a:r>
          </a:p>
        </p:txBody>
      </p:sp>
      <p:sp>
        <p:nvSpPr>
          <p:cNvPr id="3" name="Text Placeholder 2">
            <a:extLst>
              <a:ext uri="{FF2B5EF4-FFF2-40B4-BE49-F238E27FC236}">
                <a16:creationId xmlns:a16="http://schemas.microsoft.com/office/drawing/2014/main" id="{CFB7C5E6-C84A-5C9C-C41D-D0617FF5F8A5}"/>
              </a:ext>
            </a:extLst>
          </p:cNvPr>
          <p:cNvSpPr>
            <a:spLocks noGrp="1"/>
          </p:cNvSpPr>
          <p:nvPr>
            <p:ph type="body" idx="1"/>
          </p:nvPr>
        </p:nvSpPr>
        <p:spPr>
          <a:xfrm>
            <a:off x="311700" y="1152475"/>
            <a:ext cx="2348373" cy="3416400"/>
          </a:xfrm>
        </p:spPr>
        <p:txBody>
          <a:bodyPr/>
          <a:lstStyle/>
          <a:p>
            <a:r>
              <a:rPr lang="en-US" dirty="0"/>
              <a:t>Create a Resource Group</a:t>
            </a:r>
          </a:p>
          <a:p>
            <a:r>
              <a:rPr lang="en-US" dirty="0"/>
              <a:t>Create (or refresh) a Service Principal</a:t>
            </a:r>
          </a:p>
          <a:p>
            <a:r>
              <a:rPr lang="en-US" dirty="0"/>
              <a:t>Create the cluster</a:t>
            </a:r>
          </a:p>
        </p:txBody>
      </p:sp>
      <p:pic>
        <p:nvPicPr>
          <p:cNvPr id="5" name="bash_oH92fiMB6g">
            <a:hlinkClick r:id="" action="ppaction://media"/>
            <a:extLst>
              <a:ext uri="{FF2B5EF4-FFF2-40B4-BE49-F238E27FC236}">
                <a16:creationId xmlns:a16="http://schemas.microsoft.com/office/drawing/2014/main" id="{3AF7D884-02EE-581F-B517-954BD52883D2}"/>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2515613" y="1286286"/>
            <a:ext cx="6269627" cy="3621606"/>
          </a:xfrm>
          <a:prstGeom prst="rect">
            <a:avLst/>
          </a:prstGeom>
        </p:spPr>
      </p:pic>
    </p:spTree>
    <p:custDataLst>
      <p:tags r:id="rId1"/>
    </p:custDataLst>
    <p:extLst>
      <p:ext uri="{BB962C8B-B14F-4D97-AF65-F5344CB8AC3E}">
        <p14:creationId xmlns:p14="http://schemas.microsoft.com/office/powerpoint/2010/main" val="3148985016"/>
      </p:ext>
    </p:extLst>
  </p:cSld>
  <p:clrMapOvr>
    <a:masterClrMapping/>
  </p:clrMapOvr>
  <mc:AlternateContent xmlns:mc="http://schemas.openxmlformats.org/markup-compatibility/2006" xmlns:p14="http://schemas.microsoft.com/office/powerpoint/2010/main">
    <mc:Choice Requires="p14">
      <p:transition spd="slow" p14:dur="2000" advTm="58431"/>
    </mc:Choice>
    <mc:Fallback xmlns="">
      <p:transition spd="slow" advTm="584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16973" objId="5"/>
        <p14:stopEvt time="58241" objId="5"/>
      </p14:showEvtLst>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9A04B-8E6F-ED79-9054-9D19171DB8CB}"/>
              </a:ext>
            </a:extLst>
          </p:cNvPr>
          <p:cNvSpPr>
            <a:spLocks noGrp="1"/>
          </p:cNvSpPr>
          <p:nvPr>
            <p:ph type="title"/>
          </p:nvPr>
        </p:nvSpPr>
        <p:spPr/>
        <p:txBody>
          <a:bodyPr>
            <a:normAutofit/>
          </a:bodyPr>
          <a:lstStyle/>
          <a:p>
            <a:r>
              <a:rPr lang="en-US" dirty="0"/>
              <a:t>AKS: Validate</a:t>
            </a:r>
          </a:p>
        </p:txBody>
      </p:sp>
      <p:sp>
        <p:nvSpPr>
          <p:cNvPr id="3" name="Text Placeholder 2">
            <a:extLst>
              <a:ext uri="{FF2B5EF4-FFF2-40B4-BE49-F238E27FC236}">
                <a16:creationId xmlns:a16="http://schemas.microsoft.com/office/drawing/2014/main" id="{CFB7C5E6-C84A-5C9C-C41D-D0617FF5F8A5}"/>
              </a:ext>
            </a:extLst>
          </p:cNvPr>
          <p:cNvSpPr>
            <a:spLocks noGrp="1"/>
          </p:cNvSpPr>
          <p:nvPr>
            <p:ph type="body" idx="1"/>
          </p:nvPr>
        </p:nvSpPr>
        <p:spPr>
          <a:xfrm>
            <a:off x="311700" y="1152475"/>
            <a:ext cx="2602062" cy="3416400"/>
          </a:xfrm>
        </p:spPr>
        <p:txBody>
          <a:bodyPr/>
          <a:lstStyle/>
          <a:p>
            <a:r>
              <a:rPr lang="en-US" dirty="0"/>
              <a:t>Get admin config</a:t>
            </a:r>
          </a:p>
          <a:p>
            <a:r>
              <a:rPr lang="en-US" dirty="0"/>
              <a:t>Test nodes</a:t>
            </a:r>
          </a:p>
          <a:p>
            <a:r>
              <a:rPr lang="en-US" dirty="0"/>
              <a:t>Test create namespace</a:t>
            </a:r>
          </a:p>
        </p:txBody>
      </p:sp>
      <p:sp>
        <p:nvSpPr>
          <p:cNvPr id="6" name="TextBox 5">
            <a:extLst>
              <a:ext uri="{FF2B5EF4-FFF2-40B4-BE49-F238E27FC236}">
                <a16:creationId xmlns:a16="http://schemas.microsoft.com/office/drawing/2014/main" id="{2B87D4E7-9CA1-F338-67DD-79644F2F1CB6}"/>
              </a:ext>
            </a:extLst>
          </p:cNvPr>
          <p:cNvSpPr txBox="1"/>
          <p:nvPr/>
        </p:nvSpPr>
        <p:spPr>
          <a:xfrm>
            <a:off x="3482595" y="1216284"/>
            <a:ext cx="5455775" cy="3785652"/>
          </a:xfrm>
          <a:prstGeom prst="rect">
            <a:avLst/>
          </a:prstGeom>
          <a:noFill/>
        </p:spPr>
        <p:txBody>
          <a:bodyPr wrap="square" rtlCol="0">
            <a:spAutoFit/>
          </a:bodyPr>
          <a:lstStyle/>
          <a:p>
            <a:r>
              <a:rPr lang="en-US" sz="1000" dirty="0">
                <a:latin typeface="Consolas" panose="020B0609020204030204" pitchFamily="49" charset="0"/>
              </a:rPr>
              <a:t>$ </a:t>
            </a:r>
            <a:r>
              <a:rPr lang="en-US" sz="1000" dirty="0" err="1">
                <a:latin typeface="Consolas" panose="020B0609020204030204" pitchFamily="49" charset="0"/>
              </a:rPr>
              <a:t>az</a:t>
            </a:r>
            <a:r>
              <a:rPr lang="en-US" sz="1000" dirty="0">
                <a:latin typeface="Consolas" panose="020B0609020204030204" pitchFamily="49" charset="0"/>
              </a:rPr>
              <a:t> </a:t>
            </a:r>
            <a:r>
              <a:rPr lang="en-US" sz="1000" dirty="0" err="1">
                <a:latin typeface="Consolas" panose="020B0609020204030204" pitchFamily="49" charset="0"/>
              </a:rPr>
              <a:t>aks</a:t>
            </a:r>
            <a:r>
              <a:rPr lang="en-US" sz="1000" dirty="0">
                <a:latin typeface="Consolas" panose="020B0609020204030204" pitchFamily="49" charset="0"/>
              </a:rPr>
              <a:t> list -o table</a:t>
            </a:r>
          </a:p>
          <a:p>
            <a:r>
              <a:rPr lang="en-US" sz="1000" dirty="0">
                <a:latin typeface="Consolas" panose="020B0609020204030204" pitchFamily="49" charset="0"/>
              </a:rPr>
              <a:t>Name       Location    </a:t>
            </a:r>
            <a:r>
              <a:rPr lang="en-US" sz="1000" dirty="0" err="1">
                <a:latin typeface="Consolas" panose="020B0609020204030204" pitchFamily="49" charset="0"/>
              </a:rPr>
              <a:t>ResourceGroup</a:t>
            </a:r>
            <a:r>
              <a:rPr lang="en-US" sz="1000" dirty="0">
                <a:latin typeface="Consolas" panose="020B0609020204030204" pitchFamily="49" charset="0"/>
              </a:rPr>
              <a:t>    </a:t>
            </a:r>
            <a:r>
              <a:rPr lang="en-US" sz="1000" dirty="0" err="1">
                <a:latin typeface="Consolas" panose="020B0609020204030204" pitchFamily="49" charset="0"/>
              </a:rPr>
              <a:t>KubernetesVersion</a:t>
            </a:r>
            <a:r>
              <a:rPr lang="en-US" sz="1000" dirty="0">
                <a:latin typeface="Consolas" panose="020B0609020204030204" pitchFamily="49" charset="0"/>
              </a:rPr>
              <a:t>    </a:t>
            </a:r>
            <a:r>
              <a:rPr lang="en-US" sz="1000" dirty="0" err="1">
                <a:latin typeface="Consolas" panose="020B0609020204030204" pitchFamily="49" charset="0"/>
              </a:rPr>
              <a:t>ProvisioningState</a:t>
            </a:r>
            <a:r>
              <a:rPr lang="en-US" sz="1000" dirty="0">
                <a:latin typeface="Consolas" panose="020B0609020204030204" pitchFamily="49" charset="0"/>
              </a:rPr>
              <a:t>    </a:t>
            </a:r>
            <a:r>
              <a:rPr lang="en-US" sz="1000" dirty="0" err="1">
                <a:latin typeface="Consolas" panose="020B0609020204030204" pitchFamily="49" charset="0"/>
              </a:rPr>
              <a:t>Fqdn</a:t>
            </a:r>
            <a:endParaRPr lang="en-US" sz="1000" dirty="0">
              <a:latin typeface="Consolas" panose="020B0609020204030204" pitchFamily="49" charset="0"/>
            </a:endParaRPr>
          </a:p>
          <a:p>
            <a:r>
              <a:rPr lang="en-US" sz="1000" dirty="0">
                <a:latin typeface="Consolas" panose="020B0609020204030204" pitchFamily="49" charset="0"/>
              </a:rPr>
              <a:t>---------  ----------  ---------------  -------------------  -------------------  ----------------------------------------------------------------</a:t>
            </a:r>
          </a:p>
          <a:p>
            <a:r>
              <a:rPr lang="en-US" sz="1000" dirty="0" err="1">
                <a:latin typeface="Consolas" panose="020B0609020204030204" pitchFamily="49" charset="0"/>
              </a:rPr>
              <a:t>idjosnaks</a:t>
            </a:r>
            <a:r>
              <a:rPr lang="en-US" sz="1000" dirty="0">
                <a:latin typeface="Consolas" panose="020B0609020204030204" pitchFamily="49" charset="0"/>
              </a:rPr>
              <a:t>  </a:t>
            </a:r>
            <a:r>
              <a:rPr lang="en-US" sz="1000" dirty="0" err="1">
                <a:latin typeface="Consolas" panose="020B0609020204030204" pitchFamily="49" charset="0"/>
              </a:rPr>
              <a:t>centralus</a:t>
            </a:r>
            <a:r>
              <a:rPr lang="en-US" sz="1000" dirty="0">
                <a:latin typeface="Consolas" panose="020B0609020204030204" pitchFamily="49" charset="0"/>
              </a:rPr>
              <a:t>   </a:t>
            </a:r>
            <a:r>
              <a:rPr lang="en-US" sz="1000" dirty="0" err="1">
                <a:latin typeface="Consolas" panose="020B0609020204030204" pitchFamily="49" charset="0"/>
              </a:rPr>
              <a:t>hostedargodemo</a:t>
            </a:r>
            <a:r>
              <a:rPr lang="en-US" sz="1000" dirty="0">
                <a:latin typeface="Consolas" panose="020B0609020204030204" pitchFamily="49" charset="0"/>
              </a:rPr>
              <a:t>   1.22.6               Succeeded            idjosnaks-hostedargodemo-d955c0-40d1828d.hcp.centralus.azmk8s.io</a:t>
            </a:r>
          </a:p>
          <a:p>
            <a:br>
              <a:rPr lang="en-US" sz="1000" dirty="0">
                <a:latin typeface="Consolas" panose="020B0609020204030204" pitchFamily="49" charset="0"/>
              </a:rPr>
            </a:br>
            <a:r>
              <a:rPr lang="en-US" sz="1000" dirty="0">
                <a:latin typeface="Consolas" panose="020B0609020204030204" pitchFamily="49" charset="0"/>
              </a:rPr>
              <a:t>$ </a:t>
            </a:r>
            <a:r>
              <a:rPr lang="en-US" sz="1000" dirty="0" err="1">
                <a:latin typeface="Consolas" panose="020B0609020204030204" pitchFamily="49" charset="0"/>
              </a:rPr>
              <a:t>az</a:t>
            </a:r>
            <a:r>
              <a:rPr lang="en-US" sz="1000" dirty="0">
                <a:latin typeface="Consolas" panose="020B0609020204030204" pitchFamily="49" charset="0"/>
              </a:rPr>
              <a:t> </a:t>
            </a:r>
            <a:r>
              <a:rPr lang="en-US" sz="1000" dirty="0" err="1">
                <a:latin typeface="Consolas" panose="020B0609020204030204" pitchFamily="49" charset="0"/>
              </a:rPr>
              <a:t>aks</a:t>
            </a:r>
            <a:r>
              <a:rPr lang="en-US" sz="1000" dirty="0">
                <a:latin typeface="Consolas" panose="020B0609020204030204" pitchFamily="49" charset="0"/>
              </a:rPr>
              <a:t> get-credentials -n </a:t>
            </a:r>
            <a:r>
              <a:rPr lang="en-US" sz="1000" dirty="0" err="1">
                <a:latin typeface="Consolas" panose="020B0609020204030204" pitchFamily="49" charset="0"/>
              </a:rPr>
              <a:t>idjosnaks</a:t>
            </a:r>
            <a:r>
              <a:rPr lang="en-US" sz="1000" dirty="0">
                <a:latin typeface="Consolas" panose="020B0609020204030204" pitchFamily="49" charset="0"/>
              </a:rPr>
              <a:t> -g </a:t>
            </a:r>
            <a:r>
              <a:rPr lang="en-US" sz="1000" dirty="0" err="1">
                <a:latin typeface="Consolas" panose="020B0609020204030204" pitchFamily="49" charset="0"/>
              </a:rPr>
              <a:t>hostedargodemo</a:t>
            </a:r>
            <a:r>
              <a:rPr lang="en-US" sz="1000" dirty="0">
                <a:latin typeface="Consolas" panose="020B0609020204030204" pitchFamily="49" charset="0"/>
              </a:rPr>
              <a:t> --admin</a:t>
            </a:r>
          </a:p>
          <a:p>
            <a:r>
              <a:rPr lang="en-US" sz="1000" dirty="0">
                <a:latin typeface="Consolas" panose="020B0609020204030204" pitchFamily="49" charset="0"/>
              </a:rPr>
              <a:t>Merged "</a:t>
            </a:r>
            <a:r>
              <a:rPr lang="en-US" sz="1000" dirty="0" err="1">
                <a:latin typeface="Consolas" panose="020B0609020204030204" pitchFamily="49" charset="0"/>
              </a:rPr>
              <a:t>idjosnaks</a:t>
            </a:r>
            <a:r>
              <a:rPr lang="en-US" sz="1000" dirty="0">
                <a:latin typeface="Consolas" panose="020B0609020204030204" pitchFamily="49" charset="0"/>
              </a:rPr>
              <a:t>-admin" as current context in /home/builder/.</a:t>
            </a:r>
            <a:r>
              <a:rPr lang="en-US" sz="1000" dirty="0" err="1">
                <a:latin typeface="Consolas" panose="020B0609020204030204" pitchFamily="49" charset="0"/>
              </a:rPr>
              <a:t>kube</a:t>
            </a:r>
            <a:r>
              <a:rPr lang="en-US" sz="1000" dirty="0">
                <a:latin typeface="Consolas" panose="020B0609020204030204" pitchFamily="49" charset="0"/>
              </a:rPr>
              <a:t>/config</a:t>
            </a:r>
          </a:p>
          <a:p>
            <a:br>
              <a:rPr lang="en-US" sz="1000" dirty="0">
                <a:latin typeface="Consolas" panose="020B0609020204030204" pitchFamily="49" charset="0"/>
              </a:rPr>
            </a:br>
            <a:r>
              <a:rPr lang="en-US" sz="1000" dirty="0">
                <a:latin typeface="Consolas" panose="020B0609020204030204" pitchFamily="49" charset="0"/>
              </a:rPr>
              <a:t>$ </a:t>
            </a:r>
            <a:r>
              <a:rPr lang="en-US" sz="1000" dirty="0" err="1">
                <a:latin typeface="Consolas" panose="020B0609020204030204" pitchFamily="49" charset="0"/>
              </a:rPr>
              <a:t>kubectl</a:t>
            </a:r>
            <a:r>
              <a:rPr lang="en-US" sz="1000" dirty="0">
                <a:latin typeface="Consolas" panose="020B0609020204030204" pitchFamily="49" charset="0"/>
              </a:rPr>
              <a:t> get nodes</a:t>
            </a:r>
          </a:p>
          <a:p>
            <a:r>
              <a:rPr lang="en-US" sz="1000" dirty="0">
                <a:latin typeface="Consolas" panose="020B0609020204030204" pitchFamily="49" charset="0"/>
              </a:rPr>
              <a:t>NAME                                STATUS   ROLES   AGE    VERSION</a:t>
            </a:r>
          </a:p>
          <a:p>
            <a:r>
              <a:rPr lang="en-US" sz="1000" dirty="0">
                <a:latin typeface="Consolas" panose="020B0609020204030204" pitchFamily="49" charset="0"/>
              </a:rPr>
              <a:t>aks-nodepool1-28821254-vmss000000   Ready    agent   104s   v1.22.6</a:t>
            </a:r>
          </a:p>
          <a:p>
            <a:r>
              <a:rPr lang="en-US" sz="1000" dirty="0">
                <a:latin typeface="Consolas" panose="020B0609020204030204" pitchFamily="49" charset="0"/>
              </a:rPr>
              <a:t>aks-nodepool1-28821254-vmss000001   Ready    agent   2m4s   v1.22.6</a:t>
            </a:r>
          </a:p>
          <a:p>
            <a:r>
              <a:rPr lang="en-US" sz="1000" dirty="0">
                <a:latin typeface="Consolas" panose="020B0609020204030204" pitchFamily="49" charset="0"/>
              </a:rPr>
              <a:t>aks-nodepool1-28821254-vmss000002   Ready    agent   119s   v1.22.6</a:t>
            </a:r>
          </a:p>
          <a:p>
            <a:r>
              <a:rPr lang="en-US" sz="1000" dirty="0">
                <a:latin typeface="Consolas" panose="020B0609020204030204" pitchFamily="49" charset="0"/>
              </a:rPr>
              <a:t>$ </a:t>
            </a:r>
            <a:r>
              <a:rPr lang="en-US" sz="1000" dirty="0" err="1">
                <a:latin typeface="Consolas" panose="020B0609020204030204" pitchFamily="49" charset="0"/>
              </a:rPr>
              <a:t>kubectl</a:t>
            </a:r>
            <a:r>
              <a:rPr lang="en-US" sz="1000" dirty="0">
                <a:latin typeface="Consolas" panose="020B0609020204030204" pitchFamily="49" charset="0"/>
              </a:rPr>
              <a:t> get ns</a:t>
            </a:r>
          </a:p>
          <a:p>
            <a:r>
              <a:rPr lang="en-US" sz="1000" dirty="0">
                <a:latin typeface="Consolas" panose="020B0609020204030204" pitchFamily="49" charset="0"/>
              </a:rPr>
              <a:t>NAME              STATUS   AGE</a:t>
            </a:r>
          </a:p>
          <a:p>
            <a:r>
              <a:rPr lang="en-US" sz="1000" dirty="0">
                <a:latin typeface="Consolas" panose="020B0609020204030204" pitchFamily="49" charset="0"/>
              </a:rPr>
              <a:t>default           Active   3m37s</a:t>
            </a:r>
          </a:p>
          <a:p>
            <a:r>
              <a:rPr lang="en-US" sz="1000" dirty="0" err="1">
                <a:latin typeface="Consolas" panose="020B0609020204030204" pitchFamily="49" charset="0"/>
              </a:rPr>
              <a:t>kube</a:t>
            </a:r>
            <a:r>
              <a:rPr lang="en-US" sz="1000" dirty="0">
                <a:latin typeface="Consolas" panose="020B0609020204030204" pitchFamily="49" charset="0"/>
              </a:rPr>
              <a:t>-node-lease   Active   3m39s</a:t>
            </a:r>
          </a:p>
          <a:p>
            <a:r>
              <a:rPr lang="en-US" sz="1000" dirty="0" err="1">
                <a:latin typeface="Consolas" panose="020B0609020204030204" pitchFamily="49" charset="0"/>
              </a:rPr>
              <a:t>kube</a:t>
            </a:r>
            <a:r>
              <a:rPr lang="en-US" sz="1000" dirty="0">
                <a:latin typeface="Consolas" panose="020B0609020204030204" pitchFamily="49" charset="0"/>
              </a:rPr>
              <a:t>-public       Active   3m39s</a:t>
            </a:r>
          </a:p>
          <a:p>
            <a:r>
              <a:rPr lang="en-US" sz="1000" dirty="0" err="1">
                <a:latin typeface="Consolas" panose="020B0609020204030204" pitchFamily="49" charset="0"/>
              </a:rPr>
              <a:t>kube</a:t>
            </a:r>
            <a:r>
              <a:rPr lang="en-US" sz="1000" dirty="0">
                <a:latin typeface="Consolas" panose="020B0609020204030204" pitchFamily="49" charset="0"/>
              </a:rPr>
              <a:t>-system       Active   3m39s</a:t>
            </a:r>
          </a:p>
          <a:p>
            <a:r>
              <a:rPr lang="en-US" sz="1000" dirty="0">
                <a:latin typeface="Consolas" panose="020B0609020204030204" pitchFamily="49" charset="0"/>
              </a:rPr>
              <a:t>$ </a:t>
            </a:r>
            <a:r>
              <a:rPr lang="en-US" sz="1000" dirty="0" err="1">
                <a:latin typeface="Consolas" panose="020B0609020204030204" pitchFamily="49" charset="0"/>
              </a:rPr>
              <a:t>kubectl</a:t>
            </a:r>
            <a:r>
              <a:rPr lang="en-US" sz="1000" dirty="0">
                <a:latin typeface="Consolas" panose="020B0609020204030204" pitchFamily="49" charset="0"/>
              </a:rPr>
              <a:t> create ns testing</a:t>
            </a:r>
          </a:p>
          <a:p>
            <a:r>
              <a:rPr lang="en-US" sz="1000" dirty="0">
                <a:latin typeface="Consolas" panose="020B0609020204030204" pitchFamily="49" charset="0"/>
              </a:rPr>
              <a:t>namespace/testing created</a:t>
            </a:r>
          </a:p>
        </p:txBody>
      </p:sp>
    </p:spTree>
    <p:extLst>
      <p:ext uri="{BB962C8B-B14F-4D97-AF65-F5344CB8AC3E}">
        <p14:creationId xmlns:p14="http://schemas.microsoft.com/office/powerpoint/2010/main" val="2530903615"/>
      </p:ext>
    </p:extLst>
  </p:cSld>
  <p:clrMapOvr>
    <a:masterClrMapping/>
  </p:clrMapOvr>
  <mc:AlternateContent xmlns:mc="http://schemas.openxmlformats.org/markup-compatibility/2006" xmlns:p14="http://schemas.microsoft.com/office/powerpoint/2010/main">
    <mc:Choice Requires="p14">
      <p:transition spd="slow" p14:dur="2000" advTm="26643"/>
    </mc:Choice>
    <mc:Fallback xmlns="">
      <p:transition spd="slow" advTm="26643"/>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9A04B-8E6F-ED79-9054-9D19171DB8CB}"/>
              </a:ext>
            </a:extLst>
          </p:cNvPr>
          <p:cNvSpPr>
            <a:spLocks noGrp="1"/>
          </p:cNvSpPr>
          <p:nvPr>
            <p:ph type="title"/>
          </p:nvPr>
        </p:nvSpPr>
        <p:spPr/>
        <p:txBody>
          <a:bodyPr>
            <a:normAutofit/>
          </a:bodyPr>
          <a:lstStyle/>
          <a:p>
            <a:r>
              <a:rPr lang="en-US" dirty="0"/>
              <a:t>AKS: Add to Argo</a:t>
            </a:r>
          </a:p>
        </p:txBody>
      </p:sp>
      <p:sp>
        <p:nvSpPr>
          <p:cNvPr id="3" name="Text Placeholder 2">
            <a:extLst>
              <a:ext uri="{FF2B5EF4-FFF2-40B4-BE49-F238E27FC236}">
                <a16:creationId xmlns:a16="http://schemas.microsoft.com/office/drawing/2014/main" id="{CFB7C5E6-C84A-5C9C-C41D-D0617FF5F8A5}"/>
              </a:ext>
            </a:extLst>
          </p:cNvPr>
          <p:cNvSpPr>
            <a:spLocks noGrp="1"/>
          </p:cNvSpPr>
          <p:nvPr>
            <p:ph type="body" idx="1"/>
          </p:nvPr>
        </p:nvSpPr>
        <p:spPr>
          <a:xfrm>
            <a:off x="311700" y="1152475"/>
            <a:ext cx="2348373" cy="3416400"/>
          </a:xfrm>
        </p:spPr>
        <p:txBody>
          <a:bodyPr/>
          <a:lstStyle/>
          <a:p>
            <a:r>
              <a:rPr lang="en-US" dirty="0"/>
              <a:t>Get admin config</a:t>
            </a:r>
          </a:p>
          <a:p>
            <a:r>
              <a:rPr lang="en-US" dirty="0"/>
              <a:t>Test nodes</a:t>
            </a:r>
          </a:p>
          <a:p>
            <a:r>
              <a:rPr lang="en-US" dirty="0"/>
              <a:t>Test create namespace</a:t>
            </a:r>
          </a:p>
        </p:txBody>
      </p:sp>
      <p:sp>
        <p:nvSpPr>
          <p:cNvPr id="6" name="TextBox 5">
            <a:extLst>
              <a:ext uri="{FF2B5EF4-FFF2-40B4-BE49-F238E27FC236}">
                <a16:creationId xmlns:a16="http://schemas.microsoft.com/office/drawing/2014/main" id="{2B87D4E7-9CA1-F338-67DD-79644F2F1CB6}"/>
              </a:ext>
            </a:extLst>
          </p:cNvPr>
          <p:cNvSpPr txBox="1"/>
          <p:nvPr/>
        </p:nvSpPr>
        <p:spPr>
          <a:xfrm>
            <a:off x="3482595" y="1216284"/>
            <a:ext cx="5455775" cy="1631216"/>
          </a:xfrm>
          <a:prstGeom prst="rect">
            <a:avLst/>
          </a:prstGeom>
          <a:noFill/>
        </p:spPr>
        <p:txBody>
          <a:bodyPr wrap="square" rtlCol="0">
            <a:spAutoFit/>
          </a:bodyPr>
          <a:lstStyle/>
          <a:p>
            <a:r>
              <a:rPr lang="en-US" sz="1000" dirty="0">
                <a:latin typeface="Consolas" panose="020B0609020204030204" pitchFamily="49" charset="0"/>
              </a:rPr>
              <a:t>builder@DESKTOP-QADGF36:~$ </a:t>
            </a:r>
            <a:r>
              <a:rPr lang="en-US" sz="1000" dirty="0" err="1">
                <a:latin typeface="Consolas" panose="020B0609020204030204" pitchFamily="49" charset="0"/>
              </a:rPr>
              <a:t>argocd</a:t>
            </a:r>
            <a:r>
              <a:rPr lang="en-US" sz="1000" dirty="0">
                <a:latin typeface="Consolas" panose="020B0609020204030204" pitchFamily="49" charset="0"/>
              </a:rPr>
              <a:t> cluster add </a:t>
            </a:r>
            <a:r>
              <a:rPr lang="en-US" sz="1000" dirty="0" err="1">
                <a:latin typeface="Consolas" panose="020B0609020204030204" pitchFamily="49" charset="0"/>
              </a:rPr>
              <a:t>idjosnaks</a:t>
            </a:r>
            <a:r>
              <a:rPr lang="en-US" sz="1000" dirty="0">
                <a:latin typeface="Consolas" panose="020B0609020204030204" pitchFamily="49" charset="0"/>
              </a:rPr>
              <a:t>-admin</a:t>
            </a:r>
          </a:p>
          <a:p>
            <a:r>
              <a:rPr lang="en-US" sz="1000" dirty="0">
                <a:latin typeface="Consolas" panose="020B0609020204030204" pitchFamily="49" charset="0"/>
              </a:rPr>
              <a:t>WARNING: This will create a service account `</a:t>
            </a:r>
            <a:r>
              <a:rPr lang="en-US" sz="1000" dirty="0" err="1">
                <a:latin typeface="Consolas" panose="020B0609020204030204" pitchFamily="49" charset="0"/>
              </a:rPr>
              <a:t>argocd</a:t>
            </a:r>
            <a:r>
              <a:rPr lang="en-US" sz="1000" dirty="0">
                <a:latin typeface="Consolas" panose="020B0609020204030204" pitchFamily="49" charset="0"/>
              </a:rPr>
              <a:t>-manager` on the cluster referenced by context `</a:t>
            </a:r>
            <a:r>
              <a:rPr lang="en-US" sz="1000" dirty="0" err="1">
                <a:latin typeface="Consolas" panose="020B0609020204030204" pitchFamily="49" charset="0"/>
              </a:rPr>
              <a:t>idjosnaks</a:t>
            </a:r>
            <a:r>
              <a:rPr lang="en-US" sz="1000" dirty="0">
                <a:latin typeface="Consolas" panose="020B0609020204030204" pitchFamily="49" charset="0"/>
              </a:rPr>
              <a:t>-admin` with full cluster level admin privileges. Do you want to continue [y/N]? y</a:t>
            </a:r>
          </a:p>
          <a:p>
            <a:r>
              <a:rPr lang="en-US" sz="1000" dirty="0">
                <a:latin typeface="Consolas" panose="020B0609020204030204" pitchFamily="49" charset="0"/>
              </a:rPr>
              <a:t>INFO[0002] </a:t>
            </a:r>
            <a:r>
              <a:rPr lang="en-US" sz="1000" dirty="0" err="1">
                <a:latin typeface="Consolas" panose="020B0609020204030204" pitchFamily="49" charset="0"/>
              </a:rPr>
              <a:t>ServiceAccount</a:t>
            </a:r>
            <a:r>
              <a:rPr lang="en-US" sz="1000" dirty="0">
                <a:latin typeface="Consolas" panose="020B0609020204030204" pitchFamily="49" charset="0"/>
              </a:rPr>
              <a:t> "</a:t>
            </a:r>
            <a:r>
              <a:rPr lang="en-US" sz="1000" dirty="0" err="1">
                <a:latin typeface="Consolas" panose="020B0609020204030204" pitchFamily="49" charset="0"/>
              </a:rPr>
              <a:t>argocd</a:t>
            </a:r>
            <a:r>
              <a:rPr lang="en-US" sz="1000" dirty="0">
                <a:latin typeface="Consolas" panose="020B0609020204030204" pitchFamily="49" charset="0"/>
              </a:rPr>
              <a:t>-manager" already exists in namespace "</a:t>
            </a:r>
            <a:r>
              <a:rPr lang="en-US" sz="1000" dirty="0" err="1">
                <a:latin typeface="Consolas" panose="020B0609020204030204" pitchFamily="49" charset="0"/>
              </a:rPr>
              <a:t>kube</a:t>
            </a:r>
            <a:r>
              <a:rPr lang="en-US" sz="1000" dirty="0">
                <a:latin typeface="Consolas" panose="020B0609020204030204" pitchFamily="49" charset="0"/>
              </a:rPr>
              <a:t>-system"</a:t>
            </a:r>
          </a:p>
          <a:p>
            <a:r>
              <a:rPr lang="en-US" sz="1000" dirty="0">
                <a:latin typeface="Consolas" panose="020B0609020204030204" pitchFamily="49" charset="0"/>
              </a:rPr>
              <a:t>INFO[0002] </a:t>
            </a:r>
            <a:r>
              <a:rPr lang="en-US" sz="1000" dirty="0" err="1">
                <a:latin typeface="Consolas" panose="020B0609020204030204" pitchFamily="49" charset="0"/>
              </a:rPr>
              <a:t>ClusterRole</a:t>
            </a:r>
            <a:r>
              <a:rPr lang="en-US" sz="1000" dirty="0">
                <a:latin typeface="Consolas" panose="020B0609020204030204" pitchFamily="49" charset="0"/>
              </a:rPr>
              <a:t> "</a:t>
            </a:r>
            <a:r>
              <a:rPr lang="en-US" sz="1000" dirty="0" err="1">
                <a:latin typeface="Consolas" panose="020B0609020204030204" pitchFamily="49" charset="0"/>
              </a:rPr>
              <a:t>argocd</a:t>
            </a:r>
            <a:r>
              <a:rPr lang="en-US" sz="1000" dirty="0">
                <a:latin typeface="Consolas" panose="020B0609020204030204" pitchFamily="49" charset="0"/>
              </a:rPr>
              <a:t>-manager-role" updated</a:t>
            </a:r>
          </a:p>
          <a:p>
            <a:r>
              <a:rPr lang="en-US" sz="1000" dirty="0">
                <a:latin typeface="Consolas" panose="020B0609020204030204" pitchFamily="49" charset="0"/>
              </a:rPr>
              <a:t>INFO[0002] </a:t>
            </a:r>
            <a:r>
              <a:rPr lang="en-US" sz="1000" dirty="0" err="1">
                <a:latin typeface="Consolas" panose="020B0609020204030204" pitchFamily="49" charset="0"/>
              </a:rPr>
              <a:t>ClusterRoleBinding</a:t>
            </a:r>
            <a:r>
              <a:rPr lang="en-US" sz="1000" dirty="0">
                <a:latin typeface="Consolas" panose="020B0609020204030204" pitchFamily="49" charset="0"/>
              </a:rPr>
              <a:t> "</a:t>
            </a:r>
            <a:r>
              <a:rPr lang="en-US" sz="1000" dirty="0" err="1">
                <a:latin typeface="Consolas" panose="020B0609020204030204" pitchFamily="49" charset="0"/>
              </a:rPr>
              <a:t>argocd</a:t>
            </a:r>
            <a:r>
              <a:rPr lang="en-US" sz="1000" dirty="0">
                <a:latin typeface="Consolas" panose="020B0609020204030204" pitchFamily="49" charset="0"/>
              </a:rPr>
              <a:t>-manager-role-binding" updated</a:t>
            </a:r>
          </a:p>
          <a:p>
            <a:r>
              <a:rPr lang="en-US" sz="1000" dirty="0">
                <a:latin typeface="Consolas" panose="020B0609020204030204" pitchFamily="49" charset="0"/>
              </a:rPr>
              <a:t>Cluster 'https://idjosnaks-hostedargodemo-d955c0-40d1828d.hcp.centralus.azmk8s.io:443' added</a:t>
            </a:r>
          </a:p>
        </p:txBody>
      </p:sp>
      <p:pic>
        <p:nvPicPr>
          <p:cNvPr id="5" name="Picture 4">
            <a:extLst>
              <a:ext uri="{FF2B5EF4-FFF2-40B4-BE49-F238E27FC236}">
                <a16:creationId xmlns:a16="http://schemas.microsoft.com/office/drawing/2014/main" id="{463F2847-4372-DC32-9A53-FBA8AD8D9A49}"/>
              </a:ext>
            </a:extLst>
          </p:cNvPr>
          <p:cNvPicPr>
            <a:picLocks noChangeAspect="1"/>
          </p:cNvPicPr>
          <p:nvPr/>
        </p:nvPicPr>
        <p:blipFill>
          <a:blip r:embed="rId2"/>
          <a:stretch>
            <a:fillRect/>
          </a:stretch>
        </p:blipFill>
        <p:spPr>
          <a:xfrm>
            <a:off x="551265" y="3272696"/>
            <a:ext cx="8190224" cy="616768"/>
          </a:xfrm>
          <a:prstGeom prst="rect">
            <a:avLst/>
          </a:prstGeom>
        </p:spPr>
      </p:pic>
      <p:sp>
        <p:nvSpPr>
          <p:cNvPr id="7" name="TextBox 6">
            <a:extLst>
              <a:ext uri="{FF2B5EF4-FFF2-40B4-BE49-F238E27FC236}">
                <a16:creationId xmlns:a16="http://schemas.microsoft.com/office/drawing/2014/main" id="{1AB75231-6EF6-5815-6CBD-3F924C05D459}"/>
              </a:ext>
            </a:extLst>
          </p:cNvPr>
          <p:cNvSpPr txBox="1"/>
          <p:nvPr/>
        </p:nvSpPr>
        <p:spPr>
          <a:xfrm>
            <a:off x="490013" y="2982250"/>
            <a:ext cx="8342287" cy="261610"/>
          </a:xfrm>
          <a:prstGeom prst="rect">
            <a:avLst/>
          </a:prstGeom>
          <a:noFill/>
        </p:spPr>
        <p:txBody>
          <a:bodyPr wrap="square" rtlCol="0">
            <a:spAutoFit/>
          </a:bodyPr>
          <a:lstStyle/>
          <a:p>
            <a:r>
              <a:rPr lang="en-US" sz="1100" i="1" dirty="0"/>
              <a:t>Note: if you get an error/nil its because the free concrete account just gives you one cluster. Delete the former and try again</a:t>
            </a:r>
          </a:p>
        </p:txBody>
      </p:sp>
      <p:pic>
        <p:nvPicPr>
          <p:cNvPr id="8" name="Picture 7">
            <a:extLst>
              <a:ext uri="{FF2B5EF4-FFF2-40B4-BE49-F238E27FC236}">
                <a16:creationId xmlns:a16="http://schemas.microsoft.com/office/drawing/2014/main" id="{96AF78D4-2A85-33B5-D878-9C2D4AF68BEA}"/>
              </a:ext>
            </a:extLst>
          </p:cNvPr>
          <p:cNvPicPr>
            <a:picLocks noChangeAspect="1"/>
          </p:cNvPicPr>
          <p:nvPr/>
        </p:nvPicPr>
        <p:blipFill>
          <a:blip r:embed="rId3"/>
          <a:stretch>
            <a:fillRect/>
          </a:stretch>
        </p:blipFill>
        <p:spPr>
          <a:xfrm>
            <a:off x="2795914" y="1329449"/>
            <a:ext cx="5900544" cy="3641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1954938"/>
      </p:ext>
    </p:extLst>
  </p:cSld>
  <p:clrMapOvr>
    <a:masterClrMapping/>
  </p:clrMapOvr>
  <mc:AlternateContent xmlns:mc="http://schemas.openxmlformats.org/markup-compatibility/2006" xmlns:p14="http://schemas.microsoft.com/office/powerpoint/2010/main">
    <mc:Choice Requires="p14">
      <p:transition spd="slow" p14:dur="2000" advTm="42525"/>
    </mc:Choice>
    <mc:Fallback xmlns="">
      <p:transition spd="slow" advTm="425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SCM &gt;&gt; DevOps</a:t>
            </a:r>
            <a:endParaRPr dirty="0"/>
          </a:p>
        </p:txBody>
      </p:sp>
      <p:sp>
        <p:nvSpPr>
          <p:cNvPr id="74" name="Google Shape;74;p16"/>
          <p:cNvSpPr txBox="1">
            <a:spLocks noGrp="1"/>
          </p:cNvSpPr>
          <p:nvPr>
            <p:ph type="body" idx="1"/>
          </p:nvPr>
        </p:nvSpPr>
        <p:spPr>
          <a:xfrm>
            <a:off x="311700" y="1152475"/>
            <a:ext cx="43065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DevOps started 2008/2009 (Andrew Clay/Patrick Debois)</a:t>
            </a:r>
            <a:endParaRPr dirty="0"/>
          </a:p>
          <a:p>
            <a:pPr marL="457200" lvl="0" indent="-342900" algn="l" rtl="0">
              <a:spcBef>
                <a:spcPts val="1200"/>
              </a:spcBef>
              <a:spcAft>
                <a:spcPts val="0"/>
              </a:spcAft>
              <a:buSzPts val="1800"/>
              <a:buChar char="-"/>
            </a:pPr>
            <a:r>
              <a:rPr lang="en" dirty="0"/>
              <a:t>Concerned with drawbacks of Agile</a:t>
            </a:r>
            <a:endParaRPr dirty="0"/>
          </a:p>
          <a:p>
            <a:pPr marL="457200" lvl="0" indent="-342900" algn="l" rtl="0">
              <a:spcBef>
                <a:spcPts val="0"/>
              </a:spcBef>
              <a:spcAft>
                <a:spcPts val="0"/>
              </a:spcAft>
              <a:buSzPts val="1800"/>
              <a:buChar char="-"/>
            </a:pPr>
            <a:r>
              <a:rPr lang="en" dirty="0"/>
              <a:t>DevOps Days event in Belgium 2009</a:t>
            </a:r>
            <a:endParaRPr dirty="0"/>
          </a:p>
          <a:p>
            <a:pPr marL="0" lvl="0" indent="0" algn="l" rtl="0">
              <a:spcBef>
                <a:spcPts val="1200"/>
              </a:spcBef>
              <a:spcAft>
                <a:spcPts val="1200"/>
              </a:spcAft>
              <a:buNone/>
            </a:pPr>
            <a:r>
              <a:rPr lang="en" dirty="0"/>
              <a:t>Gene Kim - Phoenix Project (2014), DevOps Handbook (2016)</a:t>
            </a:r>
            <a:endParaRPr dirty="0"/>
          </a:p>
        </p:txBody>
      </p:sp>
      <p:sp>
        <p:nvSpPr>
          <p:cNvPr id="75" name="Google Shape;75;p16"/>
          <p:cNvSpPr txBox="1"/>
          <p:nvPr/>
        </p:nvSpPr>
        <p:spPr>
          <a:xfrm>
            <a:off x="4949836" y="612123"/>
            <a:ext cx="3754800" cy="283151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dirty="0"/>
              <a:t>Key principals</a:t>
            </a:r>
            <a:endParaRPr sz="2800" b="1" dirty="0"/>
          </a:p>
          <a:p>
            <a:pPr marL="457200" lvl="0" indent="-317500" algn="l" rtl="0">
              <a:spcBef>
                <a:spcPts val="0"/>
              </a:spcBef>
              <a:spcAft>
                <a:spcPts val="0"/>
              </a:spcAft>
              <a:buSzPts val="1400"/>
              <a:buChar char="-"/>
            </a:pPr>
            <a:r>
              <a:rPr lang="en" sz="1800" dirty="0"/>
              <a:t>Cultural Change</a:t>
            </a:r>
            <a:endParaRPr sz="1800" dirty="0"/>
          </a:p>
          <a:p>
            <a:pPr marL="457200" lvl="0" indent="-317500" algn="l" rtl="0">
              <a:spcBef>
                <a:spcPts val="0"/>
              </a:spcBef>
              <a:spcAft>
                <a:spcPts val="0"/>
              </a:spcAft>
              <a:buSzPts val="1400"/>
              <a:buChar char="-"/>
            </a:pPr>
            <a:r>
              <a:rPr lang="en" sz="1800" dirty="0"/>
              <a:t>Agile Philosophy with Lean Thinking</a:t>
            </a:r>
            <a:endParaRPr sz="1800" dirty="0"/>
          </a:p>
          <a:p>
            <a:pPr marL="457200" lvl="0" indent="-317500" algn="l" rtl="0">
              <a:spcBef>
                <a:spcPts val="0"/>
              </a:spcBef>
              <a:spcAft>
                <a:spcPts val="0"/>
              </a:spcAft>
              <a:buSzPts val="1400"/>
              <a:buChar char="-"/>
            </a:pPr>
            <a:r>
              <a:rPr lang="en" sz="1800" dirty="0"/>
              <a:t>…practices that combines software development and IT operations</a:t>
            </a:r>
            <a:endParaRPr sz="1800" dirty="0"/>
          </a:p>
          <a:p>
            <a:pPr marL="457200" lvl="0" indent="-317500" algn="l" rtl="0">
              <a:spcBef>
                <a:spcPts val="0"/>
              </a:spcBef>
              <a:spcAft>
                <a:spcPts val="0"/>
              </a:spcAft>
              <a:buSzPts val="1400"/>
              <a:buChar char="-"/>
            </a:pPr>
            <a:r>
              <a:rPr lang="en" sz="1800" dirty="0"/>
              <a:t>Continuous Delivery with Quality</a:t>
            </a:r>
            <a:endParaRPr sz="1800" dirty="0"/>
          </a:p>
        </p:txBody>
      </p:sp>
      <p:sp>
        <p:nvSpPr>
          <p:cNvPr id="2" name="Arrow: Pentagon 1">
            <a:extLst>
              <a:ext uri="{FF2B5EF4-FFF2-40B4-BE49-F238E27FC236}">
                <a16:creationId xmlns:a16="http://schemas.microsoft.com/office/drawing/2014/main" id="{F8BE15A6-8F68-2CF1-73F5-9BB4B71137D6}"/>
              </a:ext>
            </a:extLst>
          </p:cNvPr>
          <p:cNvSpPr/>
          <p:nvPr/>
        </p:nvSpPr>
        <p:spPr>
          <a:xfrm>
            <a:off x="4672899" y="3840928"/>
            <a:ext cx="1589164" cy="47882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SCM</a:t>
            </a:r>
          </a:p>
        </p:txBody>
      </p:sp>
      <p:sp>
        <p:nvSpPr>
          <p:cNvPr id="6" name="Arrow: Pentagon 5">
            <a:extLst>
              <a:ext uri="{FF2B5EF4-FFF2-40B4-BE49-F238E27FC236}">
                <a16:creationId xmlns:a16="http://schemas.microsoft.com/office/drawing/2014/main" id="{EBCD519B-FB23-CB17-0893-67B2E5854315}"/>
              </a:ext>
            </a:extLst>
          </p:cNvPr>
          <p:cNvSpPr/>
          <p:nvPr/>
        </p:nvSpPr>
        <p:spPr>
          <a:xfrm>
            <a:off x="4672899" y="4335769"/>
            <a:ext cx="1589164" cy="47882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Agile</a:t>
            </a:r>
          </a:p>
        </p:txBody>
      </p:sp>
      <p:sp>
        <p:nvSpPr>
          <p:cNvPr id="7" name="Arrow: Pentagon 6">
            <a:extLst>
              <a:ext uri="{FF2B5EF4-FFF2-40B4-BE49-F238E27FC236}">
                <a16:creationId xmlns:a16="http://schemas.microsoft.com/office/drawing/2014/main" id="{CB0759A0-6C19-BF18-AD25-6C994AC0E753}"/>
              </a:ext>
            </a:extLst>
          </p:cNvPr>
          <p:cNvSpPr/>
          <p:nvPr/>
        </p:nvSpPr>
        <p:spPr>
          <a:xfrm>
            <a:off x="6262063" y="3852941"/>
            <a:ext cx="1589164" cy="965656"/>
          </a:xfrm>
          <a:prstGeom prst="homePlat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DevOps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6440"/>
    </mc:Choice>
    <mc:Fallback xmlns="">
      <p:transition spd="slow" advTm="764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9A04B-8E6F-ED79-9054-9D19171DB8CB}"/>
              </a:ext>
            </a:extLst>
          </p:cNvPr>
          <p:cNvSpPr>
            <a:spLocks noGrp="1"/>
          </p:cNvSpPr>
          <p:nvPr>
            <p:ph type="title"/>
          </p:nvPr>
        </p:nvSpPr>
        <p:spPr/>
        <p:txBody>
          <a:bodyPr>
            <a:normAutofit/>
          </a:bodyPr>
          <a:lstStyle/>
          <a:p>
            <a:r>
              <a:rPr lang="en-US" dirty="0"/>
              <a:t>AKS: Add to Argo</a:t>
            </a:r>
          </a:p>
        </p:txBody>
      </p:sp>
      <p:sp>
        <p:nvSpPr>
          <p:cNvPr id="3" name="Text Placeholder 2">
            <a:extLst>
              <a:ext uri="{FF2B5EF4-FFF2-40B4-BE49-F238E27FC236}">
                <a16:creationId xmlns:a16="http://schemas.microsoft.com/office/drawing/2014/main" id="{CFB7C5E6-C84A-5C9C-C41D-D0617FF5F8A5}"/>
              </a:ext>
            </a:extLst>
          </p:cNvPr>
          <p:cNvSpPr>
            <a:spLocks noGrp="1"/>
          </p:cNvSpPr>
          <p:nvPr>
            <p:ph type="body" idx="1"/>
          </p:nvPr>
        </p:nvSpPr>
        <p:spPr>
          <a:xfrm>
            <a:off x="311700" y="1152475"/>
            <a:ext cx="2348373" cy="3416400"/>
          </a:xfrm>
        </p:spPr>
        <p:txBody>
          <a:bodyPr/>
          <a:lstStyle/>
          <a:p>
            <a:r>
              <a:rPr lang="en-US" dirty="0"/>
              <a:t>See that it’s added in </a:t>
            </a:r>
            <a:r>
              <a:rPr lang="en-US" dirty="0" err="1"/>
              <a:t>Koncrete.Dev</a:t>
            </a:r>
            <a:endParaRPr lang="en-US" dirty="0"/>
          </a:p>
          <a:p>
            <a:r>
              <a:rPr lang="en-US" dirty="0"/>
              <a:t>Add Application</a:t>
            </a:r>
          </a:p>
        </p:txBody>
      </p:sp>
      <p:pic>
        <p:nvPicPr>
          <p:cNvPr id="8" name="Picture 7">
            <a:extLst>
              <a:ext uri="{FF2B5EF4-FFF2-40B4-BE49-F238E27FC236}">
                <a16:creationId xmlns:a16="http://schemas.microsoft.com/office/drawing/2014/main" id="{FC66EA9A-0815-1188-8904-007A73BFC7BC}"/>
              </a:ext>
            </a:extLst>
          </p:cNvPr>
          <p:cNvPicPr>
            <a:picLocks noChangeAspect="1"/>
          </p:cNvPicPr>
          <p:nvPr/>
        </p:nvPicPr>
        <p:blipFill>
          <a:blip r:embed="rId2"/>
          <a:stretch>
            <a:fillRect/>
          </a:stretch>
        </p:blipFill>
        <p:spPr>
          <a:xfrm>
            <a:off x="3226527" y="1050829"/>
            <a:ext cx="5424605" cy="1720625"/>
          </a:xfrm>
          <a:prstGeom prst="rect">
            <a:avLst/>
          </a:prstGeom>
        </p:spPr>
      </p:pic>
      <p:pic>
        <p:nvPicPr>
          <p:cNvPr id="10" name="Picture 9">
            <a:extLst>
              <a:ext uri="{FF2B5EF4-FFF2-40B4-BE49-F238E27FC236}">
                <a16:creationId xmlns:a16="http://schemas.microsoft.com/office/drawing/2014/main" id="{146163B5-9824-93EE-40CE-E3FF7C93611E}"/>
              </a:ext>
            </a:extLst>
          </p:cNvPr>
          <p:cNvPicPr>
            <a:picLocks noChangeAspect="1"/>
          </p:cNvPicPr>
          <p:nvPr/>
        </p:nvPicPr>
        <p:blipFill>
          <a:blip r:embed="rId3"/>
          <a:stretch>
            <a:fillRect/>
          </a:stretch>
        </p:blipFill>
        <p:spPr>
          <a:xfrm>
            <a:off x="492868" y="2826905"/>
            <a:ext cx="4079132" cy="2230440"/>
          </a:xfrm>
          <a:prstGeom prst="rect">
            <a:avLst/>
          </a:prstGeom>
        </p:spPr>
      </p:pic>
      <p:pic>
        <p:nvPicPr>
          <p:cNvPr id="12" name="Picture 11">
            <a:extLst>
              <a:ext uri="{FF2B5EF4-FFF2-40B4-BE49-F238E27FC236}">
                <a16:creationId xmlns:a16="http://schemas.microsoft.com/office/drawing/2014/main" id="{FC52796C-D9B8-F485-AD98-4696031E3E64}"/>
              </a:ext>
            </a:extLst>
          </p:cNvPr>
          <p:cNvPicPr>
            <a:picLocks noChangeAspect="1"/>
          </p:cNvPicPr>
          <p:nvPr/>
        </p:nvPicPr>
        <p:blipFill>
          <a:blip r:embed="rId4"/>
          <a:stretch>
            <a:fillRect/>
          </a:stretch>
        </p:blipFill>
        <p:spPr>
          <a:xfrm>
            <a:off x="4885473" y="2849252"/>
            <a:ext cx="3765659" cy="2185746"/>
          </a:xfrm>
          <a:prstGeom prst="rect">
            <a:avLst/>
          </a:prstGeom>
        </p:spPr>
      </p:pic>
    </p:spTree>
    <p:extLst>
      <p:ext uri="{BB962C8B-B14F-4D97-AF65-F5344CB8AC3E}">
        <p14:creationId xmlns:p14="http://schemas.microsoft.com/office/powerpoint/2010/main" val="2912642138"/>
      </p:ext>
    </p:extLst>
  </p:cSld>
  <p:clrMapOvr>
    <a:masterClrMapping/>
  </p:clrMapOvr>
  <mc:AlternateContent xmlns:mc="http://schemas.openxmlformats.org/markup-compatibility/2006" xmlns:p14="http://schemas.microsoft.com/office/powerpoint/2010/main">
    <mc:Choice Requires="p14">
      <p:transition spd="slow" p14:dur="2000" advTm="7626"/>
    </mc:Choice>
    <mc:Fallback xmlns="">
      <p:transition spd="slow" advTm="7626"/>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04982-BE98-DE8F-FEE8-0E1A5B3AA156}"/>
              </a:ext>
            </a:extLst>
          </p:cNvPr>
          <p:cNvSpPr>
            <a:spLocks noGrp="1"/>
          </p:cNvSpPr>
          <p:nvPr>
            <p:ph type="title"/>
          </p:nvPr>
        </p:nvSpPr>
        <p:spPr/>
        <p:txBody>
          <a:bodyPr>
            <a:normAutofit/>
          </a:bodyPr>
          <a:lstStyle/>
          <a:p>
            <a:r>
              <a:rPr lang="en-US" dirty="0"/>
              <a:t>Check deployment</a:t>
            </a:r>
          </a:p>
        </p:txBody>
      </p:sp>
      <p:sp>
        <p:nvSpPr>
          <p:cNvPr id="3" name="Text Placeholder 2">
            <a:extLst>
              <a:ext uri="{FF2B5EF4-FFF2-40B4-BE49-F238E27FC236}">
                <a16:creationId xmlns:a16="http://schemas.microsoft.com/office/drawing/2014/main" id="{76165908-CC05-E1C0-B690-C5E8AB1A4F97}"/>
              </a:ext>
            </a:extLst>
          </p:cNvPr>
          <p:cNvSpPr>
            <a:spLocks noGrp="1"/>
          </p:cNvSpPr>
          <p:nvPr>
            <p:ph type="body" idx="1"/>
          </p:nvPr>
        </p:nvSpPr>
        <p:spPr>
          <a:xfrm>
            <a:off x="311700" y="1152475"/>
            <a:ext cx="2392124" cy="3416400"/>
          </a:xfrm>
        </p:spPr>
        <p:txBody>
          <a:bodyPr/>
          <a:lstStyle/>
          <a:p>
            <a:r>
              <a:rPr lang="en-US" dirty="0"/>
              <a:t>As before, Public IP and Ingress created, but no deployment</a:t>
            </a:r>
          </a:p>
        </p:txBody>
      </p:sp>
      <p:pic>
        <p:nvPicPr>
          <p:cNvPr id="6" name="Picture 5">
            <a:extLst>
              <a:ext uri="{FF2B5EF4-FFF2-40B4-BE49-F238E27FC236}">
                <a16:creationId xmlns:a16="http://schemas.microsoft.com/office/drawing/2014/main" id="{02D82BB2-E5F6-E97F-40FB-78D58C6317A2}"/>
              </a:ext>
            </a:extLst>
          </p:cNvPr>
          <p:cNvPicPr>
            <a:picLocks noChangeAspect="1"/>
          </p:cNvPicPr>
          <p:nvPr/>
        </p:nvPicPr>
        <p:blipFill>
          <a:blip r:embed="rId2"/>
          <a:stretch>
            <a:fillRect/>
          </a:stretch>
        </p:blipFill>
        <p:spPr>
          <a:xfrm>
            <a:off x="3395805" y="1017725"/>
            <a:ext cx="4674242" cy="3870330"/>
          </a:xfrm>
          <a:prstGeom prst="rect">
            <a:avLst/>
          </a:prstGeom>
        </p:spPr>
      </p:pic>
    </p:spTree>
    <p:extLst>
      <p:ext uri="{BB962C8B-B14F-4D97-AF65-F5344CB8AC3E}">
        <p14:creationId xmlns:p14="http://schemas.microsoft.com/office/powerpoint/2010/main" val="2193359548"/>
      </p:ext>
    </p:extLst>
  </p:cSld>
  <p:clrMapOvr>
    <a:masterClrMapping/>
  </p:clrMapOvr>
  <mc:AlternateContent xmlns:mc="http://schemas.openxmlformats.org/markup-compatibility/2006" xmlns:p14="http://schemas.microsoft.com/office/powerpoint/2010/main">
    <mc:Choice Requires="p14">
      <p:transition spd="slow" p14:dur="2000" advTm="15172"/>
    </mc:Choice>
    <mc:Fallback xmlns="">
      <p:transition spd="slow" advTm="15172"/>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51924-F637-445D-DEB7-6180EAF73A33}"/>
              </a:ext>
            </a:extLst>
          </p:cNvPr>
          <p:cNvSpPr>
            <a:spLocks noGrp="1"/>
          </p:cNvSpPr>
          <p:nvPr>
            <p:ph type="title"/>
          </p:nvPr>
        </p:nvSpPr>
        <p:spPr/>
        <p:txBody>
          <a:bodyPr>
            <a:normAutofit/>
          </a:bodyPr>
          <a:lstStyle/>
          <a:p>
            <a:r>
              <a:rPr lang="en-US" dirty="0"/>
              <a:t>Fixing ingress</a:t>
            </a:r>
          </a:p>
        </p:txBody>
      </p:sp>
      <p:sp>
        <p:nvSpPr>
          <p:cNvPr id="3" name="Text Placeholder 2">
            <a:extLst>
              <a:ext uri="{FF2B5EF4-FFF2-40B4-BE49-F238E27FC236}">
                <a16:creationId xmlns:a16="http://schemas.microsoft.com/office/drawing/2014/main" id="{3346DCDA-09D3-B1EB-DC9E-420AB10A5E59}"/>
              </a:ext>
            </a:extLst>
          </p:cNvPr>
          <p:cNvSpPr>
            <a:spLocks noGrp="1"/>
          </p:cNvSpPr>
          <p:nvPr>
            <p:ph type="body" idx="1"/>
          </p:nvPr>
        </p:nvSpPr>
        <p:spPr>
          <a:xfrm>
            <a:off x="311700" y="1152475"/>
            <a:ext cx="3197146" cy="3416400"/>
          </a:xfrm>
        </p:spPr>
        <p:txBody>
          <a:bodyPr/>
          <a:lstStyle/>
          <a:p>
            <a:r>
              <a:rPr lang="en-US" dirty="0"/>
              <a:t>Create an </a:t>
            </a:r>
            <a:r>
              <a:rPr lang="en-US" dirty="0" err="1"/>
              <a:t>ImagePull</a:t>
            </a:r>
            <a:r>
              <a:rPr lang="en-US" dirty="0"/>
              <a:t> Secret</a:t>
            </a:r>
          </a:p>
          <a:p>
            <a:r>
              <a:rPr lang="en-US" dirty="0"/>
              <a:t>Remove the Namespace from the YAMLs (that should not be hardcoded in the first place)</a:t>
            </a:r>
          </a:p>
        </p:txBody>
      </p:sp>
      <p:sp>
        <p:nvSpPr>
          <p:cNvPr id="9" name="TextBox 8">
            <a:extLst>
              <a:ext uri="{FF2B5EF4-FFF2-40B4-BE49-F238E27FC236}">
                <a16:creationId xmlns:a16="http://schemas.microsoft.com/office/drawing/2014/main" id="{342A2014-A73F-A980-BB8D-EA5364BA3092}"/>
              </a:ext>
            </a:extLst>
          </p:cNvPr>
          <p:cNvSpPr txBox="1"/>
          <p:nvPr/>
        </p:nvSpPr>
        <p:spPr>
          <a:xfrm>
            <a:off x="3970296" y="1152475"/>
            <a:ext cx="5116850" cy="2893100"/>
          </a:xfrm>
          <a:prstGeom prst="rect">
            <a:avLst/>
          </a:prstGeom>
          <a:noFill/>
        </p:spPr>
        <p:txBody>
          <a:bodyPr wrap="square" rtlCol="0">
            <a:spAutoFit/>
          </a:bodyPr>
          <a:lstStyle/>
          <a:p>
            <a:r>
              <a:rPr lang="en-US" sz="1400" dirty="0">
                <a:latin typeface="Consolas" panose="020B0609020204030204" pitchFamily="49" charset="0"/>
              </a:rPr>
              <a:t>$ </a:t>
            </a:r>
            <a:r>
              <a:rPr lang="en-US" sz="1400" dirty="0" err="1">
                <a:latin typeface="Consolas" panose="020B0609020204030204" pitchFamily="49" charset="0"/>
              </a:rPr>
              <a:t>kubectl</a:t>
            </a:r>
            <a:r>
              <a:rPr lang="en-US" sz="1400" dirty="0">
                <a:latin typeface="Consolas" panose="020B0609020204030204" pitchFamily="49" charset="0"/>
              </a:rPr>
              <a:t> create secret docker-registry </a:t>
            </a:r>
            <a:r>
              <a:rPr lang="en-US" sz="1400" dirty="0" err="1">
                <a:latin typeface="Consolas" panose="020B0609020204030204" pitchFamily="49" charset="0"/>
              </a:rPr>
              <a:t>regcred</a:t>
            </a:r>
            <a:r>
              <a:rPr lang="en-US" sz="1400" dirty="0">
                <a:latin typeface="Consolas" panose="020B0609020204030204" pitchFamily="49" charset="0"/>
              </a:rPr>
              <a:t> --docker-server=idjacrdemo02.azurecr.io --docker-username=idjacrdemo02 --docker-password=</a:t>
            </a:r>
            <a:r>
              <a:rPr lang="en-US" sz="1400" dirty="0" err="1">
                <a:latin typeface="Consolas" panose="020B0609020204030204" pitchFamily="49" charset="0"/>
              </a:rPr>
              <a:t>asdfasdfsadfasdfasdf</a:t>
            </a:r>
            <a:r>
              <a:rPr lang="en-US" sz="1400" dirty="0">
                <a:latin typeface="Consolas" panose="020B0609020204030204" pitchFamily="49" charset="0"/>
              </a:rPr>
              <a:t> --docker-email=isaac.johnson@gmail.com</a:t>
            </a:r>
          </a:p>
          <a:p>
            <a:r>
              <a:rPr lang="en-US" sz="1400" dirty="0">
                <a:latin typeface="Consolas" panose="020B0609020204030204" pitchFamily="49" charset="0"/>
              </a:rPr>
              <a:t>secret/</a:t>
            </a:r>
            <a:r>
              <a:rPr lang="en-US" sz="1400" dirty="0" err="1">
                <a:latin typeface="Consolas" panose="020B0609020204030204" pitchFamily="49" charset="0"/>
              </a:rPr>
              <a:t>regcred</a:t>
            </a:r>
            <a:r>
              <a:rPr lang="en-US" sz="1400" dirty="0">
                <a:latin typeface="Consolas" panose="020B0609020204030204" pitchFamily="49" charset="0"/>
              </a:rPr>
              <a:t> created</a:t>
            </a:r>
          </a:p>
          <a:p>
            <a:endParaRPr lang="en-US" sz="1400" dirty="0">
              <a:latin typeface="Consolas" panose="020B0609020204030204" pitchFamily="49" charset="0"/>
            </a:endParaRPr>
          </a:p>
          <a:p>
            <a:r>
              <a:rPr lang="en-US" sz="1400" dirty="0">
                <a:latin typeface="Consolas" panose="020B0609020204030204" pitchFamily="49" charset="0"/>
              </a:rPr>
              <a:t>#Now RS comes up</a:t>
            </a:r>
          </a:p>
          <a:p>
            <a:r>
              <a:rPr lang="en-US" sz="1400" dirty="0">
                <a:latin typeface="Consolas" panose="020B0609020204030204" pitchFamily="49" charset="0"/>
              </a:rPr>
              <a:t>$ </a:t>
            </a:r>
            <a:r>
              <a:rPr lang="en-US" sz="1400" dirty="0" err="1">
                <a:latin typeface="Consolas" panose="020B0609020204030204" pitchFamily="49" charset="0"/>
              </a:rPr>
              <a:t>kubectl</a:t>
            </a:r>
            <a:r>
              <a:rPr lang="en-US" sz="1400" dirty="0">
                <a:latin typeface="Consolas" panose="020B0609020204030204" pitchFamily="49" charset="0"/>
              </a:rPr>
              <a:t> get </a:t>
            </a:r>
            <a:r>
              <a:rPr lang="en-US" sz="1400" dirty="0" err="1">
                <a:latin typeface="Consolas" panose="020B0609020204030204" pitchFamily="49" charset="0"/>
              </a:rPr>
              <a:t>rs</a:t>
            </a:r>
            <a:endParaRPr lang="en-US" sz="1400" dirty="0">
              <a:latin typeface="Consolas" panose="020B0609020204030204" pitchFamily="49" charset="0"/>
            </a:endParaRPr>
          </a:p>
          <a:p>
            <a:r>
              <a:rPr lang="en-US" sz="1400" dirty="0">
                <a:latin typeface="Consolas" panose="020B0609020204030204" pitchFamily="49" charset="0"/>
              </a:rPr>
              <a:t>NAME                DESIRED   CURRENT   READY   AGE</a:t>
            </a:r>
          </a:p>
          <a:p>
            <a:r>
              <a:rPr lang="en-US" sz="1400" dirty="0">
                <a:latin typeface="Consolas" panose="020B0609020204030204" pitchFamily="49" charset="0"/>
              </a:rPr>
              <a:t>my-nginx-88bccf99   3         3         0       3m53s</a:t>
            </a:r>
          </a:p>
        </p:txBody>
      </p:sp>
      <p:pic>
        <p:nvPicPr>
          <p:cNvPr id="11" name="Picture 10">
            <a:extLst>
              <a:ext uri="{FF2B5EF4-FFF2-40B4-BE49-F238E27FC236}">
                <a16:creationId xmlns:a16="http://schemas.microsoft.com/office/drawing/2014/main" id="{F6823974-76DC-3B35-CE9E-EC90C8581A9D}"/>
              </a:ext>
            </a:extLst>
          </p:cNvPr>
          <p:cNvPicPr>
            <a:picLocks noChangeAspect="1"/>
          </p:cNvPicPr>
          <p:nvPr/>
        </p:nvPicPr>
        <p:blipFill>
          <a:blip r:embed="rId2"/>
          <a:stretch>
            <a:fillRect/>
          </a:stretch>
        </p:blipFill>
        <p:spPr>
          <a:xfrm>
            <a:off x="246368" y="2716899"/>
            <a:ext cx="3552597" cy="1586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68500410"/>
      </p:ext>
    </p:extLst>
  </p:cSld>
  <p:clrMapOvr>
    <a:masterClrMapping/>
  </p:clrMapOvr>
  <mc:AlternateContent xmlns:mc="http://schemas.openxmlformats.org/markup-compatibility/2006" xmlns:p14="http://schemas.microsoft.com/office/powerpoint/2010/main">
    <mc:Choice Requires="p14">
      <p:transition spd="slow" p14:dur="2000" advTm="42038"/>
    </mc:Choice>
    <mc:Fallback xmlns="">
      <p:transition spd="slow" advTm="42038"/>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9CAA0-0119-3E4D-5384-35211D695FDD}"/>
              </a:ext>
            </a:extLst>
          </p:cNvPr>
          <p:cNvSpPr>
            <a:spLocks noGrp="1"/>
          </p:cNvSpPr>
          <p:nvPr>
            <p:ph type="title"/>
          </p:nvPr>
        </p:nvSpPr>
        <p:spPr/>
        <p:txBody>
          <a:bodyPr>
            <a:normAutofit/>
          </a:bodyPr>
          <a:lstStyle/>
          <a:p>
            <a:r>
              <a:rPr lang="en-US" dirty="0"/>
              <a:t>Verification</a:t>
            </a:r>
          </a:p>
        </p:txBody>
      </p:sp>
      <p:sp>
        <p:nvSpPr>
          <p:cNvPr id="3" name="Text Placeholder 2">
            <a:extLst>
              <a:ext uri="{FF2B5EF4-FFF2-40B4-BE49-F238E27FC236}">
                <a16:creationId xmlns:a16="http://schemas.microsoft.com/office/drawing/2014/main" id="{AB6A9026-BD7D-6806-3F10-305ED654AA6D}"/>
              </a:ext>
            </a:extLst>
          </p:cNvPr>
          <p:cNvSpPr>
            <a:spLocks noGrp="1"/>
          </p:cNvSpPr>
          <p:nvPr>
            <p:ph type="body" idx="1"/>
          </p:nvPr>
        </p:nvSpPr>
        <p:spPr/>
        <p:txBody>
          <a:bodyPr/>
          <a:lstStyle/>
          <a:p>
            <a:r>
              <a:rPr lang="en-US" dirty="0"/>
              <a:t>We now see svc and endpoint (ep)</a:t>
            </a:r>
          </a:p>
        </p:txBody>
      </p:sp>
      <p:pic>
        <p:nvPicPr>
          <p:cNvPr id="6" name="Picture 5">
            <a:extLst>
              <a:ext uri="{FF2B5EF4-FFF2-40B4-BE49-F238E27FC236}">
                <a16:creationId xmlns:a16="http://schemas.microsoft.com/office/drawing/2014/main" id="{619A5F3E-C33C-8176-F1E2-EED73E46CCBC}"/>
              </a:ext>
            </a:extLst>
          </p:cNvPr>
          <p:cNvPicPr>
            <a:picLocks noChangeAspect="1"/>
          </p:cNvPicPr>
          <p:nvPr/>
        </p:nvPicPr>
        <p:blipFill>
          <a:blip r:embed="rId2"/>
          <a:stretch>
            <a:fillRect/>
          </a:stretch>
        </p:blipFill>
        <p:spPr>
          <a:xfrm>
            <a:off x="391573" y="1673422"/>
            <a:ext cx="8360853" cy="31508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24303361"/>
      </p:ext>
    </p:extLst>
  </p:cSld>
  <p:clrMapOvr>
    <a:masterClrMapping/>
  </p:clrMapOvr>
  <mc:AlternateContent xmlns:mc="http://schemas.openxmlformats.org/markup-compatibility/2006" xmlns:p14="http://schemas.microsoft.com/office/powerpoint/2010/main">
    <mc:Choice Requires="p14">
      <p:transition spd="slow" p14:dur="2000" advTm="5642"/>
    </mc:Choice>
    <mc:Fallback xmlns="">
      <p:transition spd="slow" advTm="5642"/>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4D566-3EBD-32BC-EBE4-213B1E4CBF7C}"/>
              </a:ext>
            </a:extLst>
          </p:cNvPr>
          <p:cNvSpPr>
            <a:spLocks noGrp="1"/>
          </p:cNvSpPr>
          <p:nvPr>
            <p:ph type="title"/>
          </p:nvPr>
        </p:nvSpPr>
        <p:spPr/>
        <p:txBody>
          <a:bodyPr>
            <a:normAutofit/>
          </a:bodyPr>
          <a:lstStyle/>
          <a:p>
            <a:r>
              <a:rPr lang="en-US" dirty="0"/>
              <a:t>Testing App</a:t>
            </a:r>
          </a:p>
        </p:txBody>
      </p:sp>
      <p:sp>
        <p:nvSpPr>
          <p:cNvPr id="3" name="Text Placeholder 2">
            <a:extLst>
              <a:ext uri="{FF2B5EF4-FFF2-40B4-BE49-F238E27FC236}">
                <a16:creationId xmlns:a16="http://schemas.microsoft.com/office/drawing/2014/main" id="{C85D9D3D-F3CD-9F3A-FA5A-D679A5E9B569}"/>
              </a:ext>
            </a:extLst>
          </p:cNvPr>
          <p:cNvSpPr>
            <a:spLocks noGrp="1"/>
          </p:cNvSpPr>
          <p:nvPr>
            <p:ph type="body" idx="1"/>
          </p:nvPr>
        </p:nvSpPr>
        <p:spPr/>
        <p:txBody>
          <a:bodyPr/>
          <a:lstStyle/>
          <a:p>
            <a:r>
              <a:rPr lang="en-US" dirty="0"/>
              <a:t>With </a:t>
            </a:r>
            <a:r>
              <a:rPr lang="en-US" dirty="0" err="1"/>
              <a:t>imagepullsecret</a:t>
            </a:r>
            <a:r>
              <a:rPr lang="en-US" dirty="0"/>
              <a:t> satisfying container pull</a:t>
            </a:r>
          </a:p>
          <a:p>
            <a:r>
              <a:rPr lang="en-US" dirty="0"/>
              <a:t>Service properly defined</a:t>
            </a:r>
          </a:p>
          <a:p>
            <a:r>
              <a:rPr lang="en-US" dirty="0"/>
              <a:t>Our service is now exposed</a:t>
            </a:r>
          </a:p>
          <a:p>
            <a:pPr lvl="1"/>
            <a:r>
              <a:rPr lang="en-US" dirty="0" err="1"/>
              <a:t>ArgoCD</a:t>
            </a:r>
            <a:r>
              <a:rPr lang="en-US" dirty="0"/>
              <a:t> shows hostnames (external IP)</a:t>
            </a:r>
          </a:p>
        </p:txBody>
      </p:sp>
      <p:pic>
        <p:nvPicPr>
          <p:cNvPr id="6" name="Picture 5">
            <a:extLst>
              <a:ext uri="{FF2B5EF4-FFF2-40B4-BE49-F238E27FC236}">
                <a16:creationId xmlns:a16="http://schemas.microsoft.com/office/drawing/2014/main" id="{9C3AB57C-8C8A-FD28-6F95-59A5398A4028}"/>
              </a:ext>
            </a:extLst>
          </p:cNvPr>
          <p:cNvPicPr>
            <a:picLocks noChangeAspect="1"/>
          </p:cNvPicPr>
          <p:nvPr/>
        </p:nvPicPr>
        <p:blipFill>
          <a:blip r:embed="rId2"/>
          <a:stretch>
            <a:fillRect/>
          </a:stretch>
        </p:blipFill>
        <p:spPr>
          <a:xfrm>
            <a:off x="4311600" y="1152475"/>
            <a:ext cx="4683517" cy="3498991"/>
          </a:xfrm>
          <a:prstGeom prst="rect">
            <a:avLst/>
          </a:prstGeom>
        </p:spPr>
      </p:pic>
    </p:spTree>
    <p:extLst>
      <p:ext uri="{BB962C8B-B14F-4D97-AF65-F5344CB8AC3E}">
        <p14:creationId xmlns:p14="http://schemas.microsoft.com/office/powerpoint/2010/main" val="4201649399"/>
      </p:ext>
    </p:extLst>
  </p:cSld>
  <p:clrMapOvr>
    <a:masterClrMapping/>
  </p:clrMapOvr>
  <mc:AlternateContent xmlns:mc="http://schemas.openxmlformats.org/markup-compatibility/2006" xmlns:p14="http://schemas.microsoft.com/office/powerpoint/2010/main">
    <mc:Choice Requires="p14">
      <p:transition spd="slow" p14:dur="2000" advTm="19886"/>
    </mc:Choice>
    <mc:Fallback xmlns="">
      <p:transition spd="slow" advTm="19886"/>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91DA3-FBCA-EDE7-9826-51BC8B0696EA}"/>
              </a:ext>
            </a:extLst>
          </p:cNvPr>
          <p:cNvSpPr>
            <a:spLocks noGrp="1"/>
          </p:cNvSpPr>
          <p:nvPr>
            <p:ph type="title"/>
          </p:nvPr>
        </p:nvSpPr>
        <p:spPr/>
        <p:txBody>
          <a:bodyPr>
            <a:normAutofit/>
          </a:bodyPr>
          <a:lstStyle/>
          <a:p>
            <a:r>
              <a:rPr lang="en-US" dirty="0"/>
              <a:t>Changing Namespace in App</a:t>
            </a:r>
          </a:p>
        </p:txBody>
      </p:sp>
      <p:sp>
        <p:nvSpPr>
          <p:cNvPr id="3" name="Text Placeholder 2">
            <a:extLst>
              <a:ext uri="{FF2B5EF4-FFF2-40B4-BE49-F238E27FC236}">
                <a16:creationId xmlns:a16="http://schemas.microsoft.com/office/drawing/2014/main" id="{0A4B989D-816B-4ACC-17B6-66246D6B6B02}"/>
              </a:ext>
            </a:extLst>
          </p:cNvPr>
          <p:cNvSpPr>
            <a:spLocks noGrp="1"/>
          </p:cNvSpPr>
          <p:nvPr>
            <p:ph type="body" idx="1"/>
          </p:nvPr>
        </p:nvSpPr>
        <p:spPr>
          <a:xfrm>
            <a:off x="311700" y="1152475"/>
            <a:ext cx="2510053" cy="3416400"/>
          </a:xfrm>
        </p:spPr>
        <p:txBody>
          <a:bodyPr/>
          <a:lstStyle/>
          <a:p>
            <a:r>
              <a:rPr lang="en-US" dirty="0"/>
              <a:t>Change ns</a:t>
            </a:r>
          </a:p>
          <a:p>
            <a:r>
              <a:rPr lang="en-US" dirty="0"/>
              <a:t>Watch as resources in both </a:t>
            </a:r>
            <a:r>
              <a:rPr lang="en-US" dirty="0" err="1"/>
              <a:t>ArgoCD</a:t>
            </a:r>
            <a:r>
              <a:rPr lang="en-US" dirty="0"/>
              <a:t> and </a:t>
            </a:r>
            <a:r>
              <a:rPr lang="en-US" dirty="0" err="1"/>
              <a:t>Kubectl</a:t>
            </a:r>
            <a:r>
              <a:rPr lang="en-US" dirty="0"/>
              <a:t> change</a:t>
            </a:r>
          </a:p>
          <a:p>
            <a:r>
              <a:rPr lang="en-US" dirty="0"/>
              <a:t>New Public IP automatically created</a:t>
            </a:r>
          </a:p>
        </p:txBody>
      </p:sp>
      <p:pic>
        <p:nvPicPr>
          <p:cNvPr id="5" name="chrome_fg84n0AHVQ">
            <a:hlinkClick r:id="" action="ppaction://media"/>
            <a:extLst>
              <a:ext uri="{FF2B5EF4-FFF2-40B4-BE49-F238E27FC236}">
                <a16:creationId xmlns:a16="http://schemas.microsoft.com/office/drawing/2014/main" id="{FB35C441-5761-9C99-F675-3776D543434A}"/>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2821753" y="1203158"/>
            <a:ext cx="6010548" cy="3539472"/>
          </a:xfrm>
          <a:prstGeom prst="rect">
            <a:avLst/>
          </a:prstGeom>
        </p:spPr>
      </p:pic>
    </p:spTree>
    <p:custDataLst>
      <p:tags r:id="rId1"/>
    </p:custDataLst>
    <p:extLst>
      <p:ext uri="{BB962C8B-B14F-4D97-AF65-F5344CB8AC3E}">
        <p14:creationId xmlns:p14="http://schemas.microsoft.com/office/powerpoint/2010/main" val="4041604060"/>
      </p:ext>
    </p:extLst>
  </p:cSld>
  <p:clrMapOvr>
    <a:masterClrMapping/>
  </p:clrMapOvr>
  <mc:AlternateContent xmlns:mc="http://schemas.openxmlformats.org/markup-compatibility/2006" xmlns:p14="http://schemas.microsoft.com/office/powerpoint/2010/main">
    <mc:Choice Requires="p14">
      <p:transition spd="slow" p14:dur="2000" advTm="96896"/>
    </mc:Choice>
    <mc:Fallback xmlns="">
      <p:transition spd="slow" advTm="968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11435" objId="5"/>
        <p14:stopEvt time="93988" objId="5"/>
      </p14:showEvtLst>
    </p:ext>
  </p:extLs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59735-05BF-0F62-2896-16BA785EE4AC}"/>
              </a:ext>
            </a:extLst>
          </p:cNvPr>
          <p:cNvSpPr>
            <a:spLocks noGrp="1"/>
          </p:cNvSpPr>
          <p:nvPr>
            <p:ph type="title"/>
          </p:nvPr>
        </p:nvSpPr>
        <p:spPr/>
        <p:txBody>
          <a:bodyPr>
            <a:normAutofit/>
          </a:bodyPr>
          <a:lstStyle/>
          <a:p>
            <a:r>
              <a:rPr lang="en-US" dirty="0"/>
              <a:t>Cleanup</a:t>
            </a:r>
          </a:p>
        </p:txBody>
      </p:sp>
      <p:sp>
        <p:nvSpPr>
          <p:cNvPr id="4" name="Text Placeholder 3">
            <a:extLst>
              <a:ext uri="{FF2B5EF4-FFF2-40B4-BE49-F238E27FC236}">
                <a16:creationId xmlns:a16="http://schemas.microsoft.com/office/drawing/2014/main" id="{C1CB51A3-C7F5-8E73-9E52-E1B059D257CD}"/>
              </a:ext>
            </a:extLst>
          </p:cNvPr>
          <p:cNvSpPr>
            <a:spLocks noGrp="1"/>
          </p:cNvSpPr>
          <p:nvPr>
            <p:ph type="body" idx="2"/>
          </p:nvPr>
        </p:nvSpPr>
        <p:spPr>
          <a:xfrm>
            <a:off x="1852489" y="1544313"/>
            <a:ext cx="5572677" cy="3223550"/>
          </a:xfrm>
        </p:spPr>
        <p:txBody>
          <a:bodyPr/>
          <a:lstStyle/>
          <a:p>
            <a:pPr marL="139700" indent="0">
              <a:buNone/>
            </a:pPr>
            <a:r>
              <a:rPr lang="en-US" dirty="0"/>
              <a:t>$ </a:t>
            </a:r>
            <a:r>
              <a:rPr lang="en-US" dirty="0" err="1"/>
              <a:t>az</a:t>
            </a:r>
            <a:r>
              <a:rPr lang="en-US" dirty="0"/>
              <a:t> </a:t>
            </a:r>
            <a:r>
              <a:rPr lang="en-US" dirty="0" err="1"/>
              <a:t>aks</a:t>
            </a:r>
            <a:r>
              <a:rPr lang="en-US" dirty="0"/>
              <a:t> delete -n </a:t>
            </a:r>
            <a:r>
              <a:rPr lang="en-US" dirty="0" err="1"/>
              <a:t>idjosnaks</a:t>
            </a:r>
            <a:r>
              <a:rPr lang="en-US" dirty="0"/>
              <a:t> -g </a:t>
            </a:r>
            <a:r>
              <a:rPr lang="en-US" dirty="0" err="1"/>
              <a:t>hostedargodemo</a:t>
            </a:r>
            <a:endParaRPr lang="en-US" dirty="0"/>
          </a:p>
          <a:p>
            <a:pPr marL="139700" indent="0">
              <a:buNone/>
            </a:pPr>
            <a:r>
              <a:rPr lang="en-US" dirty="0"/>
              <a:t>Are you sure you want to perform this operation? (y/n): y</a:t>
            </a:r>
          </a:p>
        </p:txBody>
      </p:sp>
      <p:pic>
        <p:nvPicPr>
          <p:cNvPr id="5" name="Graphic 4" descr="No Littering with solid fill">
            <a:extLst>
              <a:ext uri="{FF2B5EF4-FFF2-40B4-BE49-F238E27FC236}">
                <a16:creationId xmlns:a16="http://schemas.microsoft.com/office/drawing/2014/main" id="{211ADB6B-9385-50F4-B61C-805E37C7FE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077" y="117425"/>
            <a:ext cx="914400" cy="914400"/>
          </a:xfrm>
          <a:prstGeom prst="rect">
            <a:avLst/>
          </a:prstGeom>
        </p:spPr>
      </p:pic>
    </p:spTree>
    <p:extLst>
      <p:ext uri="{BB962C8B-B14F-4D97-AF65-F5344CB8AC3E}">
        <p14:creationId xmlns:p14="http://schemas.microsoft.com/office/powerpoint/2010/main" val="4022173878"/>
      </p:ext>
    </p:extLst>
  </p:cSld>
  <p:clrMapOvr>
    <a:masterClrMapping/>
  </p:clrMapOvr>
  <mc:AlternateContent xmlns:mc="http://schemas.openxmlformats.org/markup-compatibility/2006" xmlns:p14="http://schemas.microsoft.com/office/powerpoint/2010/main">
    <mc:Choice Requires="p14">
      <p:transition spd="slow" p14:dur="2000" advTm="7254"/>
    </mc:Choice>
    <mc:Fallback xmlns="">
      <p:transition spd="slow" advTm="7254"/>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3083" name="Rectangle 70">
            <a:extLst>
              <a:ext uri="{FF2B5EF4-FFF2-40B4-BE49-F238E27FC236}">
                <a16:creationId xmlns:a16="http://schemas.microsoft.com/office/drawing/2014/main" id="{31CA2540-FD07-4286-91E4-8D0DE4E50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3144CE-1FB4-E263-6291-22444A05CC10}"/>
              </a:ext>
            </a:extLst>
          </p:cNvPr>
          <p:cNvSpPr>
            <a:spLocks noGrp="1"/>
          </p:cNvSpPr>
          <p:nvPr>
            <p:ph type="ctrTitle"/>
          </p:nvPr>
        </p:nvSpPr>
        <p:spPr>
          <a:xfrm>
            <a:off x="845071" y="920459"/>
            <a:ext cx="3246614" cy="1881910"/>
          </a:xfrm>
        </p:spPr>
        <p:txBody>
          <a:bodyPr>
            <a:normAutofit/>
          </a:bodyPr>
          <a:lstStyle/>
          <a:p>
            <a:r>
              <a:rPr lang="en-US" dirty="0"/>
              <a:t>Azure Arc</a:t>
            </a:r>
          </a:p>
        </p:txBody>
      </p:sp>
      <p:sp>
        <p:nvSpPr>
          <p:cNvPr id="3" name="Text Placeholder 2">
            <a:extLst>
              <a:ext uri="{FF2B5EF4-FFF2-40B4-BE49-F238E27FC236}">
                <a16:creationId xmlns:a16="http://schemas.microsoft.com/office/drawing/2014/main" id="{405D8808-44B3-4E4E-3393-B146140E1A6C}"/>
              </a:ext>
            </a:extLst>
          </p:cNvPr>
          <p:cNvSpPr>
            <a:spLocks noGrp="1"/>
          </p:cNvSpPr>
          <p:nvPr>
            <p:ph type="subTitle" idx="1"/>
          </p:nvPr>
        </p:nvSpPr>
        <p:spPr>
          <a:xfrm>
            <a:off x="845071" y="2859520"/>
            <a:ext cx="3246614" cy="1028699"/>
          </a:xfrm>
        </p:spPr>
        <p:txBody>
          <a:bodyPr>
            <a:normAutofit/>
          </a:bodyPr>
          <a:lstStyle/>
          <a:p>
            <a:r>
              <a:rPr lang="en-US">
                <a:solidFill>
                  <a:schemeClr val="tx1">
                    <a:lumMod val="50000"/>
                    <a:lumOff val="50000"/>
                  </a:schemeClr>
                </a:solidFill>
              </a:rPr>
              <a:t>Using Azure Arc</a:t>
            </a:r>
          </a:p>
        </p:txBody>
      </p:sp>
      <p:pic>
        <p:nvPicPr>
          <p:cNvPr id="3084" name="Picture 72">
            <a:extLst>
              <a:ext uri="{FF2B5EF4-FFF2-40B4-BE49-F238E27FC236}">
                <a16:creationId xmlns:a16="http://schemas.microsoft.com/office/drawing/2014/main" id="{214924F5-CDC2-4DFA-82F3-4843ADD678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55295" t="89389" r="26987" b="24"/>
          <a:stretch/>
        </p:blipFill>
        <p:spPr>
          <a:xfrm flipH="1">
            <a:off x="0" y="0"/>
            <a:ext cx="1947333" cy="654531"/>
          </a:xfrm>
          <a:prstGeom prst="rect">
            <a:avLst/>
          </a:prstGeom>
        </p:spPr>
      </p:pic>
      <p:pic>
        <p:nvPicPr>
          <p:cNvPr id="3085" name="Picture 74">
            <a:extLst>
              <a:ext uri="{FF2B5EF4-FFF2-40B4-BE49-F238E27FC236}">
                <a16:creationId xmlns:a16="http://schemas.microsoft.com/office/drawing/2014/main" id="{AED59812-6820-446C-B994-0D059C97DC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91927" t="72411" b="13751"/>
          <a:stretch/>
        </p:blipFill>
        <p:spPr>
          <a:xfrm>
            <a:off x="7855495" y="4173425"/>
            <a:ext cx="1006159" cy="970075"/>
          </a:xfrm>
          <a:custGeom>
            <a:avLst/>
            <a:gdLst>
              <a:gd name="connsiteX0" fmla="*/ 0 w 1341545"/>
              <a:gd name="connsiteY0" fmla="*/ 0 h 1293433"/>
              <a:gd name="connsiteX1" fmla="*/ 1341545 w 1341545"/>
              <a:gd name="connsiteY1" fmla="*/ 0 h 1293433"/>
              <a:gd name="connsiteX2" fmla="*/ 1341545 w 1341545"/>
              <a:gd name="connsiteY2" fmla="*/ 1293433 h 1293433"/>
              <a:gd name="connsiteX3" fmla="*/ 150847 w 1341545"/>
              <a:gd name="connsiteY3" fmla="*/ 1293433 h 1293433"/>
              <a:gd name="connsiteX4" fmla="*/ 66240 w 1341545"/>
              <a:gd name="connsiteY4" fmla="*/ 1183451 h 1293433"/>
              <a:gd name="connsiteX5" fmla="*/ 0 w 1341545"/>
              <a:gd name="connsiteY5" fmla="*/ 1061841 h 12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45" h="1293433">
                <a:moveTo>
                  <a:pt x="0" y="0"/>
                </a:moveTo>
                <a:lnTo>
                  <a:pt x="1341545" y="0"/>
                </a:lnTo>
                <a:lnTo>
                  <a:pt x="1341545" y="1293433"/>
                </a:lnTo>
                <a:lnTo>
                  <a:pt x="150847" y="1293433"/>
                </a:lnTo>
                <a:lnTo>
                  <a:pt x="66240" y="1183451"/>
                </a:lnTo>
                <a:lnTo>
                  <a:pt x="0" y="1061841"/>
                </a:lnTo>
                <a:close/>
              </a:path>
            </a:pathLst>
          </a:custGeom>
        </p:spPr>
      </p:pic>
      <p:pic>
        <p:nvPicPr>
          <p:cNvPr id="3074" name="Picture 2">
            <a:extLst>
              <a:ext uri="{FF2B5EF4-FFF2-40B4-BE49-F238E27FC236}">
                <a16:creationId xmlns:a16="http://schemas.microsoft.com/office/drawing/2014/main" id="{7AB0680C-8CAF-9921-C598-2E46FA0C6C3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72000" y="1469927"/>
            <a:ext cx="3849243" cy="204009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76">
            <a:extLst>
              <a:ext uri="{FF2B5EF4-FFF2-40B4-BE49-F238E27FC236}">
                <a16:creationId xmlns:a16="http://schemas.microsoft.com/office/drawing/2014/main" id="{E844ED7C-1917-40D8-8B42-1B1C27BC5A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3623" t="43915" r="1" b="18252"/>
          <a:stretch/>
        </p:blipFill>
        <p:spPr>
          <a:xfrm flipH="1">
            <a:off x="0" y="2356739"/>
            <a:ext cx="3454004" cy="2786761"/>
          </a:xfrm>
          <a:prstGeom prst="rect">
            <a:avLst/>
          </a:prstGeom>
        </p:spPr>
      </p:pic>
    </p:spTree>
    <p:extLst>
      <p:ext uri="{BB962C8B-B14F-4D97-AF65-F5344CB8AC3E}">
        <p14:creationId xmlns:p14="http://schemas.microsoft.com/office/powerpoint/2010/main" val="1402811748"/>
      </p:ext>
    </p:extLst>
  </p:cSld>
  <p:clrMapOvr>
    <a:masterClrMapping/>
  </p:clrMapOvr>
  <mc:AlternateContent xmlns:mc="http://schemas.openxmlformats.org/markup-compatibility/2006" xmlns:p14="http://schemas.microsoft.com/office/powerpoint/2010/main">
    <mc:Choice Requires="p14">
      <p:transition spd="slow" p14:dur="2000" advTm="10528"/>
    </mc:Choice>
    <mc:Fallback xmlns="">
      <p:transition spd="slow" advTm="10528"/>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7"/>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Flux: SaaS</a:t>
            </a:r>
            <a:endParaRPr/>
          </a:p>
        </p:txBody>
      </p:sp>
      <p:sp>
        <p:nvSpPr>
          <p:cNvPr id="218" name="Google Shape;218;p27"/>
          <p:cNvSpPr txBox="1">
            <a:spLocks noGrp="1"/>
          </p:cNvSpPr>
          <p:nvPr>
            <p:ph type="body" idx="1"/>
          </p:nvPr>
        </p:nvSpPr>
        <p:spPr>
          <a:xfrm>
            <a:off x="311700" y="1152475"/>
            <a:ext cx="17643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Can use Azure Portal to orchestrate via Flux</a:t>
            </a:r>
            <a:endParaRPr/>
          </a:p>
          <a:p>
            <a:pPr marL="0" lvl="0" indent="0" algn="l" rtl="0">
              <a:spcBef>
                <a:spcPts val="1200"/>
              </a:spcBef>
              <a:spcAft>
                <a:spcPts val="1200"/>
              </a:spcAft>
              <a:buNone/>
            </a:pPr>
            <a:endParaRPr/>
          </a:p>
        </p:txBody>
      </p:sp>
      <p:pic>
        <p:nvPicPr>
          <p:cNvPr id="219" name="Google Shape;219;p27"/>
          <p:cNvPicPr preferRelativeResize="0"/>
          <p:nvPr/>
        </p:nvPicPr>
        <p:blipFill>
          <a:blip r:embed="rId3">
            <a:alphaModFix/>
          </a:blip>
          <a:stretch>
            <a:fillRect/>
          </a:stretch>
        </p:blipFill>
        <p:spPr>
          <a:xfrm>
            <a:off x="2280850" y="549100"/>
            <a:ext cx="6698249" cy="4179676"/>
          </a:xfrm>
          <a:prstGeom prst="rect">
            <a:avLst/>
          </a:prstGeom>
          <a:noFill/>
          <a:ln w="9525" cap="flat" cmpd="sng">
            <a:solidFill>
              <a:schemeClr val="dk2"/>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slow" p14:dur="2000" advTm="20397"/>
    </mc:Choice>
    <mc:Fallback xmlns="">
      <p:transition spd="slow" advTm="20397"/>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B401D-B75E-80C7-2118-EDD20B69C1F2}"/>
              </a:ext>
            </a:extLst>
          </p:cNvPr>
          <p:cNvSpPr>
            <a:spLocks noGrp="1"/>
          </p:cNvSpPr>
          <p:nvPr>
            <p:ph type="title"/>
          </p:nvPr>
        </p:nvSpPr>
        <p:spPr/>
        <p:txBody>
          <a:bodyPr>
            <a:normAutofit/>
          </a:bodyPr>
          <a:lstStyle/>
          <a:p>
            <a:r>
              <a:rPr lang="en-US" dirty="0"/>
              <a:t>EKS to Arc</a:t>
            </a:r>
          </a:p>
        </p:txBody>
      </p:sp>
      <p:sp>
        <p:nvSpPr>
          <p:cNvPr id="3" name="Text Placeholder 2">
            <a:extLst>
              <a:ext uri="{FF2B5EF4-FFF2-40B4-BE49-F238E27FC236}">
                <a16:creationId xmlns:a16="http://schemas.microsoft.com/office/drawing/2014/main" id="{4FE3DED6-D7EB-E29A-34A4-D4E2D0C4D9A8}"/>
              </a:ext>
            </a:extLst>
          </p:cNvPr>
          <p:cNvSpPr>
            <a:spLocks noGrp="1"/>
          </p:cNvSpPr>
          <p:nvPr>
            <p:ph type="body" idx="1"/>
          </p:nvPr>
        </p:nvSpPr>
        <p:spPr/>
        <p:txBody>
          <a:bodyPr/>
          <a:lstStyle/>
          <a:p>
            <a:r>
              <a:rPr lang="en-US" dirty="0"/>
              <a:t>EKS </a:t>
            </a:r>
            <a:r>
              <a:rPr lang="en-US" dirty="0" err="1"/>
              <a:t>Quickstart</a:t>
            </a:r>
          </a:p>
        </p:txBody>
      </p:sp>
      <p:sp>
        <p:nvSpPr>
          <p:cNvPr id="4" name="Text Placeholder 3">
            <a:extLst>
              <a:ext uri="{FF2B5EF4-FFF2-40B4-BE49-F238E27FC236}">
                <a16:creationId xmlns:a16="http://schemas.microsoft.com/office/drawing/2014/main" id="{138A07C3-0FA8-0104-EE92-F2494AA2FE46}"/>
              </a:ext>
            </a:extLst>
          </p:cNvPr>
          <p:cNvSpPr>
            <a:spLocks noGrp="1"/>
          </p:cNvSpPr>
          <p:nvPr>
            <p:ph type="body" idx="2"/>
          </p:nvPr>
        </p:nvSpPr>
        <p:spPr/>
        <p:txBody>
          <a:bodyPr/>
          <a:lstStyle/>
          <a:p>
            <a:r>
              <a:rPr lang="en-US" dirty="0"/>
              <a:t>Fill out </a:t>
            </a:r>
            <a:r>
              <a:rPr lang="en-US" dirty="0" err="1"/>
              <a:t>LaunchWizard</a:t>
            </a:r>
          </a:p>
        </p:txBody>
      </p:sp>
      <p:pic>
        <p:nvPicPr>
          <p:cNvPr id="5" name="Picture 5" descr="Graphical user interface, website&#10;&#10;Description automatically generated">
            <a:extLst>
              <a:ext uri="{FF2B5EF4-FFF2-40B4-BE49-F238E27FC236}">
                <a16:creationId xmlns:a16="http://schemas.microsoft.com/office/drawing/2014/main" id="{F9FB1488-5115-EAEB-D67F-42D0E5AF003E}"/>
              </a:ext>
            </a:extLst>
          </p:cNvPr>
          <p:cNvPicPr>
            <a:picLocks noChangeAspect="1"/>
          </p:cNvPicPr>
          <p:nvPr/>
        </p:nvPicPr>
        <p:blipFill>
          <a:blip r:embed="rId2"/>
          <a:stretch>
            <a:fillRect/>
          </a:stretch>
        </p:blipFill>
        <p:spPr>
          <a:xfrm>
            <a:off x="378619" y="1565021"/>
            <a:ext cx="3921918" cy="2370647"/>
          </a:xfrm>
          <a:prstGeom prst="rect">
            <a:avLst/>
          </a:prstGeom>
        </p:spPr>
      </p:pic>
      <p:pic>
        <p:nvPicPr>
          <p:cNvPr id="6" name="Picture 6" descr="Graphical user interface, text, application, email&#10;&#10;Description automatically generated">
            <a:extLst>
              <a:ext uri="{FF2B5EF4-FFF2-40B4-BE49-F238E27FC236}">
                <a16:creationId xmlns:a16="http://schemas.microsoft.com/office/drawing/2014/main" id="{B7D45C04-D893-8251-B86C-F85943FA1FE0}"/>
              </a:ext>
            </a:extLst>
          </p:cNvPr>
          <p:cNvPicPr>
            <a:picLocks noChangeAspect="1"/>
          </p:cNvPicPr>
          <p:nvPr/>
        </p:nvPicPr>
        <p:blipFill>
          <a:blip r:embed="rId3"/>
          <a:stretch>
            <a:fillRect/>
          </a:stretch>
        </p:blipFill>
        <p:spPr>
          <a:xfrm>
            <a:off x="4834533" y="1569368"/>
            <a:ext cx="3993356" cy="2736997"/>
          </a:xfrm>
          <a:prstGeom prst="rect">
            <a:avLst/>
          </a:prstGeom>
        </p:spPr>
      </p:pic>
    </p:spTree>
    <p:extLst>
      <p:ext uri="{BB962C8B-B14F-4D97-AF65-F5344CB8AC3E}">
        <p14:creationId xmlns:p14="http://schemas.microsoft.com/office/powerpoint/2010/main" val="3503517227"/>
      </p:ext>
    </p:extLst>
  </p:cSld>
  <p:clrMapOvr>
    <a:masterClrMapping/>
  </p:clrMapOvr>
  <mc:AlternateContent xmlns:mc="http://schemas.openxmlformats.org/markup-compatibility/2006" xmlns:p14="http://schemas.microsoft.com/office/powerpoint/2010/main">
    <mc:Choice Requires="p14">
      <p:transition spd="slow" p14:dur="2000" advTm="5954"/>
    </mc:Choice>
    <mc:Fallback xmlns="">
      <p:transition spd="slow" advTm="595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Patterns into DevOps</a:t>
            </a:r>
            <a:endParaRPr/>
          </a:p>
        </p:txBody>
      </p:sp>
      <p:sp>
        <p:nvSpPr>
          <p:cNvPr id="87" name="Google Shape;87;p18"/>
          <p:cNvSpPr txBox="1">
            <a:spLocks noGrp="1"/>
          </p:cNvSpPr>
          <p:nvPr>
            <p:ph type="body" idx="1"/>
          </p:nvPr>
        </p:nvSpPr>
        <p:spPr>
          <a:xfrm>
            <a:off x="311700" y="1152475"/>
            <a:ext cx="1860000" cy="38010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a:t>Trends in late 2000s/early 2010s were:</a:t>
            </a:r>
            <a:endParaRPr/>
          </a:p>
          <a:p>
            <a:pPr marL="457200" lvl="0" indent="-317182" algn="l" rtl="0">
              <a:spcBef>
                <a:spcPts val="1200"/>
              </a:spcBef>
              <a:spcAft>
                <a:spcPts val="0"/>
              </a:spcAft>
              <a:buSzPct val="100000"/>
              <a:buChar char="-"/>
            </a:pPr>
            <a:r>
              <a:rPr lang="en"/>
              <a:t>SW moving towards Ops with CI</a:t>
            </a:r>
            <a:endParaRPr/>
          </a:p>
          <a:p>
            <a:pPr marL="457200" lvl="0" indent="-317182" algn="l" rtl="0">
              <a:spcBef>
                <a:spcPts val="0"/>
              </a:spcBef>
              <a:spcAft>
                <a:spcPts val="0"/>
              </a:spcAft>
              <a:buSzPct val="100000"/>
              <a:buChar char="-"/>
            </a:pPr>
            <a:r>
              <a:rPr lang="en"/>
              <a:t>CruiseControl, Hudson {jenkins}</a:t>
            </a:r>
            <a:endParaRPr/>
          </a:p>
          <a:p>
            <a:pPr marL="0" lvl="0" indent="0" algn="l" rtl="0">
              <a:spcBef>
                <a:spcPts val="1200"/>
              </a:spcBef>
              <a:spcAft>
                <a:spcPts val="0"/>
              </a:spcAft>
              <a:buNone/>
            </a:pPr>
            <a:r>
              <a:rPr lang="en"/>
              <a:t>Ops moving towards SW</a:t>
            </a:r>
            <a:endParaRPr/>
          </a:p>
          <a:p>
            <a:pPr marL="457200" lvl="0" indent="-317182" algn="l" rtl="0">
              <a:spcBef>
                <a:spcPts val="1200"/>
              </a:spcBef>
              <a:spcAft>
                <a:spcPts val="0"/>
              </a:spcAft>
              <a:buSzPct val="100000"/>
              <a:buChar char="-"/>
            </a:pPr>
            <a:r>
              <a:rPr lang="en"/>
              <a:t>Puppet, Chef</a:t>
            </a:r>
            <a:endParaRPr/>
          </a:p>
          <a:p>
            <a:pPr marL="457200" lvl="0" indent="-317182" algn="l" rtl="0">
              <a:spcBef>
                <a:spcPts val="0"/>
              </a:spcBef>
              <a:spcAft>
                <a:spcPts val="0"/>
              </a:spcAft>
              <a:buSzPct val="100000"/>
              <a:buChar char="-"/>
            </a:pPr>
            <a:r>
              <a:rPr lang="en"/>
              <a:t>Monitoring and rollback tooling </a:t>
            </a:r>
            <a:endParaRPr/>
          </a:p>
        </p:txBody>
      </p:sp>
      <p:sp>
        <p:nvSpPr>
          <p:cNvPr id="88" name="Google Shape;88;p18"/>
          <p:cNvSpPr/>
          <p:nvPr/>
        </p:nvSpPr>
        <p:spPr>
          <a:xfrm>
            <a:off x="3067550" y="3101075"/>
            <a:ext cx="1072800" cy="1072800"/>
          </a:xfrm>
          <a:prstGeom prst="teardrop">
            <a:avLst>
              <a:gd name="adj" fmla="val 10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8"/>
          <p:cNvSpPr/>
          <p:nvPr/>
        </p:nvSpPr>
        <p:spPr>
          <a:xfrm rot="-5400000">
            <a:off x="4140350" y="3101075"/>
            <a:ext cx="1072800" cy="1072800"/>
          </a:xfrm>
          <a:prstGeom prst="teardrop">
            <a:avLst>
              <a:gd name="adj" fmla="val 10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8"/>
          <p:cNvSpPr/>
          <p:nvPr/>
        </p:nvSpPr>
        <p:spPr>
          <a:xfrm rot="8100000">
            <a:off x="3586977" y="2070343"/>
            <a:ext cx="1072964" cy="1072964"/>
          </a:xfrm>
          <a:prstGeom prst="teardrop">
            <a:avLst>
              <a:gd name="adj" fmla="val 9716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8"/>
          <p:cNvSpPr txBox="1"/>
          <p:nvPr/>
        </p:nvSpPr>
        <p:spPr>
          <a:xfrm>
            <a:off x="3746450" y="2346775"/>
            <a:ext cx="7377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t>PM/QA</a:t>
            </a:r>
            <a:endParaRPr sz="2300"/>
          </a:p>
        </p:txBody>
      </p:sp>
      <p:sp>
        <p:nvSpPr>
          <p:cNvPr id="92" name="Google Shape;92;p18"/>
          <p:cNvSpPr txBox="1"/>
          <p:nvPr/>
        </p:nvSpPr>
        <p:spPr>
          <a:xfrm>
            <a:off x="3235100" y="3368075"/>
            <a:ext cx="7377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t>SW</a:t>
            </a:r>
            <a:endParaRPr sz="2300"/>
          </a:p>
        </p:txBody>
      </p:sp>
      <p:sp>
        <p:nvSpPr>
          <p:cNvPr id="93" name="Google Shape;93;p18"/>
          <p:cNvSpPr txBox="1"/>
          <p:nvPr/>
        </p:nvSpPr>
        <p:spPr>
          <a:xfrm>
            <a:off x="4291250" y="3368075"/>
            <a:ext cx="8634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t>OPs</a:t>
            </a:r>
            <a:endParaRPr sz="2300"/>
          </a:p>
        </p:txBody>
      </p:sp>
      <p:sp>
        <p:nvSpPr>
          <p:cNvPr id="94" name="Google Shape;94;p18"/>
          <p:cNvSpPr/>
          <p:nvPr/>
        </p:nvSpPr>
        <p:spPr>
          <a:xfrm>
            <a:off x="3997875" y="3184900"/>
            <a:ext cx="293400" cy="268200"/>
          </a:xfrm>
          <a:prstGeom prst="ellipse">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5" name="Google Shape;95;p18"/>
          <p:cNvCxnSpPr>
            <a:endCxn id="94" idx="1"/>
          </p:cNvCxnSpPr>
          <p:nvPr/>
        </p:nvCxnSpPr>
        <p:spPr>
          <a:xfrm>
            <a:off x="2665342" y="2447477"/>
            <a:ext cx="1375500" cy="776700"/>
          </a:xfrm>
          <a:prstGeom prst="straightConnector1">
            <a:avLst/>
          </a:prstGeom>
          <a:noFill/>
          <a:ln w="9525" cap="flat" cmpd="sng">
            <a:solidFill>
              <a:schemeClr val="dk2"/>
            </a:solidFill>
            <a:prstDash val="solid"/>
            <a:round/>
            <a:headEnd type="none" w="med" len="med"/>
            <a:tailEnd type="triangle" w="med" len="med"/>
          </a:ln>
        </p:spPr>
      </p:cxnSp>
      <p:sp>
        <p:nvSpPr>
          <p:cNvPr id="96" name="Google Shape;96;p18"/>
          <p:cNvSpPr txBox="1"/>
          <p:nvPr/>
        </p:nvSpPr>
        <p:spPr>
          <a:xfrm>
            <a:off x="2112100" y="2171550"/>
            <a:ext cx="737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SCM</a:t>
            </a:r>
            <a:endParaRPr/>
          </a:p>
        </p:txBody>
      </p:sp>
      <p:sp>
        <p:nvSpPr>
          <p:cNvPr id="97" name="Google Shape;97;p18"/>
          <p:cNvSpPr/>
          <p:nvPr/>
        </p:nvSpPr>
        <p:spPr>
          <a:xfrm rot="2700000">
            <a:off x="6026268" y="3303809"/>
            <a:ext cx="1072964" cy="1072964"/>
          </a:xfrm>
          <a:prstGeom prst="teardrop">
            <a:avLst>
              <a:gd name="adj" fmla="val 10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8"/>
          <p:cNvSpPr/>
          <p:nvPr/>
        </p:nvSpPr>
        <p:spPr>
          <a:xfrm rot="-8100000">
            <a:off x="7744215" y="3303725"/>
            <a:ext cx="1072964" cy="1072964"/>
          </a:xfrm>
          <a:prstGeom prst="teardrop">
            <a:avLst>
              <a:gd name="adj" fmla="val 10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8"/>
          <p:cNvSpPr/>
          <p:nvPr/>
        </p:nvSpPr>
        <p:spPr>
          <a:xfrm rot="8100000">
            <a:off x="6969102" y="1395443"/>
            <a:ext cx="1072964" cy="1072964"/>
          </a:xfrm>
          <a:prstGeom prst="teardrop">
            <a:avLst>
              <a:gd name="adj" fmla="val 9716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8"/>
          <p:cNvSpPr txBox="1"/>
          <p:nvPr/>
        </p:nvSpPr>
        <p:spPr>
          <a:xfrm>
            <a:off x="7128575" y="1671875"/>
            <a:ext cx="7377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t>PM</a:t>
            </a:r>
            <a:endParaRPr sz="2300"/>
          </a:p>
        </p:txBody>
      </p:sp>
      <p:sp>
        <p:nvSpPr>
          <p:cNvPr id="101" name="Google Shape;101;p18"/>
          <p:cNvSpPr txBox="1"/>
          <p:nvPr/>
        </p:nvSpPr>
        <p:spPr>
          <a:xfrm>
            <a:off x="6193900" y="3570775"/>
            <a:ext cx="7377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t>SW</a:t>
            </a:r>
            <a:endParaRPr sz="2300"/>
          </a:p>
        </p:txBody>
      </p:sp>
      <p:sp>
        <p:nvSpPr>
          <p:cNvPr id="102" name="Google Shape;102;p18"/>
          <p:cNvSpPr txBox="1"/>
          <p:nvPr/>
        </p:nvSpPr>
        <p:spPr>
          <a:xfrm>
            <a:off x="7910400" y="3570775"/>
            <a:ext cx="8634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t>OPs</a:t>
            </a:r>
            <a:endParaRPr sz="2300"/>
          </a:p>
        </p:txBody>
      </p:sp>
      <p:sp>
        <p:nvSpPr>
          <p:cNvPr id="103" name="Google Shape;103;p18"/>
          <p:cNvSpPr/>
          <p:nvPr/>
        </p:nvSpPr>
        <p:spPr>
          <a:xfrm>
            <a:off x="7274300" y="3698725"/>
            <a:ext cx="293400" cy="268200"/>
          </a:xfrm>
          <a:prstGeom prst="ellipse">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4" name="Google Shape;104;p18"/>
          <p:cNvCxnSpPr>
            <a:endCxn id="103" idx="1"/>
          </p:cNvCxnSpPr>
          <p:nvPr/>
        </p:nvCxnSpPr>
        <p:spPr>
          <a:xfrm>
            <a:off x="6353067" y="2698802"/>
            <a:ext cx="964200" cy="1039200"/>
          </a:xfrm>
          <a:prstGeom prst="straightConnector1">
            <a:avLst/>
          </a:prstGeom>
          <a:noFill/>
          <a:ln w="9525" cap="flat" cmpd="sng">
            <a:solidFill>
              <a:schemeClr val="dk2"/>
            </a:solidFill>
            <a:prstDash val="solid"/>
            <a:round/>
            <a:headEnd type="none" w="med" len="med"/>
            <a:tailEnd type="triangle" w="med" len="med"/>
          </a:ln>
        </p:spPr>
      </p:cxnSp>
      <p:sp>
        <p:nvSpPr>
          <p:cNvPr id="105" name="Google Shape;105;p18"/>
          <p:cNvSpPr txBox="1"/>
          <p:nvPr/>
        </p:nvSpPr>
        <p:spPr>
          <a:xfrm>
            <a:off x="5732925" y="2406725"/>
            <a:ext cx="93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DevOps</a:t>
            </a:r>
            <a:endParaRPr/>
          </a:p>
        </p:txBody>
      </p:sp>
      <p:sp>
        <p:nvSpPr>
          <p:cNvPr id="106" name="Google Shape;106;p18"/>
          <p:cNvSpPr/>
          <p:nvPr/>
        </p:nvSpPr>
        <p:spPr>
          <a:xfrm>
            <a:off x="7095125" y="2623325"/>
            <a:ext cx="804600" cy="217800"/>
          </a:xfrm>
          <a:prstGeom prst="ellipse">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agile</a:t>
            </a:r>
            <a:endParaRPr sz="1400" dirty="0"/>
          </a:p>
        </p:txBody>
      </p:sp>
      <p:sp>
        <p:nvSpPr>
          <p:cNvPr id="107" name="Google Shape;107;p18"/>
          <p:cNvSpPr/>
          <p:nvPr/>
        </p:nvSpPr>
        <p:spPr>
          <a:xfrm>
            <a:off x="6588550" y="4035525"/>
            <a:ext cx="293400" cy="268200"/>
          </a:xfrm>
          <a:prstGeom prst="ellipse">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8" name="Google Shape;108;p18"/>
          <p:cNvCxnSpPr>
            <a:endCxn id="107" idx="5"/>
          </p:cNvCxnSpPr>
          <p:nvPr/>
        </p:nvCxnSpPr>
        <p:spPr>
          <a:xfrm rot="10800000">
            <a:off x="6838983" y="4264448"/>
            <a:ext cx="586800" cy="311700"/>
          </a:xfrm>
          <a:prstGeom prst="straightConnector1">
            <a:avLst/>
          </a:prstGeom>
          <a:noFill/>
          <a:ln w="9525" cap="flat" cmpd="sng">
            <a:solidFill>
              <a:schemeClr val="dk2"/>
            </a:solidFill>
            <a:prstDash val="solid"/>
            <a:round/>
            <a:headEnd type="none" w="med" len="med"/>
            <a:tailEnd type="triangle" w="med" len="med"/>
          </a:ln>
        </p:spPr>
      </p:cxnSp>
      <p:sp>
        <p:nvSpPr>
          <p:cNvPr id="109" name="Google Shape;109;p18"/>
          <p:cNvSpPr txBox="1"/>
          <p:nvPr/>
        </p:nvSpPr>
        <p:spPr>
          <a:xfrm>
            <a:off x="7358775" y="4446725"/>
            <a:ext cx="60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QA</a:t>
            </a:r>
            <a:endParaRPr/>
          </a:p>
        </p:txBody>
      </p:sp>
    </p:spTree>
  </p:cSld>
  <p:clrMapOvr>
    <a:masterClrMapping/>
  </p:clrMapOvr>
  <mc:AlternateContent xmlns:mc="http://schemas.openxmlformats.org/markup-compatibility/2006" xmlns:p14="http://schemas.microsoft.com/office/powerpoint/2010/main">
    <mc:Choice Requires="p14">
      <p:transition spd="slow" p14:dur="2000" advTm="50165"/>
    </mc:Choice>
    <mc:Fallback xmlns="">
      <p:transition spd="slow" advTm="50165"/>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90FC6-1EAE-4B63-C56E-4941478D9AD6}"/>
              </a:ext>
            </a:extLst>
          </p:cNvPr>
          <p:cNvSpPr>
            <a:spLocks noGrp="1"/>
          </p:cNvSpPr>
          <p:nvPr>
            <p:ph type="title"/>
          </p:nvPr>
        </p:nvSpPr>
        <p:spPr/>
        <p:txBody>
          <a:bodyPr>
            <a:normAutofit/>
          </a:bodyPr>
          <a:lstStyle/>
          <a:p>
            <a:r>
              <a:rPr lang="en-US" dirty="0"/>
              <a:t>Using EKS </a:t>
            </a:r>
            <a:r>
              <a:rPr lang="en-US" dirty="0" err="1"/>
              <a:t>Launchwizard</a:t>
            </a:r>
            <a:endParaRPr lang="en-US" dirty="0"/>
          </a:p>
        </p:txBody>
      </p:sp>
      <p:sp>
        <p:nvSpPr>
          <p:cNvPr id="3" name="Text Placeholder 2">
            <a:extLst>
              <a:ext uri="{FF2B5EF4-FFF2-40B4-BE49-F238E27FC236}">
                <a16:creationId xmlns:a16="http://schemas.microsoft.com/office/drawing/2014/main" id="{A8DE6150-1565-A035-B156-A83FE2D19200}"/>
              </a:ext>
            </a:extLst>
          </p:cNvPr>
          <p:cNvSpPr>
            <a:spLocks noGrp="1"/>
          </p:cNvSpPr>
          <p:nvPr>
            <p:ph type="body" idx="1"/>
          </p:nvPr>
        </p:nvSpPr>
        <p:spPr/>
        <p:txBody>
          <a:bodyPr/>
          <a:lstStyle/>
          <a:p>
            <a:r>
              <a:rPr lang="en-US" dirty="0"/>
              <a:t>size</a:t>
            </a:r>
          </a:p>
        </p:txBody>
      </p:sp>
      <p:sp>
        <p:nvSpPr>
          <p:cNvPr id="4" name="Text Placeholder 3">
            <a:extLst>
              <a:ext uri="{FF2B5EF4-FFF2-40B4-BE49-F238E27FC236}">
                <a16:creationId xmlns:a16="http://schemas.microsoft.com/office/drawing/2014/main" id="{DF861EC9-E70F-FA44-9D16-B1DB315C6141}"/>
              </a:ext>
            </a:extLst>
          </p:cNvPr>
          <p:cNvSpPr>
            <a:spLocks noGrp="1"/>
          </p:cNvSpPr>
          <p:nvPr>
            <p:ph type="body" idx="2"/>
          </p:nvPr>
        </p:nvSpPr>
        <p:spPr/>
        <p:txBody>
          <a:bodyPr/>
          <a:lstStyle/>
          <a:p>
            <a:r>
              <a:rPr lang="en-US" dirty="0"/>
              <a:t>deploy</a:t>
            </a:r>
          </a:p>
        </p:txBody>
      </p:sp>
      <p:pic>
        <p:nvPicPr>
          <p:cNvPr id="5" name="Picture 5" descr="Graphical user interface, text, application, email&#10;&#10;Description automatically generated">
            <a:extLst>
              <a:ext uri="{FF2B5EF4-FFF2-40B4-BE49-F238E27FC236}">
                <a16:creationId xmlns:a16="http://schemas.microsoft.com/office/drawing/2014/main" id="{E2930865-0588-9611-14EC-57BD4E5101F5}"/>
              </a:ext>
            </a:extLst>
          </p:cNvPr>
          <p:cNvPicPr>
            <a:picLocks noChangeAspect="1"/>
          </p:cNvPicPr>
          <p:nvPr/>
        </p:nvPicPr>
        <p:blipFill>
          <a:blip r:embed="rId2"/>
          <a:stretch>
            <a:fillRect/>
          </a:stretch>
        </p:blipFill>
        <p:spPr>
          <a:xfrm>
            <a:off x="316111" y="1645094"/>
            <a:ext cx="3984426" cy="2603404"/>
          </a:xfrm>
          <a:prstGeom prst="rect">
            <a:avLst/>
          </a:prstGeom>
        </p:spPr>
      </p:pic>
      <p:pic>
        <p:nvPicPr>
          <p:cNvPr id="6" name="Picture 6" descr="Graphical user interface, text, application, email&#10;&#10;Description automatically generated">
            <a:extLst>
              <a:ext uri="{FF2B5EF4-FFF2-40B4-BE49-F238E27FC236}">
                <a16:creationId xmlns:a16="http://schemas.microsoft.com/office/drawing/2014/main" id="{2F3BF65E-5331-4BC1-BF40-6B3EBCB31A6A}"/>
              </a:ext>
            </a:extLst>
          </p:cNvPr>
          <p:cNvPicPr>
            <a:picLocks noChangeAspect="1"/>
          </p:cNvPicPr>
          <p:nvPr/>
        </p:nvPicPr>
        <p:blipFill>
          <a:blip r:embed="rId3"/>
          <a:stretch>
            <a:fillRect/>
          </a:stretch>
        </p:blipFill>
        <p:spPr>
          <a:xfrm>
            <a:off x="4834533" y="1640672"/>
            <a:ext cx="3993356" cy="2933718"/>
          </a:xfrm>
          <a:prstGeom prst="rect">
            <a:avLst/>
          </a:prstGeom>
        </p:spPr>
      </p:pic>
    </p:spTree>
    <p:extLst>
      <p:ext uri="{BB962C8B-B14F-4D97-AF65-F5344CB8AC3E}">
        <p14:creationId xmlns:p14="http://schemas.microsoft.com/office/powerpoint/2010/main" val="2070465687"/>
      </p:ext>
    </p:extLst>
  </p:cSld>
  <p:clrMapOvr>
    <a:masterClrMapping/>
  </p:clrMapOvr>
  <mc:AlternateContent xmlns:mc="http://schemas.openxmlformats.org/markup-compatibility/2006" xmlns:p14="http://schemas.microsoft.com/office/powerpoint/2010/main">
    <mc:Choice Requires="p14">
      <p:transition spd="slow" p14:dur="2000" advTm="2331"/>
    </mc:Choice>
    <mc:Fallback xmlns="">
      <p:transition spd="slow" advTm="2331"/>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1FD1E-A58F-F44F-DE72-37D10B137776}"/>
              </a:ext>
            </a:extLst>
          </p:cNvPr>
          <p:cNvSpPr>
            <a:spLocks noGrp="1"/>
          </p:cNvSpPr>
          <p:nvPr>
            <p:ph type="title"/>
          </p:nvPr>
        </p:nvSpPr>
        <p:spPr/>
        <p:txBody>
          <a:bodyPr>
            <a:normAutofit/>
          </a:bodyPr>
          <a:lstStyle/>
          <a:p>
            <a:r>
              <a:rPr lang="en-US" dirty="0"/>
              <a:t>Adding to Azure Arc for Kubernetes</a:t>
            </a:r>
          </a:p>
        </p:txBody>
      </p:sp>
      <p:sp>
        <p:nvSpPr>
          <p:cNvPr id="3" name="Text Placeholder 2">
            <a:extLst>
              <a:ext uri="{FF2B5EF4-FFF2-40B4-BE49-F238E27FC236}">
                <a16:creationId xmlns:a16="http://schemas.microsoft.com/office/drawing/2014/main" id="{C33B6280-F14A-44B4-E875-CEFB11E69171}"/>
              </a:ext>
            </a:extLst>
          </p:cNvPr>
          <p:cNvSpPr>
            <a:spLocks noGrp="1"/>
          </p:cNvSpPr>
          <p:nvPr>
            <p:ph type="body" idx="1"/>
          </p:nvPr>
        </p:nvSpPr>
        <p:spPr/>
        <p:txBody>
          <a:bodyPr/>
          <a:lstStyle/>
          <a:p>
            <a:r>
              <a:rPr lang="en-US" dirty="0"/>
              <a:t>Adding to Azure arc</a:t>
            </a:r>
          </a:p>
        </p:txBody>
      </p:sp>
      <p:sp>
        <p:nvSpPr>
          <p:cNvPr id="4" name="Text Placeholder 3">
            <a:extLst>
              <a:ext uri="{FF2B5EF4-FFF2-40B4-BE49-F238E27FC236}">
                <a16:creationId xmlns:a16="http://schemas.microsoft.com/office/drawing/2014/main" id="{0EBC124D-D0FB-38AC-5886-BA6E2950229B}"/>
              </a:ext>
            </a:extLst>
          </p:cNvPr>
          <p:cNvSpPr>
            <a:spLocks noGrp="1"/>
          </p:cNvSpPr>
          <p:nvPr>
            <p:ph type="body" idx="2"/>
          </p:nvPr>
        </p:nvSpPr>
        <p:spPr/>
        <p:txBody>
          <a:bodyPr/>
          <a:lstStyle/>
          <a:p>
            <a:r>
              <a:rPr lang="en-US" dirty="0"/>
              <a:t>Steps in portal</a:t>
            </a:r>
          </a:p>
        </p:txBody>
      </p:sp>
      <p:pic>
        <p:nvPicPr>
          <p:cNvPr id="5" name="Picture 5" descr="Graphical user interface, text, application&#10;&#10;Description automatically generated">
            <a:extLst>
              <a:ext uri="{FF2B5EF4-FFF2-40B4-BE49-F238E27FC236}">
                <a16:creationId xmlns:a16="http://schemas.microsoft.com/office/drawing/2014/main" id="{F85CB8B5-4F61-60BE-FAF2-0503CD100DA8}"/>
              </a:ext>
            </a:extLst>
          </p:cNvPr>
          <p:cNvPicPr>
            <a:picLocks noChangeAspect="1"/>
          </p:cNvPicPr>
          <p:nvPr/>
        </p:nvPicPr>
        <p:blipFill>
          <a:blip r:embed="rId2"/>
          <a:stretch>
            <a:fillRect/>
          </a:stretch>
        </p:blipFill>
        <p:spPr>
          <a:xfrm>
            <a:off x="432197" y="1646996"/>
            <a:ext cx="3823692" cy="2956788"/>
          </a:xfrm>
          <a:prstGeom prst="rect">
            <a:avLst/>
          </a:prstGeom>
        </p:spPr>
      </p:pic>
      <p:pic>
        <p:nvPicPr>
          <p:cNvPr id="6" name="Picture 6" descr="Graphical user interface, text&#10;&#10;Description automatically generated">
            <a:extLst>
              <a:ext uri="{FF2B5EF4-FFF2-40B4-BE49-F238E27FC236}">
                <a16:creationId xmlns:a16="http://schemas.microsoft.com/office/drawing/2014/main" id="{9E0D4B72-6737-764D-361A-84D58C81E07D}"/>
              </a:ext>
            </a:extLst>
          </p:cNvPr>
          <p:cNvPicPr>
            <a:picLocks noChangeAspect="1"/>
          </p:cNvPicPr>
          <p:nvPr/>
        </p:nvPicPr>
        <p:blipFill>
          <a:blip r:embed="rId3"/>
          <a:stretch>
            <a:fillRect/>
          </a:stretch>
        </p:blipFill>
        <p:spPr>
          <a:xfrm>
            <a:off x="4834533" y="1596271"/>
            <a:ext cx="3287910" cy="2977872"/>
          </a:xfrm>
          <a:prstGeom prst="rect">
            <a:avLst/>
          </a:prstGeom>
        </p:spPr>
      </p:pic>
    </p:spTree>
    <p:extLst>
      <p:ext uri="{BB962C8B-B14F-4D97-AF65-F5344CB8AC3E}">
        <p14:creationId xmlns:p14="http://schemas.microsoft.com/office/powerpoint/2010/main" val="1437876337"/>
      </p:ext>
    </p:extLst>
  </p:cSld>
  <p:clrMapOvr>
    <a:masterClrMapping/>
  </p:clrMapOvr>
  <mc:AlternateContent xmlns:mc="http://schemas.openxmlformats.org/markup-compatibility/2006" xmlns:p14="http://schemas.microsoft.com/office/powerpoint/2010/main">
    <mc:Choice Requires="p14">
      <p:transition spd="slow" p14:dur="2000" advTm="4212"/>
    </mc:Choice>
    <mc:Fallback xmlns="">
      <p:transition spd="slow" advTm="4212"/>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B1981535-B5AA-4E0C-ACE5-925CC19B20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914400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F97D060-AA7E-4411-BA62-28BD1EBD55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Freeform: Shape 13">
            <a:extLst>
              <a:ext uri="{FF2B5EF4-FFF2-40B4-BE49-F238E27FC236}">
                <a16:creationId xmlns:a16="http://schemas.microsoft.com/office/drawing/2014/main" id="{DDDE267B-E820-4910-868D-BA40CFB93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7142"/>
            <a:ext cx="7543800" cy="5150641"/>
          </a:xfrm>
          <a:custGeom>
            <a:avLst/>
            <a:gdLst>
              <a:gd name="connsiteX0" fmla="*/ 1263465 w 10058400"/>
              <a:gd name="connsiteY0" fmla="*/ 0 h 6867522"/>
              <a:gd name="connsiteX1" fmla="*/ 8794935 w 10058400"/>
              <a:gd name="connsiteY1" fmla="*/ 0 h 6867522"/>
              <a:gd name="connsiteX2" fmla="*/ 8909975 w 10058400"/>
              <a:gd name="connsiteY2" fmla="*/ 132807 h 6867522"/>
              <a:gd name="connsiteX3" fmla="*/ 10058400 w 10058400"/>
              <a:gd name="connsiteY3" fmla="*/ 3331845 h 6867522"/>
              <a:gd name="connsiteX4" fmla="*/ 8751905 w 10058400"/>
              <a:gd name="connsiteY4" fmla="*/ 6713366 h 6867522"/>
              <a:gd name="connsiteX5" fmla="*/ 8604930 w 10058400"/>
              <a:gd name="connsiteY5" fmla="*/ 6867522 h 6867522"/>
              <a:gd name="connsiteX6" fmla="*/ 1453470 w 10058400"/>
              <a:gd name="connsiteY6" fmla="*/ 6867522 h 6867522"/>
              <a:gd name="connsiteX7" fmla="*/ 1306495 w 10058400"/>
              <a:gd name="connsiteY7" fmla="*/ 6713366 h 6867522"/>
              <a:gd name="connsiteX8" fmla="*/ 0 w 10058400"/>
              <a:gd name="connsiteY8" fmla="*/ 3331845 h 6867522"/>
              <a:gd name="connsiteX9" fmla="*/ 1148425 w 10058400"/>
              <a:gd name="connsiteY9" fmla="*/ 132807 h 686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0" h="6867522">
                <a:moveTo>
                  <a:pt x="1263465" y="0"/>
                </a:moveTo>
                <a:lnTo>
                  <a:pt x="8794935" y="0"/>
                </a:lnTo>
                <a:lnTo>
                  <a:pt x="8909975" y="132807"/>
                </a:lnTo>
                <a:cubicBezTo>
                  <a:pt x="9627420" y="1002149"/>
                  <a:pt x="10058400" y="2116667"/>
                  <a:pt x="10058400" y="3331845"/>
                </a:cubicBezTo>
                <a:cubicBezTo>
                  <a:pt x="10058400" y="4633822"/>
                  <a:pt x="9563653" y="5820244"/>
                  <a:pt x="8751905" y="6713366"/>
                </a:cubicBezTo>
                <a:lnTo>
                  <a:pt x="8604930" y="6867522"/>
                </a:lnTo>
                <a:lnTo>
                  <a:pt x="1453470" y="6867522"/>
                </a:lnTo>
                <a:lnTo>
                  <a:pt x="1306495" y="6713366"/>
                </a:lnTo>
                <a:cubicBezTo>
                  <a:pt x="494747" y="5820244"/>
                  <a:pt x="0" y="4633822"/>
                  <a:pt x="0" y="3331845"/>
                </a:cubicBezTo>
                <a:cubicBezTo>
                  <a:pt x="0" y="2116667"/>
                  <a:pt x="430980" y="1002149"/>
                  <a:pt x="1148425" y="132807"/>
                </a:cubicBezTo>
                <a:close/>
              </a:path>
            </a:pathLst>
          </a:custGeom>
          <a:solidFill>
            <a:srgbClr val="FFFFFF"/>
          </a:solidFill>
          <a:ln>
            <a:noFill/>
          </a:ln>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Picture 15">
            <a:extLst>
              <a:ext uri="{FF2B5EF4-FFF2-40B4-BE49-F238E27FC236}">
                <a16:creationId xmlns:a16="http://schemas.microsoft.com/office/drawing/2014/main" id="{FF3E25D7-C2F8-445D-AA42-C1163028DA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5" descr="Diagram, engineering drawing&#10;&#10;Description automatically generated">
            <a:extLst>
              <a:ext uri="{FF2B5EF4-FFF2-40B4-BE49-F238E27FC236}">
                <a16:creationId xmlns:a16="http://schemas.microsoft.com/office/drawing/2014/main" id="{69825BF5-A925-47EB-CB0D-6FDC56EAB631}"/>
              </a:ext>
            </a:extLst>
          </p:cNvPr>
          <p:cNvPicPr>
            <a:picLocks noChangeAspect="1"/>
          </p:cNvPicPr>
          <p:nvPr/>
        </p:nvPicPr>
        <p:blipFill>
          <a:blip r:embed="rId4"/>
          <a:stretch>
            <a:fillRect/>
          </a:stretch>
        </p:blipFill>
        <p:spPr>
          <a:xfrm>
            <a:off x="1413019" y="303834"/>
            <a:ext cx="6290683" cy="4057490"/>
          </a:xfrm>
          <a:prstGeom prst="rect">
            <a:avLst/>
          </a:prstGeom>
        </p:spPr>
      </p:pic>
    </p:spTree>
    <p:extLst>
      <p:ext uri="{BB962C8B-B14F-4D97-AF65-F5344CB8AC3E}">
        <p14:creationId xmlns:p14="http://schemas.microsoft.com/office/powerpoint/2010/main" val="220842866"/>
      </p:ext>
    </p:extLst>
  </p:cSld>
  <p:clrMapOvr>
    <a:masterClrMapping/>
  </p:clrMapOvr>
  <mc:AlternateContent xmlns:mc="http://schemas.openxmlformats.org/markup-compatibility/2006" xmlns:p14="http://schemas.microsoft.com/office/powerpoint/2010/main">
    <mc:Choice Requires="p14">
      <p:transition spd="slow" p14:dur="2000" advTm="6279"/>
    </mc:Choice>
    <mc:Fallback xmlns="">
      <p:transition spd="slow" advTm="6279"/>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E9E73-CFA0-CB90-DF18-0481F14EAAD6}"/>
              </a:ext>
            </a:extLst>
          </p:cNvPr>
          <p:cNvSpPr>
            <a:spLocks noGrp="1"/>
          </p:cNvSpPr>
          <p:nvPr>
            <p:ph type="title"/>
          </p:nvPr>
        </p:nvSpPr>
        <p:spPr/>
        <p:txBody>
          <a:bodyPr>
            <a:normAutofit/>
          </a:bodyPr>
          <a:lstStyle/>
          <a:p>
            <a:r>
              <a:rPr lang="en-US" dirty="0"/>
              <a:t>EKS Setup</a:t>
            </a:r>
          </a:p>
        </p:txBody>
      </p:sp>
      <p:sp>
        <p:nvSpPr>
          <p:cNvPr id="3" name="Text Placeholder 2">
            <a:extLst>
              <a:ext uri="{FF2B5EF4-FFF2-40B4-BE49-F238E27FC236}">
                <a16:creationId xmlns:a16="http://schemas.microsoft.com/office/drawing/2014/main" id="{1B36112E-DFFB-2A5C-9B21-A26F1A98BE53}"/>
              </a:ext>
            </a:extLst>
          </p:cNvPr>
          <p:cNvSpPr>
            <a:spLocks noGrp="1"/>
          </p:cNvSpPr>
          <p:nvPr>
            <p:ph type="body" idx="1"/>
          </p:nvPr>
        </p:nvSpPr>
        <p:spPr>
          <a:xfrm>
            <a:off x="311700" y="1152475"/>
            <a:ext cx="1645021" cy="3416400"/>
          </a:xfrm>
        </p:spPr>
        <p:txBody>
          <a:bodyPr/>
          <a:lstStyle/>
          <a:p>
            <a:r>
              <a:rPr lang="en-US" dirty="0"/>
              <a:t>Infra setup by AWS</a:t>
            </a:r>
          </a:p>
        </p:txBody>
      </p:sp>
      <p:sp>
        <p:nvSpPr>
          <p:cNvPr id="4" name="Text Placeholder 3">
            <a:extLst>
              <a:ext uri="{FF2B5EF4-FFF2-40B4-BE49-F238E27FC236}">
                <a16:creationId xmlns:a16="http://schemas.microsoft.com/office/drawing/2014/main" id="{6ACE6E34-193C-60EE-7666-3A9F8EB4F18B}"/>
              </a:ext>
            </a:extLst>
          </p:cNvPr>
          <p:cNvSpPr>
            <a:spLocks noGrp="1"/>
          </p:cNvSpPr>
          <p:nvPr>
            <p:ph type="body" idx="2"/>
          </p:nvPr>
        </p:nvSpPr>
        <p:spPr/>
        <p:txBody>
          <a:bodyPr/>
          <a:lstStyle/>
          <a:p>
            <a:endParaRPr lang="en-US"/>
          </a:p>
        </p:txBody>
      </p:sp>
      <p:pic>
        <p:nvPicPr>
          <p:cNvPr id="5" name="Picture 5" descr="Diagram&#10;&#10;Description automatically generated">
            <a:extLst>
              <a:ext uri="{FF2B5EF4-FFF2-40B4-BE49-F238E27FC236}">
                <a16:creationId xmlns:a16="http://schemas.microsoft.com/office/drawing/2014/main" id="{B3C4EA12-F9F9-A1DF-7935-B1E2FB65736A}"/>
              </a:ext>
            </a:extLst>
          </p:cNvPr>
          <p:cNvPicPr>
            <a:picLocks noChangeAspect="1"/>
          </p:cNvPicPr>
          <p:nvPr/>
        </p:nvPicPr>
        <p:blipFill>
          <a:blip r:embed="rId2"/>
          <a:stretch>
            <a:fillRect/>
          </a:stretch>
        </p:blipFill>
        <p:spPr>
          <a:xfrm>
            <a:off x="2067340" y="1098910"/>
            <a:ext cx="6748668" cy="3969411"/>
          </a:xfrm>
          <a:prstGeom prst="rect">
            <a:avLst/>
          </a:prstGeom>
        </p:spPr>
      </p:pic>
    </p:spTree>
    <p:extLst>
      <p:ext uri="{BB962C8B-B14F-4D97-AF65-F5344CB8AC3E}">
        <p14:creationId xmlns:p14="http://schemas.microsoft.com/office/powerpoint/2010/main" val="3262677057"/>
      </p:ext>
    </p:extLst>
  </p:cSld>
  <p:clrMapOvr>
    <a:masterClrMapping/>
  </p:clrMapOvr>
  <mc:AlternateContent xmlns:mc="http://schemas.openxmlformats.org/markup-compatibility/2006" xmlns:p14="http://schemas.microsoft.com/office/powerpoint/2010/main">
    <mc:Choice Requires="p14">
      <p:transition spd="slow" p14:dur="2000" advTm="3284"/>
    </mc:Choice>
    <mc:Fallback xmlns="">
      <p:transition spd="slow" advTm="3284"/>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1C763E-BC8E-D705-5A66-34EABD1BE4C8}"/>
              </a:ext>
            </a:extLst>
          </p:cNvPr>
          <p:cNvSpPr>
            <a:spLocks noGrp="1"/>
          </p:cNvSpPr>
          <p:nvPr>
            <p:ph type="body" idx="1"/>
          </p:nvPr>
        </p:nvSpPr>
        <p:spPr>
          <a:xfrm>
            <a:off x="311700" y="1480077"/>
            <a:ext cx="2109594" cy="3088798"/>
          </a:xfrm>
        </p:spPr>
        <p:txBody>
          <a:bodyPr/>
          <a:lstStyle/>
          <a:p>
            <a:r>
              <a:rPr lang="en-US" dirty="0"/>
              <a:t>Create a cluster in </a:t>
            </a:r>
            <a:r>
              <a:rPr lang="en-US" dirty="0" err="1"/>
              <a:t>Linode</a:t>
            </a:r>
            <a:r>
              <a:rPr lang="en-US" dirty="0"/>
              <a:t> LKE</a:t>
            </a:r>
          </a:p>
        </p:txBody>
      </p:sp>
      <p:pic>
        <p:nvPicPr>
          <p:cNvPr id="6" name="Picture 5">
            <a:extLst>
              <a:ext uri="{FF2B5EF4-FFF2-40B4-BE49-F238E27FC236}">
                <a16:creationId xmlns:a16="http://schemas.microsoft.com/office/drawing/2014/main" id="{F03BB28A-4902-2055-552F-45D63AF8AFDD}"/>
              </a:ext>
            </a:extLst>
          </p:cNvPr>
          <p:cNvPicPr>
            <a:picLocks noChangeAspect="1"/>
          </p:cNvPicPr>
          <p:nvPr/>
        </p:nvPicPr>
        <p:blipFill>
          <a:blip r:embed="rId2"/>
          <a:stretch>
            <a:fillRect/>
          </a:stretch>
        </p:blipFill>
        <p:spPr>
          <a:xfrm>
            <a:off x="2365787" y="1582713"/>
            <a:ext cx="6533767" cy="2883525"/>
          </a:xfrm>
          <a:prstGeom prst="rect">
            <a:avLst/>
          </a:prstGeom>
        </p:spPr>
      </p:pic>
      <p:pic>
        <p:nvPicPr>
          <p:cNvPr id="5" name="Picture 4">
            <a:extLst>
              <a:ext uri="{FF2B5EF4-FFF2-40B4-BE49-F238E27FC236}">
                <a16:creationId xmlns:a16="http://schemas.microsoft.com/office/drawing/2014/main" id="{8F0B7304-9453-5F75-2BFB-BC24E687CE68}"/>
              </a:ext>
              <a:ext uri="{C183D7F6-B498-43B3-948B-1728B52AA6E4}">
                <adec:decorative xmlns:adec="http://schemas.microsoft.com/office/drawing/2017/decorative" val="1"/>
              </a:ext>
            </a:extLst>
          </p:cNvPr>
          <p:cNvPicPr>
            <a:picLocks noChangeAspect="1"/>
          </p:cNvPicPr>
          <p:nvPr/>
        </p:nvPicPr>
        <p:blipFill rotWithShape="1">
          <a:blip r:embed="rId3"/>
          <a:srcRect l="-68" t="26451" r="68" b="27835"/>
          <a:stretch/>
        </p:blipFill>
        <p:spPr>
          <a:xfrm>
            <a:off x="2365787" y="-38820"/>
            <a:ext cx="4115645" cy="1411079"/>
          </a:xfrm>
          <a:prstGeom prst="rect">
            <a:avLst/>
          </a:prstGeom>
        </p:spPr>
      </p:pic>
    </p:spTree>
    <p:extLst>
      <p:ext uri="{BB962C8B-B14F-4D97-AF65-F5344CB8AC3E}">
        <p14:creationId xmlns:p14="http://schemas.microsoft.com/office/powerpoint/2010/main" val="3270806587"/>
      </p:ext>
    </p:extLst>
  </p:cSld>
  <p:clrMapOvr>
    <a:masterClrMapping/>
  </p:clrMapOvr>
  <mc:AlternateContent xmlns:mc="http://schemas.openxmlformats.org/markup-compatibility/2006" xmlns:p14="http://schemas.microsoft.com/office/powerpoint/2010/main">
    <mc:Choice Requires="p14">
      <p:transition spd="slow" p14:dur="2000" advTm="25823"/>
    </mc:Choice>
    <mc:Fallback xmlns="">
      <p:transition spd="slow" advTm="25823"/>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09D1B-69F8-D6C2-D0EA-8ABCFA4780F9}"/>
              </a:ext>
            </a:extLst>
          </p:cNvPr>
          <p:cNvSpPr>
            <a:spLocks noGrp="1"/>
          </p:cNvSpPr>
          <p:nvPr>
            <p:ph type="title"/>
          </p:nvPr>
        </p:nvSpPr>
        <p:spPr/>
        <p:txBody>
          <a:bodyPr>
            <a:normAutofit/>
          </a:bodyPr>
          <a:lstStyle/>
          <a:p>
            <a:r>
              <a:rPr lang="en-US" dirty="0"/>
              <a:t>Add to Azure Arc</a:t>
            </a:r>
          </a:p>
        </p:txBody>
      </p:sp>
      <p:sp>
        <p:nvSpPr>
          <p:cNvPr id="3" name="Text Placeholder 2">
            <a:extLst>
              <a:ext uri="{FF2B5EF4-FFF2-40B4-BE49-F238E27FC236}">
                <a16:creationId xmlns:a16="http://schemas.microsoft.com/office/drawing/2014/main" id="{7C6F5530-50BA-2652-69F8-CFFDB004541B}"/>
              </a:ext>
            </a:extLst>
          </p:cNvPr>
          <p:cNvSpPr>
            <a:spLocks noGrp="1"/>
          </p:cNvSpPr>
          <p:nvPr>
            <p:ph type="body" idx="1"/>
          </p:nvPr>
        </p:nvSpPr>
        <p:spPr>
          <a:xfrm>
            <a:off x="311700" y="1152475"/>
            <a:ext cx="2356437" cy="3416400"/>
          </a:xfrm>
        </p:spPr>
        <p:txBody>
          <a:bodyPr/>
          <a:lstStyle/>
          <a:p>
            <a:r>
              <a:rPr lang="en-US" dirty="0"/>
              <a:t>You’ll need a service use and token to browse resources in the Azure Portal</a:t>
            </a:r>
          </a:p>
        </p:txBody>
      </p:sp>
      <p:pic>
        <p:nvPicPr>
          <p:cNvPr id="6" name="Picture 5">
            <a:extLst>
              <a:ext uri="{FF2B5EF4-FFF2-40B4-BE49-F238E27FC236}">
                <a16:creationId xmlns:a16="http://schemas.microsoft.com/office/drawing/2014/main" id="{F25FC6E6-D6A7-9EDE-4E96-2687BDA86401}"/>
              </a:ext>
            </a:extLst>
          </p:cNvPr>
          <p:cNvPicPr>
            <a:picLocks noChangeAspect="1"/>
          </p:cNvPicPr>
          <p:nvPr/>
        </p:nvPicPr>
        <p:blipFill>
          <a:blip r:embed="rId3"/>
          <a:stretch>
            <a:fillRect/>
          </a:stretch>
        </p:blipFill>
        <p:spPr>
          <a:xfrm>
            <a:off x="2953138" y="1152475"/>
            <a:ext cx="5524598" cy="3654450"/>
          </a:xfrm>
          <a:prstGeom prst="rect">
            <a:avLst/>
          </a:prstGeom>
        </p:spPr>
      </p:pic>
      <p:sp>
        <p:nvSpPr>
          <p:cNvPr id="4" name="Arrow: Right 3">
            <a:extLst>
              <a:ext uri="{FF2B5EF4-FFF2-40B4-BE49-F238E27FC236}">
                <a16:creationId xmlns:a16="http://schemas.microsoft.com/office/drawing/2014/main" id="{E7FE94ED-9154-AFF0-1374-47CC6AB7FEC0}"/>
              </a:ext>
            </a:extLst>
          </p:cNvPr>
          <p:cNvSpPr/>
          <p:nvPr/>
        </p:nvSpPr>
        <p:spPr>
          <a:xfrm>
            <a:off x="3798974" y="4203866"/>
            <a:ext cx="832402" cy="329384"/>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730249155"/>
      </p:ext>
    </p:extLst>
  </p:cSld>
  <p:clrMapOvr>
    <a:masterClrMapping/>
  </p:clrMapOvr>
  <mc:AlternateContent xmlns:mc="http://schemas.openxmlformats.org/markup-compatibility/2006" xmlns:p14="http://schemas.microsoft.com/office/powerpoint/2010/main">
    <mc:Choice Requires="p14">
      <p:transition spd="slow" p14:dur="2000" advTm="16108"/>
    </mc:Choice>
    <mc:Fallback xmlns="">
      <p:transition spd="slow" advTm="161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854CE-21DA-AE96-3DA6-862973FD3C9B}"/>
              </a:ext>
            </a:extLst>
          </p:cNvPr>
          <p:cNvSpPr>
            <a:spLocks noGrp="1"/>
          </p:cNvSpPr>
          <p:nvPr>
            <p:ph type="title"/>
          </p:nvPr>
        </p:nvSpPr>
        <p:spPr/>
        <p:txBody>
          <a:bodyPr>
            <a:normAutofit/>
          </a:bodyPr>
          <a:lstStyle/>
          <a:p>
            <a:r>
              <a:rPr lang="en-US" dirty="0"/>
              <a:t>Settings/</a:t>
            </a:r>
            <a:r>
              <a:rPr lang="en-US" dirty="0" err="1"/>
              <a:t>GitOps</a:t>
            </a:r>
            <a:endParaRPr lang="en-US" dirty="0"/>
          </a:p>
        </p:txBody>
      </p:sp>
      <p:sp>
        <p:nvSpPr>
          <p:cNvPr id="3" name="Text Placeholder 2">
            <a:extLst>
              <a:ext uri="{FF2B5EF4-FFF2-40B4-BE49-F238E27FC236}">
                <a16:creationId xmlns:a16="http://schemas.microsoft.com/office/drawing/2014/main" id="{DE46B889-02B9-FC69-6E11-CBEB3D8C23E6}"/>
              </a:ext>
            </a:extLst>
          </p:cNvPr>
          <p:cNvSpPr>
            <a:spLocks noGrp="1"/>
          </p:cNvSpPr>
          <p:nvPr>
            <p:ph type="body" idx="1"/>
          </p:nvPr>
        </p:nvSpPr>
        <p:spPr>
          <a:xfrm>
            <a:off x="311700" y="1152475"/>
            <a:ext cx="3339076" cy="3416400"/>
          </a:xfrm>
        </p:spPr>
        <p:txBody>
          <a:bodyPr/>
          <a:lstStyle/>
          <a:p>
            <a:r>
              <a:rPr lang="en-US" dirty="0"/>
              <a:t>From </a:t>
            </a:r>
            <a:r>
              <a:rPr lang="en-US" dirty="0" err="1"/>
              <a:t>GitOps</a:t>
            </a:r>
            <a:r>
              <a:rPr lang="en-US" dirty="0"/>
              <a:t> section, add CD via Flux v2</a:t>
            </a:r>
          </a:p>
        </p:txBody>
      </p:sp>
      <p:pic>
        <p:nvPicPr>
          <p:cNvPr id="8" name="Picture 7">
            <a:extLst>
              <a:ext uri="{FF2B5EF4-FFF2-40B4-BE49-F238E27FC236}">
                <a16:creationId xmlns:a16="http://schemas.microsoft.com/office/drawing/2014/main" id="{C4AD0360-CA67-DC0D-8716-1E12A0A4D0BF}"/>
              </a:ext>
            </a:extLst>
          </p:cNvPr>
          <p:cNvPicPr>
            <a:picLocks noChangeAspect="1"/>
          </p:cNvPicPr>
          <p:nvPr/>
        </p:nvPicPr>
        <p:blipFill>
          <a:blip r:embed="rId2"/>
          <a:stretch>
            <a:fillRect/>
          </a:stretch>
        </p:blipFill>
        <p:spPr>
          <a:xfrm>
            <a:off x="3714443" y="1152475"/>
            <a:ext cx="5047420" cy="3585749"/>
          </a:xfrm>
          <a:prstGeom prst="rect">
            <a:avLst/>
          </a:prstGeom>
        </p:spPr>
      </p:pic>
    </p:spTree>
    <p:extLst>
      <p:ext uri="{BB962C8B-B14F-4D97-AF65-F5344CB8AC3E}">
        <p14:creationId xmlns:p14="http://schemas.microsoft.com/office/powerpoint/2010/main" val="1685343508"/>
      </p:ext>
    </p:extLst>
  </p:cSld>
  <p:clrMapOvr>
    <a:masterClrMapping/>
  </p:clrMapOvr>
  <mc:AlternateContent xmlns:mc="http://schemas.openxmlformats.org/markup-compatibility/2006" xmlns:p14="http://schemas.microsoft.com/office/powerpoint/2010/main">
    <mc:Choice Requires="p14">
      <p:transition spd="slow" p14:dur="2000" advTm="13106"/>
    </mc:Choice>
    <mc:Fallback xmlns="">
      <p:transition spd="slow" advTm="13106"/>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BD1FF-0EC5-8535-588C-940285C11EBA}"/>
              </a:ext>
            </a:extLst>
          </p:cNvPr>
          <p:cNvSpPr>
            <a:spLocks noGrp="1"/>
          </p:cNvSpPr>
          <p:nvPr>
            <p:ph type="title"/>
          </p:nvPr>
        </p:nvSpPr>
        <p:spPr/>
        <p:txBody>
          <a:bodyPr>
            <a:normAutofit/>
          </a:bodyPr>
          <a:lstStyle/>
          <a:p>
            <a:pPr algn="l"/>
            <a:r>
              <a:rPr lang="en-US" dirty="0"/>
              <a:t>Create GITOPS configuration</a:t>
            </a:r>
          </a:p>
        </p:txBody>
      </p:sp>
      <p:pic>
        <p:nvPicPr>
          <p:cNvPr id="6" name="Picture 5">
            <a:extLst>
              <a:ext uri="{FF2B5EF4-FFF2-40B4-BE49-F238E27FC236}">
                <a16:creationId xmlns:a16="http://schemas.microsoft.com/office/drawing/2014/main" id="{247970E0-8254-2EC8-27B4-CD2CE8A2FDD1}"/>
              </a:ext>
            </a:extLst>
          </p:cNvPr>
          <p:cNvPicPr>
            <a:picLocks noChangeAspect="1"/>
          </p:cNvPicPr>
          <p:nvPr/>
        </p:nvPicPr>
        <p:blipFill>
          <a:blip r:embed="rId2"/>
          <a:stretch>
            <a:fillRect/>
          </a:stretch>
        </p:blipFill>
        <p:spPr>
          <a:xfrm>
            <a:off x="2386145" y="1315354"/>
            <a:ext cx="3101125" cy="3458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1DFCBBD1-76D4-030B-E24A-70B601C6E000}"/>
              </a:ext>
            </a:extLst>
          </p:cNvPr>
          <p:cNvPicPr>
            <a:picLocks noChangeAspect="1"/>
          </p:cNvPicPr>
          <p:nvPr/>
        </p:nvPicPr>
        <p:blipFill>
          <a:blip r:embed="rId3"/>
          <a:stretch>
            <a:fillRect/>
          </a:stretch>
        </p:blipFill>
        <p:spPr>
          <a:xfrm>
            <a:off x="5814083" y="551080"/>
            <a:ext cx="2752723" cy="422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A7230297-F4FB-A47F-CAD8-6FD0F8241B98}"/>
              </a:ext>
            </a:extLst>
          </p:cNvPr>
          <p:cNvSpPr txBox="1"/>
          <p:nvPr/>
        </p:nvSpPr>
        <p:spPr>
          <a:xfrm>
            <a:off x="126670" y="1242951"/>
            <a:ext cx="2097974" cy="2585323"/>
          </a:xfrm>
          <a:prstGeom prst="rect">
            <a:avLst/>
          </a:prstGeom>
          <a:noFill/>
        </p:spPr>
        <p:txBody>
          <a:bodyPr wrap="square" rtlCol="0">
            <a:spAutoFit/>
          </a:bodyPr>
          <a:lstStyle/>
          <a:p>
            <a:pPr marL="285750" indent="-285750">
              <a:buFont typeface="Arial" panose="020B0604020202020204" pitchFamily="34" charset="0"/>
              <a:buChar char="•"/>
            </a:pPr>
            <a:r>
              <a:rPr lang="en-US" dirty="0"/>
              <a:t>Set Namespace and Scope</a:t>
            </a:r>
          </a:p>
          <a:p>
            <a:endParaRPr lang="en-US" dirty="0"/>
          </a:p>
          <a:p>
            <a:pPr marL="285750" indent="-285750">
              <a:buFont typeface="Arial" panose="020B0604020202020204" pitchFamily="34" charset="0"/>
              <a:buChar char="•"/>
            </a:pPr>
            <a:r>
              <a:rPr lang="en-US" dirty="0"/>
              <a:t>Define Git source (Repo, branch and credentials, if private)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Sync duration</a:t>
            </a:r>
          </a:p>
        </p:txBody>
      </p:sp>
    </p:spTree>
    <p:extLst>
      <p:ext uri="{BB962C8B-B14F-4D97-AF65-F5344CB8AC3E}">
        <p14:creationId xmlns:p14="http://schemas.microsoft.com/office/powerpoint/2010/main" val="4074215881"/>
      </p:ext>
    </p:extLst>
  </p:cSld>
  <p:clrMapOvr>
    <a:masterClrMapping/>
  </p:clrMapOvr>
  <mc:AlternateContent xmlns:mc="http://schemas.openxmlformats.org/markup-compatibility/2006" xmlns:p14="http://schemas.microsoft.com/office/powerpoint/2010/main">
    <mc:Choice Requires="p14">
      <p:transition spd="slow" p14:dur="2000" advTm="20149"/>
    </mc:Choice>
    <mc:Fallback xmlns="">
      <p:transition spd="slow" advTm="20149"/>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FABE8-DB01-434A-FE73-7DB5FA2768D8}"/>
              </a:ext>
            </a:extLst>
          </p:cNvPr>
          <p:cNvSpPr>
            <a:spLocks noGrp="1"/>
          </p:cNvSpPr>
          <p:nvPr>
            <p:ph type="title"/>
          </p:nvPr>
        </p:nvSpPr>
        <p:spPr/>
        <p:txBody>
          <a:bodyPr>
            <a:normAutofit/>
          </a:bodyPr>
          <a:lstStyle/>
          <a:p>
            <a:r>
              <a:rPr lang="en-US" dirty="0" err="1"/>
              <a:t>Gitops</a:t>
            </a:r>
            <a:r>
              <a:rPr lang="en-US" dirty="0"/>
              <a:t> </a:t>
            </a:r>
            <a:r>
              <a:rPr lang="en-US" dirty="0" err="1"/>
              <a:t>Kustomization</a:t>
            </a:r>
            <a:endParaRPr lang="en-US" dirty="0"/>
          </a:p>
        </p:txBody>
      </p:sp>
      <p:sp>
        <p:nvSpPr>
          <p:cNvPr id="3" name="Text Placeholder 2">
            <a:extLst>
              <a:ext uri="{FF2B5EF4-FFF2-40B4-BE49-F238E27FC236}">
                <a16:creationId xmlns:a16="http://schemas.microsoft.com/office/drawing/2014/main" id="{BCE47F22-D6E6-94A3-7DD9-9CC66E8B9C56}"/>
              </a:ext>
            </a:extLst>
          </p:cNvPr>
          <p:cNvSpPr>
            <a:spLocks noGrp="1"/>
          </p:cNvSpPr>
          <p:nvPr>
            <p:ph type="body" idx="1"/>
          </p:nvPr>
        </p:nvSpPr>
        <p:spPr>
          <a:xfrm>
            <a:off x="311700" y="1152475"/>
            <a:ext cx="3666534" cy="3416400"/>
          </a:xfrm>
        </p:spPr>
        <p:txBody>
          <a:bodyPr/>
          <a:lstStyle/>
          <a:p>
            <a:r>
              <a:rPr lang="en-US" dirty="0"/>
              <a:t>Folder where the </a:t>
            </a:r>
            <a:r>
              <a:rPr lang="en-US" dirty="0" err="1"/>
              <a:t>yamls</a:t>
            </a:r>
            <a:r>
              <a:rPr lang="en-US" dirty="0"/>
              <a:t> will be stored</a:t>
            </a:r>
          </a:p>
          <a:p>
            <a:r>
              <a:rPr lang="en-US" dirty="0"/>
              <a:t>Sync intervals</a:t>
            </a:r>
          </a:p>
          <a:p>
            <a:pPr lvl="1"/>
            <a:r>
              <a:rPr lang="en-US" dirty="0"/>
              <a:t>Sync, timeout and retry</a:t>
            </a:r>
          </a:p>
          <a:p>
            <a:r>
              <a:rPr lang="en-US" dirty="0"/>
              <a:t>Prune (remove what is deprecated)</a:t>
            </a:r>
          </a:p>
          <a:p>
            <a:r>
              <a:rPr lang="en-US" dirty="0"/>
              <a:t>Force (do it regardless of validation errors/warnings)</a:t>
            </a:r>
          </a:p>
          <a:p>
            <a:endParaRPr lang="en-US" dirty="0"/>
          </a:p>
        </p:txBody>
      </p:sp>
      <p:sp>
        <p:nvSpPr>
          <p:cNvPr id="4" name="Text Placeholder 3">
            <a:extLst>
              <a:ext uri="{FF2B5EF4-FFF2-40B4-BE49-F238E27FC236}">
                <a16:creationId xmlns:a16="http://schemas.microsoft.com/office/drawing/2014/main" id="{A79BF36C-52D2-7E43-A6E4-DE71BA16805C}"/>
              </a:ext>
            </a:extLst>
          </p:cNvPr>
          <p:cNvSpPr>
            <a:spLocks noGrp="1"/>
          </p:cNvSpPr>
          <p:nvPr>
            <p:ph type="body" idx="2"/>
          </p:nvPr>
        </p:nvSpPr>
        <p:spPr/>
        <p:txBody>
          <a:bodyPr/>
          <a:lstStyle/>
          <a:p>
            <a:endParaRPr lang="en-US"/>
          </a:p>
        </p:txBody>
      </p:sp>
      <p:pic>
        <p:nvPicPr>
          <p:cNvPr id="6" name="Picture 5">
            <a:extLst>
              <a:ext uri="{FF2B5EF4-FFF2-40B4-BE49-F238E27FC236}">
                <a16:creationId xmlns:a16="http://schemas.microsoft.com/office/drawing/2014/main" id="{7982213E-48C4-BC11-D047-84EAD04918DC}"/>
              </a:ext>
            </a:extLst>
          </p:cNvPr>
          <p:cNvPicPr>
            <a:picLocks noChangeAspect="1"/>
          </p:cNvPicPr>
          <p:nvPr/>
        </p:nvPicPr>
        <p:blipFill>
          <a:blip r:embed="rId2"/>
          <a:stretch>
            <a:fillRect/>
          </a:stretch>
        </p:blipFill>
        <p:spPr>
          <a:xfrm>
            <a:off x="4078494" y="1078938"/>
            <a:ext cx="4753806" cy="38530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807735"/>
      </p:ext>
    </p:extLst>
  </p:cSld>
  <p:clrMapOvr>
    <a:masterClrMapping/>
  </p:clrMapOvr>
  <mc:AlternateContent xmlns:mc="http://schemas.openxmlformats.org/markup-compatibility/2006" xmlns:p14="http://schemas.microsoft.com/office/powerpoint/2010/main">
    <mc:Choice Requires="p14">
      <p:transition spd="slow" p14:dur="2000" advTm="26417"/>
    </mc:Choice>
    <mc:Fallback xmlns="">
      <p:transition spd="slow" advTm="26417"/>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0059B-DFC7-E34D-F6B7-0D43B695ADB3}"/>
              </a:ext>
            </a:extLst>
          </p:cNvPr>
          <p:cNvSpPr>
            <a:spLocks noGrp="1"/>
          </p:cNvSpPr>
          <p:nvPr>
            <p:ph type="title"/>
          </p:nvPr>
        </p:nvSpPr>
        <p:spPr/>
        <p:txBody>
          <a:bodyPr>
            <a:normAutofit/>
          </a:bodyPr>
          <a:lstStyle/>
          <a:p>
            <a:pPr algn="l"/>
            <a:r>
              <a:rPr lang="en-US" dirty="0"/>
              <a:t>Nuances</a:t>
            </a:r>
          </a:p>
        </p:txBody>
      </p:sp>
      <p:sp>
        <p:nvSpPr>
          <p:cNvPr id="3" name="Text Placeholder 2">
            <a:extLst>
              <a:ext uri="{FF2B5EF4-FFF2-40B4-BE49-F238E27FC236}">
                <a16:creationId xmlns:a16="http://schemas.microsoft.com/office/drawing/2014/main" id="{007E08F0-F2E4-1ABB-BDD0-E8EA8FEF5AA9}"/>
              </a:ext>
            </a:extLst>
          </p:cNvPr>
          <p:cNvSpPr>
            <a:spLocks noGrp="1"/>
          </p:cNvSpPr>
          <p:nvPr>
            <p:ph type="body" idx="1"/>
          </p:nvPr>
        </p:nvSpPr>
        <p:spPr/>
        <p:txBody>
          <a:bodyPr/>
          <a:lstStyle/>
          <a:p>
            <a:r>
              <a:rPr lang="en-US" dirty="0"/>
              <a:t>I found the need to patch the CRDs for the flux-applier to allow patching of </a:t>
            </a:r>
            <a:r>
              <a:rPr lang="en-US" b="1" dirty="0"/>
              <a:t>services</a:t>
            </a:r>
          </a:p>
          <a:p>
            <a:r>
              <a:rPr lang="en-US" dirty="0"/>
              <a:t>Also, to be proactive, I’ll need to set an </a:t>
            </a:r>
            <a:r>
              <a:rPr lang="en-US" dirty="0" err="1"/>
              <a:t>ImagePullSecret</a:t>
            </a:r>
            <a:r>
              <a:rPr lang="en-US" dirty="0"/>
              <a:t> that matches the ACR of the </a:t>
            </a:r>
            <a:r>
              <a:rPr lang="en-US" dirty="0" err="1"/>
              <a:t>Kustomization</a:t>
            </a:r>
            <a:endParaRPr lang="en-US" dirty="0"/>
          </a:p>
          <a:p>
            <a:endParaRPr lang="en-US" dirty="0"/>
          </a:p>
          <a:p>
            <a:pPr marL="139700" indent="0">
              <a:buNone/>
            </a:pPr>
            <a:endParaRPr lang="en-US" dirty="0"/>
          </a:p>
        </p:txBody>
      </p:sp>
      <p:sp>
        <p:nvSpPr>
          <p:cNvPr id="5" name="TextBox 4">
            <a:extLst>
              <a:ext uri="{FF2B5EF4-FFF2-40B4-BE49-F238E27FC236}">
                <a16:creationId xmlns:a16="http://schemas.microsoft.com/office/drawing/2014/main" id="{0905DFDD-0946-8278-FC66-FAE4CBA8903B}"/>
              </a:ext>
            </a:extLst>
          </p:cNvPr>
          <p:cNvSpPr txBox="1"/>
          <p:nvPr/>
        </p:nvSpPr>
        <p:spPr>
          <a:xfrm>
            <a:off x="4567949" y="564798"/>
            <a:ext cx="4264351" cy="4862870"/>
          </a:xfrm>
          <a:prstGeom prst="rect">
            <a:avLst/>
          </a:prstGeom>
          <a:noFill/>
        </p:spPr>
        <p:txBody>
          <a:bodyPr wrap="square" rtlCol="0">
            <a:spAutoFit/>
          </a:bodyPr>
          <a:lstStyle/>
          <a:p>
            <a:r>
              <a:rPr lang="en-US" sz="1000" b="0" dirty="0">
                <a:solidFill>
                  <a:srgbClr val="CE9178"/>
                </a:solidFill>
                <a:effectLst/>
                <a:latin typeface="Consolas" panose="020B0609020204030204" pitchFamily="49" charset="0"/>
              </a:rPr>
              <a:t>$ cat </a:t>
            </a:r>
            <a:r>
              <a:rPr lang="en-US" sz="1000" b="0" dirty="0" err="1">
                <a:solidFill>
                  <a:srgbClr val="CE9178"/>
                </a:solidFill>
                <a:effectLst/>
                <a:latin typeface="Consolas" panose="020B0609020204030204" pitchFamily="49" charset="0"/>
              </a:rPr>
              <a:t>clusterRole.yml</a:t>
            </a:r>
            <a:endParaRPr lang="en-US" sz="1000" b="0" dirty="0">
              <a:solidFill>
                <a:srgbClr val="D4D4D4"/>
              </a:solidFill>
              <a:effectLst/>
              <a:latin typeface="Consolas" panose="020B0609020204030204" pitchFamily="49" charset="0"/>
            </a:endParaRPr>
          </a:p>
          <a:p>
            <a:r>
              <a:rPr lang="en-US" sz="1000" b="0" dirty="0">
                <a:solidFill>
                  <a:srgbClr val="569CD6"/>
                </a:solidFill>
                <a:effectLst/>
                <a:latin typeface="Consolas" panose="020B0609020204030204" pitchFamily="49" charset="0"/>
              </a:rPr>
              <a:t>kind</a:t>
            </a:r>
            <a:r>
              <a:rPr lang="en-US" sz="1000" b="0" dirty="0">
                <a:solidFill>
                  <a:srgbClr val="D4D4D4"/>
                </a:solidFill>
                <a:effectLst/>
                <a:latin typeface="Consolas" panose="020B0609020204030204" pitchFamily="49" charset="0"/>
              </a:rPr>
              <a:t>: </a:t>
            </a:r>
            <a:r>
              <a:rPr lang="en-US" sz="1000" b="0" dirty="0" err="1">
                <a:solidFill>
                  <a:srgbClr val="CE9178"/>
                </a:solidFill>
                <a:effectLst/>
                <a:latin typeface="Consolas" panose="020B0609020204030204" pitchFamily="49" charset="0"/>
              </a:rPr>
              <a:t>ClusterRole</a:t>
            </a:r>
            <a:endParaRPr lang="en-US" sz="1000" b="0" dirty="0">
              <a:solidFill>
                <a:srgbClr val="D4D4D4"/>
              </a:solidFill>
              <a:effectLst/>
              <a:latin typeface="Consolas" panose="020B0609020204030204" pitchFamily="49" charset="0"/>
            </a:endParaRPr>
          </a:p>
          <a:p>
            <a:r>
              <a:rPr lang="en-US" sz="1000" b="0" dirty="0" err="1">
                <a:solidFill>
                  <a:srgbClr val="569CD6"/>
                </a:solidFill>
                <a:effectLst/>
                <a:latin typeface="Consolas" panose="020B0609020204030204" pitchFamily="49" charset="0"/>
              </a:rPr>
              <a:t>apiVersion</a:t>
            </a:r>
            <a:r>
              <a:rPr lang="en-US" sz="1000" b="0" dirty="0">
                <a:solidFill>
                  <a:srgbClr val="D4D4D4"/>
                </a:solidFill>
                <a:effectLst/>
                <a:latin typeface="Consolas" panose="020B0609020204030204" pitchFamily="49" charset="0"/>
              </a:rPr>
              <a:t>: </a:t>
            </a:r>
            <a:r>
              <a:rPr lang="en-US" sz="1000" b="0" dirty="0">
                <a:solidFill>
                  <a:srgbClr val="CE9178"/>
                </a:solidFill>
                <a:effectLst/>
                <a:latin typeface="Consolas" panose="020B0609020204030204" pitchFamily="49" charset="0"/>
              </a:rPr>
              <a:t>rbac.authorization.k8s.io/v1</a:t>
            </a:r>
            <a:endParaRPr lang="en-US" sz="1000" b="0" dirty="0">
              <a:solidFill>
                <a:srgbClr val="D4D4D4"/>
              </a:solidFill>
              <a:effectLst/>
              <a:latin typeface="Consolas" panose="020B0609020204030204" pitchFamily="49" charset="0"/>
            </a:endParaRPr>
          </a:p>
          <a:p>
            <a:r>
              <a:rPr lang="en-US" sz="1000" b="0" dirty="0">
                <a:solidFill>
                  <a:srgbClr val="569CD6"/>
                </a:solidFill>
                <a:effectLst/>
                <a:latin typeface="Consolas" panose="020B0609020204030204" pitchFamily="49" charset="0"/>
              </a:rPr>
              <a:t>metadata</a:t>
            </a:r>
            <a:r>
              <a:rPr lang="en-US" sz="1000" b="0" dirty="0">
                <a:solidFill>
                  <a:srgbClr val="D4D4D4"/>
                </a:solidFill>
                <a:effectLst/>
                <a:latin typeface="Consolas" panose="020B0609020204030204" pitchFamily="49" charset="0"/>
              </a:rPr>
              <a:t>:</a:t>
            </a:r>
          </a:p>
          <a:p>
            <a:r>
              <a:rPr lang="en-US" sz="1000" b="0" dirty="0">
                <a:solidFill>
                  <a:srgbClr val="D4D4D4"/>
                </a:solidFill>
                <a:effectLst/>
                <a:latin typeface="Consolas" panose="020B0609020204030204" pitchFamily="49" charset="0"/>
              </a:rPr>
              <a:t>  </a:t>
            </a:r>
            <a:r>
              <a:rPr lang="en-US" sz="1000" b="0" dirty="0">
                <a:solidFill>
                  <a:srgbClr val="569CD6"/>
                </a:solidFill>
                <a:effectLst/>
                <a:latin typeface="Consolas" panose="020B0609020204030204" pitchFamily="49" charset="0"/>
              </a:rPr>
              <a:t>namespace</a:t>
            </a:r>
            <a:r>
              <a:rPr lang="en-US" sz="1000" b="0" dirty="0">
                <a:solidFill>
                  <a:srgbClr val="D4D4D4"/>
                </a:solidFill>
                <a:effectLst/>
                <a:latin typeface="Consolas" panose="020B0609020204030204" pitchFamily="49" charset="0"/>
              </a:rPr>
              <a:t>: </a:t>
            </a:r>
            <a:r>
              <a:rPr lang="en-US" sz="1000" b="0" dirty="0">
                <a:solidFill>
                  <a:srgbClr val="CE9178"/>
                </a:solidFill>
                <a:effectLst/>
                <a:latin typeface="Consolas" panose="020B0609020204030204" pitchFamily="49" charset="0"/>
              </a:rPr>
              <a:t>test</a:t>
            </a:r>
            <a:endParaRPr lang="en-US" sz="1000" b="0" dirty="0">
              <a:solidFill>
                <a:srgbClr val="D4D4D4"/>
              </a:solidFill>
              <a:effectLst/>
              <a:latin typeface="Consolas" panose="020B0609020204030204" pitchFamily="49" charset="0"/>
            </a:endParaRPr>
          </a:p>
          <a:p>
            <a:r>
              <a:rPr lang="en-US" sz="1000" b="0" dirty="0">
                <a:solidFill>
                  <a:srgbClr val="D4D4D4"/>
                </a:solidFill>
                <a:effectLst/>
                <a:latin typeface="Consolas" panose="020B0609020204030204" pitchFamily="49" charset="0"/>
              </a:rPr>
              <a:t>  </a:t>
            </a:r>
            <a:r>
              <a:rPr lang="en-US" sz="1000" b="0" dirty="0">
                <a:solidFill>
                  <a:srgbClr val="569CD6"/>
                </a:solidFill>
                <a:effectLst/>
                <a:latin typeface="Consolas" panose="020B0609020204030204" pitchFamily="49" charset="0"/>
              </a:rPr>
              <a:t>name</a:t>
            </a:r>
            <a:r>
              <a:rPr lang="en-US" sz="1000" b="0" dirty="0">
                <a:solidFill>
                  <a:srgbClr val="D4D4D4"/>
                </a:solidFill>
                <a:effectLst/>
                <a:latin typeface="Consolas" panose="020B0609020204030204" pitchFamily="49" charset="0"/>
              </a:rPr>
              <a:t>: </a:t>
            </a:r>
            <a:r>
              <a:rPr lang="en-US" sz="1000" b="0" dirty="0">
                <a:solidFill>
                  <a:srgbClr val="CE9178"/>
                </a:solidFill>
                <a:effectLst/>
                <a:latin typeface="Consolas" panose="020B0609020204030204" pitchFamily="49" charset="0"/>
              </a:rPr>
              <a:t>flux-applier</a:t>
            </a:r>
            <a:endParaRPr lang="en-US" sz="1000" b="0" dirty="0">
              <a:solidFill>
                <a:srgbClr val="D4D4D4"/>
              </a:solidFill>
              <a:effectLst/>
              <a:latin typeface="Consolas" panose="020B0609020204030204" pitchFamily="49" charset="0"/>
            </a:endParaRPr>
          </a:p>
          <a:p>
            <a:r>
              <a:rPr lang="en-US" sz="1000" b="0" dirty="0">
                <a:solidFill>
                  <a:srgbClr val="569CD6"/>
                </a:solidFill>
                <a:effectLst/>
                <a:latin typeface="Consolas" panose="020B0609020204030204" pitchFamily="49" charset="0"/>
              </a:rPr>
              <a:t>rules</a:t>
            </a:r>
            <a:r>
              <a:rPr lang="en-US" sz="1000" b="0" dirty="0">
                <a:solidFill>
                  <a:srgbClr val="D4D4D4"/>
                </a:solidFill>
                <a:effectLst/>
                <a:latin typeface="Consolas" panose="020B0609020204030204" pitchFamily="49" charset="0"/>
              </a:rPr>
              <a:t>:</a:t>
            </a:r>
          </a:p>
          <a:p>
            <a:r>
              <a:rPr lang="en-US" sz="1000" b="0" dirty="0">
                <a:solidFill>
                  <a:srgbClr val="D4D4D4"/>
                </a:solidFill>
                <a:effectLst/>
                <a:latin typeface="Consolas" panose="020B0609020204030204" pitchFamily="49" charset="0"/>
              </a:rPr>
              <a:t>- </a:t>
            </a:r>
            <a:r>
              <a:rPr lang="en-US" sz="1000" b="0" dirty="0" err="1">
                <a:solidFill>
                  <a:srgbClr val="569CD6"/>
                </a:solidFill>
                <a:effectLst/>
                <a:latin typeface="Consolas" panose="020B0609020204030204" pitchFamily="49" charset="0"/>
              </a:rPr>
              <a:t>apiGroups</a:t>
            </a:r>
            <a:r>
              <a:rPr lang="en-US" sz="1000" b="0" dirty="0">
                <a:solidFill>
                  <a:srgbClr val="D4D4D4"/>
                </a:solidFill>
                <a:effectLst/>
                <a:latin typeface="Consolas" panose="020B0609020204030204" pitchFamily="49" charset="0"/>
              </a:rPr>
              <a:t>: [</a:t>
            </a:r>
            <a:r>
              <a:rPr lang="en-US" sz="1000" b="0" dirty="0">
                <a:solidFill>
                  <a:srgbClr val="CE9178"/>
                </a:solidFill>
                <a:effectLst/>
                <a:latin typeface="Consolas" panose="020B0609020204030204" pitchFamily="49" charset="0"/>
              </a:rPr>
              <a:t>""</a:t>
            </a:r>
            <a:r>
              <a:rPr lang="en-US" sz="1000" b="0" dirty="0">
                <a:solidFill>
                  <a:srgbClr val="D4D4D4"/>
                </a:solidFill>
                <a:effectLst/>
                <a:latin typeface="Consolas" panose="020B0609020204030204" pitchFamily="49" charset="0"/>
              </a:rPr>
              <a:t>] </a:t>
            </a:r>
            <a:r>
              <a:rPr lang="en-US" sz="1000" b="0" dirty="0">
                <a:solidFill>
                  <a:srgbClr val="6A9955"/>
                </a:solidFill>
                <a:effectLst/>
                <a:latin typeface="Consolas" panose="020B0609020204030204" pitchFamily="49" charset="0"/>
              </a:rPr>
              <a:t># "" indicates the core API group</a:t>
            </a:r>
            <a:endParaRPr lang="en-US" sz="1000" b="0" dirty="0">
              <a:solidFill>
                <a:srgbClr val="D4D4D4"/>
              </a:solidFill>
              <a:effectLst/>
              <a:latin typeface="Consolas" panose="020B0609020204030204" pitchFamily="49" charset="0"/>
            </a:endParaRPr>
          </a:p>
          <a:p>
            <a:r>
              <a:rPr lang="en-US" sz="1000" b="0" dirty="0">
                <a:solidFill>
                  <a:srgbClr val="D4D4D4"/>
                </a:solidFill>
                <a:effectLst/>
                <a:latin typeface="Consolas" panose="020B0609020204030204" pitchFamily="49" charset="0"/>
              </a:rPr>
              <a:t>  </a:t>
            </a:r>
            <a:r>
              <a:rPr lang="en-US" sz="1000" b="0" dirty="0">
                <a:solidFill>
                  <a:srgbClr val="569CD6"/>
                </a:solidFill>
                <a:effectLst/>
                <a:latin typeface="Consolas" panose="020B0609020204030204" pitchFamily="49" charset="0"/>
              </a:rPr>
              <a:t>resources</a:t>
            </a:r>
            <a:r>
              <a:rPr lang="en-US" sz="1000" b="0" dirty="0">
                <a:solidFill>
                  <a:srgbClr val="D4D4D4"/>
                </a:solidFill>
                <a:effectLst/>
                <a:latin typeface="Consolas" panose="020B0609020204030204" pitchFamily="49" charset="0"/>
              </a:rPr>
              <a:t>: [</a:t>
            </a:r>
            <a:r>
              <a:rPr lang="en-US" sz="1000" b="0" dirty="0">
                <a:solidFill>
                  <a:srgbClr val="CE9178"/>
                </a:solidFill>
                <a:effectLst/>
                <a:latin typeface="Consolas" panose="020B0609020204030204" pitchFamily="49" charset="0"/>
              </a:rPr>
              <a:t>"services"</a:t>
            </a:r>
            <a:r>
              <a:rPr lang="en-US" sz="1000" b="0" dirty="0">
                <a:solidFill>
                  <a:srgbClr val="D4D4D4"/>
                </a:solidFill>
                <a:effectLst/>
                <a:latin typeface="Consolas" panose="020B0609020204030204" pitchFamily="49" charset="0"/>
              </a:rPr>
              <a:t>]</a:t>
            </a:r>
          </a:p>
          <a:p>
            <a:r>
              <a:rPr lang="en-US" sz="1000" b="0" dirty="0">
                <a:solidFill>
                  <a:srgbClr val="D4D4D4"/>
                </a:solidFill>
                <a:effectLst/>
                <a:latin typeface="Consolas" panose="020B0609020204030204" pitchFamily="49" charset="0"/>
              </a:rPr>
              <a:t>  </a:t>
            </a:r>
            <a:r>
              <a:rPr lang="en-US" sz="1000" b="0" dirty="0">
                <a:solidFill>
                  <a:srgbClr val="569CD6"/>
                </a:solidFill>
                <a:effectLst/>
                <a:latin typeface="Consolas" panose="020B0609020204030204" pitchFamily="49" charset="0"/>
              </a:rPr>
              <a:t>verbs</a:t>
            </a:r>
            <a:r>
              <a:rPr lang="en-US" sz="1000" b="0" dirty="0">
                <a:solidFill>
                  <a:srgbClr val="D4D4D4"/>
                </a:solidFill>
                <a:effectLst/>
                <a:latin typeface="Consolas" panose="020B0609020204030204" pitchFamily="49" charset="0"/>
              </a:rPr>
              <a:t>: [</a:t>
            </a:r>
            <a:r>
              <a:rPr lang="en-US" sz="1000" b="0" dirty="0">
                <a:solidFill>
                  <a:srgbClr val="CE9178"/>
                </a:solidFill>
                <a:effectLst/>
                <a:latin typeface="Consolas" panose="020B0609020204030204" pitchFamily="49" charset="0"/>
              </a:rPr>
              <a:t>"get"</a:t>
            </a:r>
            <a:r>
              <a:rPr lang="en-US" sz="1000" b="0" dirty="0">
                <a:solidFill>
                  <a:srgbClr val="D4D4D4"/>
                </a:solidFill>
                <a:effectLst/>
                <a:latin typeface="Consolas" panose="020B0609020204030204" pitchFamily="49" charset="0"/>
              </a:rPr>
              <a:t>, </a:t>
            </a:r>
            <a:r>
              <a:rPr lang="en-US" sz="1000" b="0" dirty="0">
                <a:solidFill>
                  <a:srgbClr val="CE9178"/>
                </a:solidFill>
                <a:effectLst/>
                <a:latin typeface="Consolas" panose="020B0609020204030204" pitchFamily="49" charset="0"/>
              </a:rPr>
              <a:t>"watch"</a:t>
            </a:r>
            <a:r>
              <a:rPr lang="en-US" sz="1000" b="0" dirty="0">
                <a:solidFill>
                  <a:srgbClr val="D4D4D4"/>
                </a:solidFill>
                <a:effectLst/>
                <a:latin typeface="Consolas" panose="020B0609020204030204" pitchFamily="49" charset="0"/>
              </a:rPr>
              <a:t>, </a:t>
            </a:r>
            <a:r>
              <a:rPr lang="en-US" sz="1000" b="0" dirty="0">
                <a:solidFill>
                  <a:srgbClr val="CE9178"/>
                </a:solidFill>
                <a:effectLst/>
                <a:latin typeface="Consolas" panose="020B0609020204030204" pitchFamily="49" charset="0"/>
              </a:rPr>
              <a:t>"list"</a:t>
            </a:r>
            <a:r>
              <a:rPr lang="en-US" sz="1000" b="0" dirty="0">
                <a:solidFill>
                  <a:srgbClr val="D4D4D4"/>
                </a:solidFill>
                <a:effectLst/>
                <a:latin typeface="Consolas" panose="020B0609020204030204" pitchFamily="49" charset="0"/>
              </a:rPr>
              <a:t>, </a:t>
            </a:r>
            <a:r>
              <a:rPr lang="en-US" sz="1000" b="0" dirty="0">
                <a:solidFill>
                  <a:srgbClr val="CE9178"/>
                </a:solidFill>
                <a:effectLst/>
                <a:latin typeface="Consolas" panose="020B0609020204030204" pitchFamily="49" charset="0"/>
              </a:rPr>
              <a:t>"patch"</a:t>
            </a:r>
            <a:r>
              <a:rPr lang="en-US" sz="1000" b="0" dirty="0">
                <a:solidFill>
                  <a:srgbClr val="D4D4D4"/>
                </a:solidFill>
                <a:effectLst/>
                <a:latin typeface="Consolas" panose="020B0609020204030204" pitchFamily="49" charset="0"/>
              </a:rPr>
              <a:t>]</a:t>
            </a:r>
          </a:p>
          <a:p>
            <a:r>
              <a:rPr lang="en-US" sz="1000" b="0" dirty="0">
                <a:solidFill>
                  <a:srgbClr val="CE9178"/>
                </a:solidFill>
                <a:effectLst/>
                <a:latin typeface="Consolas" panose="020B0609020204030204" pitchFamily="49" charset="0"/>
              </a:rPr>
              <a:t>$ </a:t>
            </a:r>
            <a:r>
              <a:rPr lang="en-US" sz="1000" b="0" dirty="0" err="1">
                <a:solidFill>
                  <a:srgbClr val="CE9178"/>
                </a:solidFill>
                <a:effectLst/>
                <a:latin typeface="Consolas" panose="020B0609020204030204" pitchFamily="49" charset="0"/>
              </a:rPr>
              <a:t>kubectl</a:t>
            </a:r>
            <a:r>
              <a:rPr lang="en-US" sz="1000" b="0" dirty="0">
                <a:solidFill>
                  <a:srgbClr val="CE9178"/>
                </a:solidFill>
                <a:effectLst/>
                <a:latin typeface="Consolas" panose="020B0609020204030204" pitchFamily="49" charset="0"/>
              </a:rPr>
              <a:t> apply -f </a:t>
            </a:r>
            <a:r>
              <a:rPr lang="en-US" sz="1000" b="0" dirty="0" err="1">
                <a:solidFill>
                  <a:srgbClr val="CE9178"/>
                </a:solidFill>
                <a:effectLst/>
                <a:latin typeface="Consolas" panose="020B0609020204030204" pitchFamily="49" charset="0"/>
              </a:rPr>
              <a:t>clusterRole.yml</a:t>
            </a:r>
            <a:endParaRPr lang="en-US" sz="1000" b="0" dirty="0">
              <a:solidFill>
                <a:srgbClr val="D4D4D4"/>
              </a:solidFill>
              <a:effectLst/>
              <a:latin typeface="Consolas" panose="020B0609020204030204" pitchFamily="49" charset="0"/>
            </a:endParaRPr>
          </a:p>
          <a:p>
            <a:r>
              <a:rPr lang="en-US" sz="1000" b="0" dirty="0">
                <a:solidFill>
                  <a:srgbClr val="CE9178"/>
                </a:solidFill>
                <a:effectLst/>
                <a:latin typeface="Consolas" panose="020B0609020204030204" pitchFamily="49" charset="0"/>
              </a:rPr>
              <a:t>clusterrole.rbac.authorization.k8s.io/flux-applier created</a:t>
            </a:r>
            <a:endParaRPr lang="en-US" sz="1000" b="0" dirty="0">
              <a:solidFill>
                <a:srgbClr val="D4D4D4"/>
              </a:solidFill>
              <a:effectLst/>
              <a:latin typeface="Consolas" panose="020B0609020204030204" pitchFamily="49" charset="0"/>
            </a:endParaRPr>
          </a:p>
          <a:p>
            <a:endParaRPr lang="en-US" sz="1000" b="0" dirty="0">
              <a:solidFill>
                <a:srgbClr val="CE9178"/>
              </a:solidFill>
              <a:effectLst/>
              <a:latin typeface="Consolas" panose="020B0609020204030204" pitchFamily="49" charset="0"/>
            </a:endParaRPr>
          </a:p>
          <a:p>
            <a:r>
              <a:rPr lang="en-US" sz="1000" b="0" dirty="0">
                <a:solidFill>
                  <a:srgbClr val="CE9178"/>
                </a:solidFill>
                <a:effectLst/>
                <a:latin typeface="Consolas" panose="020B0609020204030204" pitchFamily="49" charset="0"/>
              </a:rPr>
              <a:t>$ cat </a:t>
            </a:r>
            <a:r>
              <a:rPr lang="en-US" sz="1000" b="0" dirty="0" err="1">
                <a:solidFill>
                  <a:srgbClr val="CE9178"/>
                </a:solidFill>
                <a:effectLst/>
                <a:latin typeface="Consolas" panose="020B0609020204030204" pitchFamily="49" charset="0"/>
              </a:rPr>
              <a:t>clusterRoleBinding.yml</a:t>
            </a:r>
            <a:endParaRPr lang="en-US" sz="1000" b="0" dirty="0">
              <a:solidFill>
                <a:srgbClr val="D4D4D4"/>
              </a:solidFill>
              <a:effectLst/>
              <a:latin typeface="Consolas" panose="020B0609020204030204" pitchFamily="49" charset="0"/>
            </a:endParaRPr>
          </a:p>
          <a:p>
            <a:r>
              <a:rPr lang="en-US" sz="1000" b="0" dirty="0" err="1">
                <a:solidFill>
                  <a:srgbClr val="569CD6"/>
                </a:solidFill>
                <a:effectLst/>
                <a:latin typeface="Consolas" panose="020B0609020204030204" pitchFamily="49" charset="0"/>
              </a:rPr>
              <a:t>apiVersion</a:t>
            </a:r>
            <a:r>
              <a:rPr lang="en-US" sz="1000" b="0" dirty="0">
                <a:solidFill>
                  <a:srgbClr val="D4D4D4"/>
                </a:solidFill>
                <a:effectLst/>
                <a:latin typeface="Consolas" panose="020B0609020204030204" pitchFamily="49" charset="0"/>
              </a:rPr>
              <a:t>: </a:t>
            </a:r>
            <a:r>
              <a:rPr lang="en-US" sz="1000" b="0" dirty="0">
                <a:solidFill>
                  <a:srgbClr val="CE9178"/>
                </a:solidFill>
                <a:effectLst/>
                <a:latin typeface="Consolas" panose="020B0609020204030204" pitchFamily="49" charset="0"/>
              </a:rPr>
              <a:t>rbac.authorization.k8s.io/v1</a:t>
            </a:r>
            <a:endParaRPr lang="en-US" sz="1000" b="0" dirty="0">
              <a:solidFill>
                <a:srgbClr val="D4D4D4"/>
              </a:solidFill>
              <a:effectLst/>
              <a:latin typeface="Consolas" panose="020B0609020204030204" pitchFamily="49" charset="0"/>
            </a:endParaRPr>
          </a:p>
          <a:p>
            <a:r>
              <a:rPr lang="en-US" sz="1000" b="0" dirty="0">
                <a:solidFill>
                  <a:srgbClr val="569CD6"/>
                </a:solidFill>
                <a:effectLst/>
                <a:latin typeface="Consolas" panose="020B0609020204030204" pitchFamily="49" charset="0"/>
              </a:rPr>
              <a:t>kind</a:t>
            </a:r>
            <a:r>
              <a:rPr lang="en-US" sz="1000" b="0" dirty="0">
                <a:solidFill>
                  <a:srgbClr val="D4D4D4"/>
                </a:solidFill>
                <a:effectLst/>
                <a:latin typeface="Consolas" panose="020B0609020204030204" pitchFamily="49" charset="0"/>
              </a:rPr>
              <a:t>: </a:t>
            </a:r>
            <a:r>
              <a:rPr lang="en-US" sz="1000" b="0" dirty="0" err="1">
                <a:solidFill>
                  <a:srgbClr val="CE9178"/>
                </a:solidFill>
                <a:effectLst/>
                <a:latin typeface="Consolas" panose="020B0609020204030204" pitchFamily="49" charset="0"/>
              </a:rPr>
              <a:t>ClusterRoleBinding</a:t>
            </a:r>
            <a:endParaRPr lang="en-US" sz="1000" b="0" dirty="0">
              <a:solidFill>
                <a:srgbClr val="D4D4D4"/>
              </a:solidFill>
              <a:effectLst/>
              <a:latin typeface="Consolas" panose="020B0609020204030204" pitchFamily="49" charset="0"/>
            </a:endParaRPr>
          </a:p>
          <a:p>
            <a:r>
              <a:rPr lang="en-US" sz="1000" b="0" dirty="0">
                <a:solidFill>
                  <a:srgbClr val="569CD6"/>
                </a:solidFill>
                <a:effectLst/>
                <a:latin typeface="Consolas" panose="020B0609020204030204" pitchFamily="49" charset="0"/>
              </a:rPr>
              <a:t>metadata</a:t>
            </a:r>
            <a:r>
              <a:rPr lang="en-US" sz="1000" b="0" dirty="0">
                <a:solidFill>
                  <a:srgbClr val="D4D4D4"/>
                </a:solidFill>
                <a:effectLst/>
                <a:latin typeface="Consolas" panose="020B0609020204030204" pitchFamily="49" charset="0"/>
              </a:rPr>
              <a:t>:</a:t>
            </a:r>
          </a:p>
          <a:p>
            <a:r>
              <a:rPr lang="en-US" sz="1000" b="0" dirty="0">
                <a:solidFill>
                  <a:srgbClr val="D4D4D4"/>
                </a:solidFill>
                <a:effectLst/>
                <a:latin typeface="Consolas" panose="020B0609020204030204" pitchFamily="49" charset="0"/>
              </a:rPr>
              <a:t>  </a:t>
            </a:r>
            <a:r>
              <a:rPr lang="en-US" sz="1000" b="0" dirty="0">
                <a:solidFill>
                  <a:srgbClr val="569CD6"/>
                </a:solidFill>
                <a:effectLst/>
                <a:latin typeface="Consolas" panose="020B0609020204030204" pitchFamily="49" charset="0"/>
              </a:rPr>
              <a:t>name</a:t>
            </a:r>
            <a:r>
              <a:rPr lang="en-US" sz="1000" b="0" dirty="0">
                <a:solidFill>
                  <a:srgbClr val="D4D4D4"/>
                </a:solidFill>
                <a:effectLst/>
                <a:latin typeface="Consolas" panose="020B0609020204030204" pitchFamily="49" charset="0"/>
              </a:rPr>
              <a:t>: </a:t>
            </a:r>
            <a:r>
              <a:rPr lang="en-US" sz="1000" b="0" dirty="0">
                <a:solidFill>
                  <a:srgbClr val="CE9178"/>
                </a:solidFill>
                <a:effectLst/>
                <a:latin typeface="Consolas" panose="020B0609020204030204" pitchFamily="49" charset="0"/>
              </a:rPr>
              <a:t>flux-applier-binding</a:t>
            </a:r>
            <a:endParaRPr lang="en-US" sz="1000" b="0" dirty="0">
              <a:solidFill>
                <a:srgbClr val="D4D4D4"/>
              </a:solidFill>
              <a:effectLst/>
              <a:latin typeface="Consolas" panose="020B0609020204030204" pitchFamily="49" charset="0"/>
            </a:endParaRPr>
          </a:p>
          <a:p>
            <a:r>
              <a:rPr lang="en-US" sz="1000" b="0" dirty="0" err="1">
                <a:solidFill>
                  <a:srgbClr val="569CD6"/>
                </a:solidFill>
                <a:effectLst/>
                <a:latin typeface="Consolas" panose="020B0609020204030204" pitchFamily="49" charset="0"/>
              </a:rPr>
              <a:t>roleRef</a:t>
            </a:r>
            <a:r>
              <a:rPr lang="en-US" sz="1000" b="0" dirty="0">
                <a:solidFill>
                  <a:srgbClr val="D4D4D4"/>
                </a:solidFill>
                <a:effectLst/>
                <a:latin typeface="Consolas" panose="020B0609020204030204" pitchFamily="49" charset="0"/>
              </a:rPr>
              <a:t>:</a:t>
            </a:r>
          </a:p>
          <a:p>
            <a:r>
              <a:rPr lang="en-US" sz="1000" b="0" dirty="0">
                <a:solidFill>
                  <a:srgbClr val="D4D4D4"/>
                </a:solidFill>
                <a:effectLst/>
                <a:latin typeface="Consolas" panose="020B0609020204030204" pitchFamily="49" charset="0"/>
              </a:rPr>
              <a:t>  </a:t>
            </a:r>
            <a:r>
              <a:rPr lang="en-US" sz="1000" b="0" dirty="0" err="1">
                <a:solidFill>
                  <a:srgbClr val="569CD6"/>
                </a:solidFill>
                <a:effectLst/>
                <a:latin typeface="Consolas" panose="020B0609020204030204" pitchFamily="49" charset="0"/>
              </a:rPr>
              <a:t>apiGroup</a:t>
            </a:r>
            <a:r>
              <a:rPr lang="en-US" sz="1000" b="0" dirty="0">
                <a:solidFill>
                  <a:srgbClr val="D4D4D4"/>
                </a:solidFill>
                <a:effectLst/>
                <a:latin typeface="Consolas" panose="020B0609020204030204" pitchFamily="49" charset="0"/>
              </a:rPr>
              <a:t>: </a:t>
            </a:r>
            <a:r>
              <a:rPr lang="en-US" sz="1000" b="0" dirty="0">
                <a:solidFill>
                  <a:srgbClr val="CE9178"/>
                </a:solidFill>
                <a:effectLst/>
                <a:latin typeface="Consolas" panose="020B0609020204030204" pitchFamily="49" charset="0"/>
              </a:rPr>
              <a:t>rbac.authorization.k8s.io</a:t>
            </a:r>
            <a:endParaRPr lang="en-US" sz="1000" b="0" dirty="0">
              <a:solidFill>
                <a:srgbClr val="D4D4D4"/>
              </a:solidFill>
              <a:effectLst/>
              <a:latin typeface="Consolas" panose="020B0609020204030204" pitchFamily="49" charset="0"/>
            </a:endParaRPr>
          </a:p>
          <a:p>
            <a:r>
              <a:rPr lang="en-US" sz="1000" b="0" dirty="0">
                <a:solidFill>
                  <a:srgbClr val="D4D4D4"/>
                </a:solidFill>
                <a:effectLst/>
                <a:latin typeface="Consolas" panose="020B0609020204030204" pitchFamily="49" charset="0"/>
              </a:rPr>
              <a:t>  </a:t>
            </a:r>
            <a:r>
              <a:rPr lang="en-US" sz="1000" b="0" dirty="0">
                <a:solidFill>
                  <a:srgbClr val="569CD6"/>
                </a:solidFill>
                <a:effectLst/>
                <a:latin typeface="Consolas" panose="020B0609020204030204" pitchFamily="49" charset="0"/>
              </a:rPr>
              <a:t>kind</a:t>
            </a:r>
            <a:r>
              <a:rPr lang="en-US" sz="1000" b="0" dirty="0">
                <a:solidFill>
                  <a:srgbClr val="D4D4D4"/>
                </a:solidFill>
                <a:effectLst/>
                <a:latin typeface="Consolas" panose="020B0609020204030204" pitchFamily="49" charset="0"/>
              </a:rPr>
              <a:t>: </a:t>
            </a:r>
            <a:r>
              <a:rPr lang="en-US" sz="1000" b="0" dirty="0" err="1">
                <a:solidFill>
                  <a:srgbClr val="CE9178"/>
                </a:solidFill>
                <a:effectLst/>
                <a:latin typeface="Consolas" panose="020B0609020204030204" pitchFamily="49" charset="0"/>
              </a:rPr>
              <a:t>ClusterRole</a:t>
            </a:r>
            <a:endParaRPr lang="en-US" sz="1000" b="0" dirty="0">
              <a:solidFill>
                <a:srgbClr val="D4D4D4"/>
              </a:solidFill>
              <a:effectLst/>
              <a:latin typeface="Consolas" panose="020B0609020204030204" pitchFamily="49" charset="0"/>
            </a:endParaRPr>
          </a:p>
          <a:p>
            <a:r>
              <a:rPr lang="en-US" sz="1000" b="0" dirty="0">
                <a:solidFill>
                  <a:srgbClr val="D4D4D4"/>
                </a:solidFill>
                <a:effectLst/>
                <a:latin typeface="Consolas" panose="020B0609020204030204" pitchFamily="49" charset="0"/>
              </a:rPr>
              <a:t>  </a:t>
            </a:r>
            <a:r>
              <a:rPr lang="en-US" sz="1000" b="0" dirty="0">
                <a:solidFill>
                  <a:srgbClr val="569CD6"/>
                </a:solidFill>
                <a:effectLst/>
                <a:latin typeface="Consolas" panose="020B0609020204030204" pitchFamily="49" charset="0"/>
              </a:rPr>
              <a:t>name</a:t>
            </a:r>
            <a:r>
              <a:rPr lang="en-US" sz="1000" b="0" dirty="0">
                <a:solidFill>
                  <a:srgbClr val="D4D4D4"/>
                </a:solidFill>
                <a:effectLst/>
                <a:latin typeface="Consolas" panose="020B0609020204030204" pitchFamily="49" charset="0"/>
              </a:rPr>
              <a:t>: </a:t>
            </a:r>
            <a:r>
              <a:rPr lang="en-US" sz="1000" b="0" dirty="0">
                <a:solidFill>
                  <a:srgbClr val="CE9178"/>
                </a:solidFill>
                <a:effectLst/>
                <a:latin typeface="Consolas" panose="020B0609020204030204" pitchFamily="49" charset="0"/>
              </a:rPr>
              <a:t>flux-applier</a:t>
            </a:r>
            <a:endParaRPr lang="en-US" sz="1000" b="0" dirty="0">
              <a:solidFill>
                <a:srgbClr val="D4D4D4"/>
              </a:solidFill>
              <a:effectLst/>
              <a:latin typeface="Consolas" panose="020B0609020204030204" pitchFamily="49" charset="0"/>
            </a:endParaRPr>
          </a:p>
          <a:p>
            <a:r>
              <a:rPr lang="en-US" sz="1000" b="0" dirty="0">
                <a:solidFill>
                  <a:srgbClr val="569CD6"/>
                </a:solidFill>
                <a:effectLst/>
                <a:latin typeface="Consolas" panose="020B0609020204030204" pitchFamily="49" charset="0"/>
              </a:rPr>
              <a:t>subjects</a:t>
            </a:r>
            <a:r>
              <a:rPr lang="en-US" sz="1000" b="0" dirty="0">
                <a:solidFill>
                  <a:srgbClr val="D4D4D4"/>
                </a:solidFill>
                <a:effectLst/>
                <a:latin typeface="Consolas" panose="020B0609020204030204" pitchFamily="49" charset="0"/>
              </a:rPr>
              <a:t>:</a:t>
            </a:r>
          </a:p>
          <a:p>
            <a:r>
              <a:rPr lang="en-US" sz="1000" b="0" dirty="0">
                <a:solidFill>
                  <a:srgbClr val="D4D4D4"/>
                </a:solidFill>
                <a:effectLst/>
                <a:latin typeface="Consolas" panose="020B0609020204030204" pitchFamily="49" charset="0"/>
              </a:rPr>
              <a:t>- </a:t>
            </a:r>
            <a:r>
              <a:rPr lang="en-US" sz="1000" b="0" dirty="0">
                <a:solidFill>
                  <a:srgbClr val="569CD6"/>
                </a:solidFill>
                <a:effectLst/>
                <a:latin typeface="Consolas" panose="020B0609020204030204" pitchFamily="49" charset="0"/>
              </a:rPr>
              <a:t>kind</a:t>
            </a:r>
            <a:r>
              <a:rPr lang="en-US" sz="1000" b="0" dirty="0">
                <a:solidFill>
                  <a:srgbClr val="D4D4D4"/>
                </a:solidFill>
                <a:effectLst/>
                <a:latin typeface="Consolas" panose="020B0609020204030204" pitchFamily="49" charset="0"/>
              </a:rPr>
              <a:t>: </a:t>
            </a:r>
            <a:r>
              <a:rPr lang="en-US" sz="1000" b="0" dirty="0" err="1">
                <a:solidFill>
                  <a:srgbClr val="CE9178"/>
                </a:solidFill>
                <a:effectLst/>
                <a:latin typeface="Consolas" panose="020B0609020204030204" pitchFamily="49" charset="0"/>
              </a:rPr>
              <a:t>ServiceAccount</a:t>
            </a:r>
            <a:endParaRPr lang="en-US" sz="1000" b="0" dirty="0">
              <a:solidFill>
                <a:srgbClr val="D4D4D4"/>
              </a:solidFill>
              <a:effectLst/>
              <a:latin typeface="Consolas" panose="020B0609020204030204" pitchFamily="49" charset="0"/>
            </a:endParaRPr>
          </a:p>
          <a:p>
            <a:r>
              <a:rPr lang="en-US" sz="1000" b="0" dirty="0">
                <a:solidFill>
                  <a:srgbClr val="D4D4D4"/>
                </a:solidFill>
                <a:effectLst/>
                <a:latin typeface="Consolas" panose="020B0609020204030204" pitchFamily="49" charset="0"/>
              </a:rPr>
              <a:t>  </a:t>
            </a:r>
            <a:r>
              <a:rPr lang="en-US" sz="1000" b="0" dirty="0">
                <a:solidFill>
                  <a:srgbClr val="569CD6"/>
                </a:solidFill>
                <a:effectLst/>
                <a:latin typeface="Consolas" panose="020B0609020204030204" pitchFamily="49" charset="0"/>
              </a:rPr>
              <a:t>name</a:t>
            </a:r>
            <a:r>
              <a:rPr lang="en-US" sz="1000" b="0" dirty="0">
                <a:solidFill>
                  <a:srgbClr val="D4D4D4"/>
                </a:solidFill>
                <a:effectLst/>
                <a:latin typeface="Consolas" panose="020B0609020204030204" pitchFamily="49" charset="0"/>
              </a:rPr>
              <a:t>: </a:t>
            </a:r>
            <a:r>
              <a:rPr lang="en-US" sz="1000" b="0" dirty="0">
                <a:solidFill>
                  <a:srgbClr val="CE9178"/>
                </a:solidFill>
                <a:effectLst/>
                <a:latin typeface="Consolas" panose="020B0609020204030204" pitchFamily="49" charset="0"/>
              </a:rPr>
              <a:t>flux-applier</a:t>
            </a:r>
            <a:endParaRPr lang="en-US" sz="1000" b="0" dirty="0">
              <a:solidFill>
                <a:srgbClr val="D4D4D4"/>
              </a:solidFill>
              <a:effectLst/>
              <a:latin typeface="Consolas" panose="020B0609020204030204" pitchFamily="49" charset="0"/>
            </a:endParaRPr>
          </a:p>
          <a:p>
            <a:r>
              <a:rPr lang="en-US" sz="1000" b="0" dirty="0">
                <a:solidFill>
                  <a:srgbClr val="D4D4D4"/>
                </a:solidFill>
                <a:effectLst/>
                <a:latin typeface="Consolas" panose="020B0609020204030204" pitchFamily="49" charset="0"/>
              </a:rPr>
              <a:t>  </a:t>
            </a:r>
            <a:r>
              <a:rPr lang="en-US" sz="1000" b="0" dirty="0">
                <a:solidFill>
                  <a:srgbClr val="569CD6"/>
                </a:solidFill>
                <a:effectLst/>
                <a:latin typeface="Consolas" panose="020B0609020204030204" pitchFamily="49" charset="0"/>
              </a:rPr>
              <a:t>namespace</a:t>
            </a:r>
            <a:r>
              <a:rPr lang="en-US" sz="1000" b="0" dirty="0">
                <a:solidFill>
                  <a:srgbClr val="D4D4D4"/>
                </a:solidFill>
                <a:effectLst/>
                <a:latin typeface="Consolas" panose="020B0609020204030204" pitchFamily="49" charset="0"/>
              </a:rPr>
              <a:t>: </a:t>
            </a:r>
            <a:r>
              <a:rPr lang="en-US" sz="1000" b="0" dirty="0">
                <a:solidFill>
                  <a:srgbClr val="CE9178"/>
                </a:solidFill>
                <a:effectLst/>
                <a:latin typeface="Consolas" panose="020B0609020204030204" pitchFamily="49" charset="0"/>
              </a:rPr>
              <a:t>test</a:t>
            </a:r>
            <a:endParaRPr lang="en-US" sz="1000" b="0" dirty="0">
              <a:solidFill>
                <a:srgbClr val="D4D4D4"/>
              </a:solidFill>
              <a:effectLst/>
              <a:latin typeface="Consolas" panose="020B0609020204030204" pitchFamily="49" charset="0"/>
            </a:endParaRPr>
          </a:p>
          <a:p>
            <a:r>
              <a:rPr lang="en-US" sz="1000" b="0" dirty="0">
                <a:solidFill>
                  <a:srgbClr val="CE9178"/>
                </a:solidFill>
                <a:effectLst/>
                <a:latin typeface="Consolas" panose="020B0609020204030204" pitchFamily="49" charset="0"/>
              </a:rPr>
              <a:t>$ </a:t>
            </a:r>
            <a:r>
              <a:rPr lang="en-US" sz="1000" b="0" dirty="0" err="1">
                <a:solidFill>
                  <a:srgbClr val="CE9178"/>
                </a:solidFill>
                <a:effectLst/>
                <a:latin typeface="Consolas" panose="020B0609020204030204" pitchFamily="49" charset="0"/>
              </a:rPr>
              <a:t>kubectl</a:t>
            </a:r>
            <a:r>
              <a:rPr lang="en-US" sz="1000" b="0" dirty="0">
                <a:solidFill>
                  <a:srgbClr val="CE9178"/>
                </a:solidFill>
                <a:effectLst/>
                <a:latin typeface="Consolas" panose="020B0609020204030204" pitchFamily="49" charset="0"/>
              </a:rPr>
              <a:t> apply -f </a:t>
            </a:r>
            <a:r>
              <a:rPr lang="en-US" sz="1000" b="0" dirty="0" err="1">
                <a:solidFill>
                  <a:srgbClr val="CE9178"/>
                </a:solidFill>
                <a:effectLst/>
                <a:latin typeface="Consolas" panose="020B0609020204030204" pitchFamily="49" charset="0"/>
              </a:rPr>
              <a:t>clusterRoleBinding.yml</a:t>
            </a:r>
            <a:endParaRPr lang="en-US" sz="1000" b="0" dirty="0">
              <a:solidFill>
                <a:srgbClr val="D4D4D4"/>
              </a:solidFill>
              <a:effectLst/>
              <a:latin typeface="Consolas" panose="020B0609020204030204" pitchFamily="49" charset="0"/>
            </a:endParaRPr>
          </a:p>
          <a:p>
            <a:r>
              <a:rPr lang="en-US" sz="1000" b="0" dirty="0">
                <a:solidFill>
                  <a:srgbClr val="CE9178"/>
                </a:solidFill>
                <a:effectLst/>
                <a:latin typeface="Consolas" panose="020B0609020204030204" pitchFamily="49" charset="0"/>
              </a:rPr>
              <a:t>clusterrolebinding.rbac.authorization.k8s.io/flux-applier-binding created</a:t>
            </a:r>
            <a:endParaRPr lang="en-US" sz="1000" b="0" dirty="0">
              <a:solidFill>
                <a:srgbClr val="D4D4D4"/>
              </a:solidFill>
              <a:effectLst/>
              <a:latin typeface="Consolas" panose="020B0609020204030204" pitchFamily="49" charset="0"/>
            </a:endParaRPr>
          </a:p>
          <a:p>
            <a:endParaRPr lang="en-US" sz="1000" dirty="0"/>
          </a:p>
        </p:txBody>
      </p:sp>
      <p:sp>
        <p:nvSpPr>
          <p:cNvPr id="7" name="TextBox 6">
            <a:extLst>
              <a:ext uri="{FF2B5EF4-FFF2-40B4-BE49-F238E27FC236}">
                <a16:creationId xmlns:a16="http://schemas.microsoft.com/office/drawing/2014/main" id="{1BF6994E-30B1-E75C-EE15-3B4F5F97FC04}"/>
              </a:ext>
            </a:extLst>
          </p:cNvPr>
          <p:cNvSpPr txBox="1"/>
          <p:nvPr/>
        </p:nvSpPr>
        <p:spPr>
          <a:xfrm>
            <a:off x="311700" y="3128815"/>
            <a:ext cx="3875739" cy="1569660"/>
          </a:xfrm>
          <a:prstGeom prst="rect">
            <a:avLst/>
          </a:prstGeom>
          <a:noFill/>
        </p:spPr>
        <p:txBody>
          <a:bodyPr wrap="square" rtlCol="0">
            <a:spAutoFit/>
          </a:bodyPr>
          <a:lstStyle/>
          <a:p>
            <a:r>
              <a:rPr lang="en-US" sz="1200" dirty="0">
                <a:latin typeface="Consolas" panose="020B0609020204030204" pitchFamily="49" charset="0"/>
              </a:rPr>
              <a:t>$ </a:t>
            </a:r>
            <a:r>
              <a:rPr lang="en-US" sz="1200" dirty="0" err="1">
                <a:latin typeface="Consolas" panose="020B0609020204030204" pitchFamily="49" charset="0"/>
              </a:rPr>
              <a:t>kubectl</a:t>
            </a:r>
            <a:r>
              <a:rPr lang="en-US" sz="1200" dirty="0">
                <a:latin typeface="Consolas" panose="020B0609020204030204" pitchFamily="49" charset="0"/>
              </a:rPr>
              <a:t> create secret docker-registry -n test </a:t>
            </a:r>
            <a:r>
              <a:rPr lang="en-US" sz="1200" dirty="0" err="1">
                <a:latin typeface="Consolas" panose="020B0609020204030204" pitchFamily="49" charset="0"/>
              </a:rPr>
              <a:t>regcred</a:t>
            </a:r>
            <a:r>
              <a:rPr lang="en-US" sz="1200" dirty="0">
                <a:latin typeface="Consolas" panose="020B0609020204030204" pitchFamily="49" charset="0"/>
              </a:rPr>
              <a:t> --docker-server="https://idjac</a:t>
            </a:r>
          </a:p>
          <a:p>
            <a:r>
              <a:rPr lang="en-US" sz="1200" dirty="0">
                <a:latin typeface="Consolas" panose="020B0609020204030204" pitchFamily="49" charset="0"/>
              </a:rPr>
              <a:t>rdemo02.azurecr.io/v1/" --docker-username="idjacrdemo02" --docker-password="*****************" --docker-email="</a:t>
            </a:r>
            <a:r>
              <a:rPr lang="en-US" sz="1200" dirty="0" err="1">
                <a:latin typeface="Consolas" panose="020B0609020204030204" pitchFamily="49" charset="0"/>
              </a:rPr>
              <a:t>isaac.johnson@gmai</a:t>
            </a:r>
            <a:endParaRPr lang="en-US" sz="1200" dirty="0">
              <a:latin typeface="Consolas" panose="020B0609020204030204" pitchFamily="49" charset="0"/>
            </a:endParaRPr>
          </a:p>
          <a:p>
            <a:r>
              <a:rPr lang="en-US" sz="1200" dirty="0">
                <a:latin typeface="Consolas" panose="020B0609020204030204" pitchFamily="49" charset="0"/>
              </a:rPr>
              <a:t>l.com" -n test</a:t>
            </a:r>
          </a:p>
          <a:p>
            <a:r>
              <a:rPr lang="en-US" sz="1200" dirty="0">
                <a:latin typeface="Consolas" panose="020B0609020204030204" pitchFamily="49" charset="0"/>
              </a:rPr>
              <a:t>secret/</a:t>
            </a:r>
            <a:r>
              <a:rPr lang="en-US" sz="1200" dirty="0" err="1">
                <a:latin typeface="Consolas" panose="020B0609020204030204" pitchFamily="49" charset="0"/>
              </a:rPr>
              <a:t>regcred</a:t>
            </a:r>
            <a:r>
              <a:rPr lang="en-US" sz="1200" dirty="0">
                <a:latin typeface="Consolas" panose="020B0609020204030204" pitchFamily="49" charset="0"/>
              </a:rPr>
              <a:t> created</a:t>
            </a:r>
          </a:p>
        </p:txBody>
      </p:sp>
    </p:spTree>
    <p:extLst>
      <p:ext uri="{BB962C8B-B14F-4D97-AF65-F5344CB8AC3E}">
        <p14:creationId xmlns:p14="http://schemas.microsoft.com/office/powerpoint/2010/main" val="2470865858"/>
      </p:ext>
    </p:extLst>
  </p:cSld>
  <p:clrMapOvr>
    <a:masterClrMapping/>
  </p:clrMapOvr>
  <mc:AlternateContent xmlns:mc="http://schemas.openxmlformats.org/markup-compatibility/2006" xmlns:p14="http://schemas.microsoft.com/office/powerpoint/2010/main">
    <mc:Choice Requires="p14">
      <p:transition spd="slow" p14:dur="2000" advTm="37742"/>
    </mc:Choice>
    <mc:Fallback xmlns="">
      <p:transition spd="slow" advTm="3774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9"/>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Patterns into SRE</a:t>
            </a:r>
            <a:endParaRPr/>
          </a:p>
        </p:txBody>
      </p:sp>
      <p:sp>
        <p:nvSpPr>
          <p:cNvPr id="115" name="Google Shape;115;p19"/>
          <p:cNvSpPr txBox="1">
            <a:spLocks noGrp="1"/>
          </p:cNvSpPr>
          <p:nvPr>
            <p:ph type="body" idx="1"/>
          </p:nvPr>
        </p:nvSpPr>
        <p:spPr>
          <a:xfrm>
            <a:off x="311700" y="1152475"/>
            <a:ext cx="1860000" cy="38010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a:t>Growth of DevOps with a focus on "Culture"</a:t>
            </a:r>
            <a:endParaRPr/>
          </a:p>
          <a:p>
            <a:pPr marL="457200" lvl="0" indent="-325755" algn="l" rtl="0">
              <a:spcBef>
                <a:spcPts val="1200"/>
              </a:spcBef>
              <a:spcAft>
                <a:spcPts val="0"/>
              </a:spcAft>
              <a:buSzPct val="100000"/>
              <a:buChar char="-"/>
            </a:pPr>
            <a:r>
              <a:rPr lang="en"/>
              <a:t>Expanded the domain</a:t>
            </a:r>
            <a:endParaRPr/>
          </a:p>
          <a:p>
            <a:pPr marL="457200" lvl="0" indent="-325755" algn="l" rtl="0">
              <a:spcBef>
                <a:spcPts val="0"/>
              </a:spcBef>
              <a:spcAft>
                <a:spcPts val="0"/>
              </a:spcAft>
              <a:buSzPct val="100000"/>
              <a:buChar char="-"/>
            </a:pPr>
            <a:r>
              <a:rPr lang="en"/>
              <a:t>Muddied the waters on ownership</a:t>
            </a:r>
            <a:endParaRPr/>
          </a:p>
          <a:p>
            <a:pPr marL="0" lvl="0" indent="0" algn="l" rtl="0">
              <a:spcBef>
                <a:spcPts val="1200"/>
              </a:spcBef>
              <a:spcAft>
                <a:spcPts val="0"/>
              </a:spcAft>
              <a:buNone/>
            </a:pPr>
            <a:r>
              <a:rPr lang="en"/>
              <a:t>SRE</a:t>
            </a:r>
            <a:endParaRPr/>
          </a:p>
          <a:p>
            <a:pPr marL="457200" lvl="0" indent="-325755" algn="l" rtl="0">
              <a:spcBef>
                <a:spcPts val="1200"/>
              </a:spcBef>
              <a:spcAft>
                <a:spcPts val="0"/>
              </a:spcAft>
              <a:buSzPct val="100000"/>
              <a:buChar char="-"/>
            </a:pPr>
            <a:r>
              <a:rPr lang="en"/>
              <a:t>Focus on Applying DevOps to Operations</a:t>
            </a:r>
            <a:endParaRPr/>
          </a:p>
        </p:txBody>
      </p:sp>
      <p:sp>
        <p:nvSpPr>
          <p:cNvPr id="116" name="Google Shape;116;p19"/>
          <p:cNvSpPr/>
          <p:nvPr/>
        </p:nvSpPr>
        <p:spPr>
          <a:xfrm rot="2700000">
            <a:off x="2960681" y="3346709"/>
            <a:ext cx="1072964" cy="1072964"/>
          </a:xfrm>
          <a:prstGeom prst="teardrop">
            <a:avLst>
              <a:gd name="adj" fmla="val 10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9"/>
          <p:cNvSpPr/>
          <p:nvPr/>
        </p:nvSpPr>
        <p:spPr>
          <a:xfrm rot="-8100000">
            <a:off x="4678628" y="3346625"/>
            <a:ext cx="1072964" cy="1072964"/>
          </a:xfrm>
          <a:prstGeom prst="teardrop">
            <a:avLst>
              <a:gd name="adj" fmla="val 10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9"/>
          <p:cNvSpPr/>
          <p:nvPr/>
        </p:nvSpPr>
        <p:spPr>
          <a:xfrm rot="8100000">
            <a:off x="3903515" y="1438343"/>
            <a:ext cx="1072964" cy="1072964"/>
          </a:xfrm>
          <a:prstGeom prst="teardrop">
            <a:avLst>
              <a:gd name="adj" fmla="val 9716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9"/>
          <p:cNvSpPr txBox="1"/>
          <p:nvPr/>
        </p:nvSpPr>
        <p:spPr>
          <a:xfrm>
            <a:off x="4062988" y="1714775"/>
            <a:ext cx="7377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t>PM</a:t>
            </a:r>
            <a:endParaRPr sz="2300"/>
          </a:p>
        </p:txBody>
      </p:sp>
      <p:sp>
        <p:nvSpPr>
          <p:cNvPr id="120" name="Google Shape;120;p19"/>
          <p:cNvSpPr txBox="1"/>
          <p:nvPr/>
        </p:nvSpPr>
        <p:spPr>
          <a:xfrm>
            <a:off x="3128313" y="3613675"/>
            <a:ext cx="7377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t>SW</a:t>
            </a:r>
            <a:endParaRPr sz="2300"/>
          </a:p>
        </p:txBody>
      </p:sp>
      <p:sp>
        <p:nvSpPr>
          <p:cNvPr id="121" name="Google Shape;121;p19"/>
          <p:cNvSpPr txBox="1"/>
          <p:nvPr/>
        </p:nvSpPr>
        <p:spPr>
          <a:xfrm>
            <a:off x="4844813" y="3613675"/>
            <a:ext cx="8634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t>OPs</a:t>
            </a:r>
            <a:endParaRPr sz="2300"/>
          </a:p>
        </p:txBody>
      </p:sp>
      <p:sp>
        <p:nvSpPr>
          <p:cNvPr id="122" name="Google Shape;122;p19"/>
          <p:cNvSpPr/>
          <p:nvPr/>
        </p:nvSpPr>
        <p:spPr>
          <a:xfrm>
            <a:off x="4208713" y="3741625"/>
            <a:ext cx="293400" cy="268200"/>
          </a:xfrm>
          <a:prstGeom prst="ellipse">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3" name="Google Shape;123;p19"/>
          <p:cNvCxnSpPr>
            <a:endCxn id="122" idx="1"/>
          </p:cNvCxnSpPr>
          <p:nvPr/>
        </p:nvCxnSpPr>
        <p:spPr>
          <a:xfrm>
            <a:off x="3287480" y="2741702"/>
            <a:ext cx="964200" cy="1039200"/>
          </a:xfrm>
          <a:prstGeom prst="straightConnector1">
            <a:avLst/>
          </a:prstGeom>
          <a:noFill/>
          <a:ln w="9525" cap="flat" cmpd="sng">
            <a:solidFill>
              <a:schemeClr val="dk2"/>
            </a:solidFill>
            <a:prstDash val="solid"/>
            <a:round/>
            <a:headEnd type="none" w="med" len="med"/>
            <a:tailEnd type="triangle" w="med" len="med"/>
          </a:ln>
        </p:spPr>
      </p:cxnSp>
      <p:sp>
        <p:nvSpPr>
          <p:cNvPr id="124" name="Google Shape;124;p19"/>
          <p:cNvSpPr txBox="1"/>
          <p:nvPr/>
        </p:nvSpPr>
        <p:spPr>
          <a:xfrm>
            <a:off x="2667338" y="2449625"/>
            <a:ext cx="93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DevOps</a:t>
            </a:r>
            <a:endParaRPr/>
          </a:p>
        </p:txBody>
      </p:sp>
      <p:sp>
        <p:nvSpPr>
          <p:cNvPr id="125" name="Google Shape;125;p19"/>
          <p:cNvSpPr/>
          <p:nvPr/>
        </p:nvSpPr>
        <p:spPr>
          <a:xfrm>
            <a:off x="4029538" y="2666225"/>
            <a:ext cx="804600" cy="217800"/>
          </a:xfrm>
          <a:prstGeom prst="ellipse">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agile</a:t>
            </a:r>
            <a:endParaRPr sz="1400" dirty="0"/>
          </a:p>
        </p:txBody>
      </p:sp>
      <p:sp>
        <p:nvSpPr>
          <p:cNvPr id="126" name="Google Shape;126;p19"/>
          <p:cNvSpPr/>
          <p:nvPr/>
        </p:nvSpPr>
        <p:spPr>
          <a:xfrm>
            <a:off x="3522963" y="4078425"/>
            <a:ext cx="293400" cy="268200"/>
          </a:xfrm>
          <a:prstGeom prst="ellipse">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7" name="Google Shape;127;p19"/>
          <p:cNvCxnSpPr>
            <a:endCxn id="126" idx="5"/>
          </p:cNvCxnSpPr>
          <p:nvPr/>
        </p:nvCxnSpPr>
        <p:spPr>
          <a:xfrm rot="10800000">
            <a:off x="3773395" y="4307348"/>
            <a:ext cx="586800" cy="311700"/>
          </a:xfrm>
          <a:prstGeom prst="straightConnector1">
            <a:avLst/>
          </a:prstGeom>
          <a:noFill/>
          <a:ln w="9525" cap="flat" cmpd="sng">
            <a:solidFill>
              <a:schemeClr val="dk2"/>
            </a:solidFill>
            <a:prstDash val="solid"/>
            <a:round/>
            <a:headEnd type="none" w="med" len="med"/>
            <a:tailEnd type="triangle" w="med" len="med"/>
          </a:ln>
        </p:spPr>
      </p:cxnSp>
      <p:sp>
        <p:nvSpPr>
          <p:cNvPr id="128" name="Google Shape;128;p19"/>
          <p:cNvSpPr txBox="1"/>
          <p:nvPr/>
        </p:nvSpPr>
        <p:spPr>
          <a:xfrm>
            <a:off x="4293188" y="4489625"/>
            <a:ext cx="60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QA</a:t>
            </a:r>
            <a:endParaRPr/>
          </a:p>
        </p:txBody>
      </p:sp>
      <p:sp>
        <p:nvSpPr>
          <p:cNvPr id="129" name="Google Shape;129;p19"/>
          <p:cNvSpPr/>
          <p:nvPr/>
        </p:nvSpPr>
        <p:spPr>
          <a:xfrm rot="2700000">
            <a:off x="6046531" y="3346709"/>
            <a:ext cx="1072964" cy="1072964"/>
          </a:xfrm>
          <a:prstGeom prst="teardrop">
            <a:avLst>
              <a:gd name="adj" fmla="val 10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9"/>
          <p:cNvSpPr/>
          <p:nvPr/>
        </p:nvSpPr>
        <p:spPr>
          <a:xfrm rot="-8100000">
            <a:off x="7764478" y="3346625"/>
            <a:ext cx="1072964" cy="1072964"/>
          </a:xfrm>
          <a:prstGeom prst="teardrop">
            <a:avLst>
              <a:gd name="adj" fmla="val 10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9"/>
          <p:cNvSpPr/>
          <p:nvPr/>
        </p:nvSpPr>
        <p:spPr>
          <a:xfrm rot="8100000">
            <a:off x="6835090" y="1363093"/>
            <a:ext cx="1072964" cy="1072964"/>
          </a:xfrm>
          <a:prstGeom prst="teardrop">
            <a:avLst>
              <a:gd name="adj" fmla="val 9716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9"/>
          <p:cNvSpPr txBox="1"/>
          <p:nvPr/>
        </p:nvSpPr>
        <p:spPr>
          <a:xfrm>
            <a:off x="6994563" y="1639525"/>
            <a:ext cx="7377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t>PM</a:t>
            </a:r>
            <a:endParaRPr sz="2300"/>
          </a:p>
        </p:txBody>
      </p:sp>
      <p:sp>
        <p:nvSpPr>
          <p:cNvPr id="133" name="Google Shape;133;p19"/>
          <p:cNvSpPr txBox="1"/>
          <p:nvPr/>
        </p:nvSpPr>
        <p:spPr>
          <a:xfrm>
            <a:off x="6214163" y="3613675"/>
            <a:ext cx="7377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t>SW</a:t>
            </a:r>
            <a:endParaRPr sz="2300"/>
          </a:p>
        </p:txBody>
      </p:sp>
      <p:sp>
        <p:nvSpPr>
          <p:cNvPr id="134" name="Google Shape;134;p19"/>
          <p:cNvSpPr txBox="1"/>
          <p:nvPr/>
        </p:nvSpPr>
        <p:spPr>
          <a:xfrm>
            <a:off x="7930663" y="3613675"/>
            <a:ext cx="8634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t>OPs</a:t>
            </a:r>
            <a:endParaRPr sz="2300"/>
          </a:p>
        </p:txBody>
      </p:sp>
      <p:sp>
        <p:nvSpPr>
          <p:cNvPr id="135" name="Google Shape;135;p19"/>
          <p:cNvSpPr txBox="1"/>
          <p:nvPr/>
        </p:nvSpPr>
        <p:spPr>
          <a:xfrm>
            <a:off x="6951863" y="3124500"/>
            <a:ext cx="93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DevOps</a:t>
            </a:r>
            <a:endParaRPr/>
          </a:p>
        </p:txBody>
      </p:sp>
      <p:sp>
        <p:nvSpPr>
          <p:cNvPr id="136" name="Google Shape;136;p19"/>
          <p:cNvSpPr/>
          <p:nvPr/>
        </p:nvSpPr>
        <p:spPr>
          <a:xfrm>
            <a:off x="6961113" y="2590975"/>
            <a:ext cx="804600" cy="217800"/>
          </a:xfrm>
          <a:prstGeom prst="ellipse">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agile</a:t>
            </a:r>
            <a:endParaRPr sz="1400" dirty="0"/>
          </a:p>
        </p:txBody>
      </p:sp>
      <p:sp>
        <p:nvSpPr>
          <p:cNvPr id="137" name="Google Shape;137;p19"/>
          <p:cNvSpPr/>
          <p:nvPr/>
        </p:nvSpPr>
        <p:spPr>
          <a:xfrm>
            <a:off x="6608813" y="4078425"/>
            <a:ext cx="293400" cy="268200"/>
          </a:xfrm>
          <a:prstGeom prst="ellipse">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8" name="Google Shape;138;p19"/>
          <p:cNvCxnSpPr>
            <a:endCxn id="137" idx="5"/>
          </p:cNvCxnSpPr>
          <p:nvPr/>
        </p:nvCxnSpPr>
        <p:spPr>
          <a:xfrm rot="10800000" flipH="1">
            <a:off x="6512145" y="4307348"/>
            <a:ext cx="347100" cy="419700"/>
          </a:xfrm>
          <a:prstGeom prst="straightConnector1">
            <a:avLst/>
          </a:prstGeom>
          <a:noFill/>
          <a:ln w="9525" cap="flat" cmpd="sng">
            <a:solidFill>
              <a:schemeClr val="dk2"/>
            </a:solidFill>
            <a:prstDash val="solid"/>
            <a:round/>
            <a:headEnd type="none" w="med" len="med"/>
            <a:tailEnd type="triangle" w="med" len="med"/>
          </a:ln>
        </p:spPr>
      </p:cxnSp>
      <p:sp>
        <p:nvSpPr>
          <p:cNvPr id="139" name="Google Shape;139;p19"/>
          <p:cNvSpPr txBox="1"/>
          <p:nvPr/>
        </p:nvSpPr>
        <p:spPr>
          <a:xfrm>
            <a:off x="6174313" y="4553275"/>
            <a:ext cx="60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QA</a:t>
            </a:r>
            <a:endParaRPr/>
          </a:p>
        </p:txBody>
      </p:sp>
      <p:pic>
        <p:nvPicPr>
          <p:cNvPr id="140" name="Google Shape;140;p19"/>
          <p:cNvPicPr preferRelativeResize="0"/>
          <p:nvPr/>
        </p:nvPicPr>
        <p:blipFill>
          <a:blip r:embed="rId3">
            <a:alphaModFix amt="44000"/>
          </a:blip>
          <a:stretch>
            <a:fillRect/>
          </a:stretch>
        </p:blipFill>
        <p:spPr>
          <a:xfrm>
            <a:off x="6297175" y="2808799"/>
            <a:ext cx="2148800" cy="2148800"/>
          </a:xfrm>
          <a:prstGeom prst="rect">
            <a:avLst/>
          </a:prstGeom>
          <a:noFill/>
          <a:ln>
            <a:noFill/>
          </a:ln>
        </p:spPr>
      </p:pic>
      <p:sp>
        <p:nvSpPr>
          <p:cNvPr id="141" name="Google Shape;141;p19"/>
          <p:cNvSpPr/>
          <p:nvPr/>
        </p:nvSpPr>
        <p:spPr>
          <a:xfrm>
            <a:off x="7266600" y="3738050"/>
            <a:ext cx="347100" cy="3117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9"/>
          <p:cNvSpPr txBox="1"/>
          <p:nvPr/>
        </p:nvSpPr>
        <p:spPr>
          <a:xfrm>
            <a:off x="5657375" y="2581450"/>
            <a:ext cx="93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SRE</a:t>
            </a:r>
            <a:endParaRPr/>
          </a:p>
        </p:txBody>
      </p:sp>
      <p:cxnSp>
        <p:nvCxnSpPr>
          <p:cNvPr id="143" name="Google Shape;143;p19"/>
          <p:cNvCxnSpPr>
            <a:endCxn id="141" idx="1"/>
          </p:cNvCxnSpPr>
          <p:nvPr/>
        </p:nvCxnSpPr>
        <p:spPr>
          <a:xfrm>
            <a:off x="6160332" y="2807797"/>
            <a:ext cx="1157100" cy="9759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mc:AlternateContent xmlns:mc="http://schemas.openxmlformats.org/markup-compatibility/2006" xmlns:p14="http://schemas.microsoft.com/office/powerpoint/2010/main">
    <mc:Choice Requires="p14">
      <p:transition spd="slow" p14:dur="2000" advTm="51229"/>
    </mc:Choice>
    <mc:Fallback xmlns="">
      <p:transition spd="slow" advTm="51229"/>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66AB5-8048-04D8-487E-F36AB12E1DA7}"/>
              </a:ext>
            </a:extLst>
          </p:cNvPr>
          <p:cNvSpPr>
            <a:spLocks noGrp="1"/>
          </p:cNvSpPr>
          <p:nvPr>
            <p:ph type="title"/>
          </p:nvPr>
        </p:nvSpPr>
        <p:spPr/>
        <p:txBody>
          <a:bodyPr>
            <a:normAutofit/>
          </a:bodyPr>
          <a:lstStyle/>
          <a:p>
            <a:r>
              <a:rPr lang="en-US" dirty="0" err="1"/>
              <a:t>Gitops</a:t>
            </a:r>
            <a:r>
              <a:rPr lang="en-US" dirty="0"/>
              <a:t> deployments</a:t>
            </a:r>
          </a:p>
        </p:txBody>
      </p:sp>
      <p:sp>
        <p:nvSpPr>
          <p:cNvPr id="3" name="Text Placeholder 2">
            <a:extLst>
              <a:ext uri="{FF2B5EF4-FFF2-40B4-BE49-F238E27FC236}">
                <a16:creationId xmlns:a16="http://schemas.microsoft.com/office/drawing/2014/main" id="{4ED0CC77-D0EC-D9E5-C566-9D9DEBC5ADA0}"/>
              </a:ext>
            </a:extLst>
          </p:cNvPr>
          <p:cNvSpPr>
            <a:spLocks noGrp="1"/>
          </p:cNvSpPr>
          <p:nvPr>
            <p:ph type="body" idx="1"/>
          </p:nvPr>
        </p:nvSpPr>
        <p:spPr/>
        <p:txBody>
          <a:bodyPr/>
          <a:lstStyle/>
          <a:p>
            <a:r>
              <a:rPr lang="en-US" dirty="0"/>
              <a:t>objects</a:t>
            </a:r>
          </a:p>
        </p:txBody>
      </p:sp>
      <p:sp>
        <p:nvSpPr>
          <p:cNvPr id="4" name="Text Placeholder 3">
            <a:extLst>
              <a:ext uri="{FF2B5EF4-FFF2-40B4-BE49-F238E27FC236}">
                <a16:creationId xmlns:a16="http://schemas.microsoft.com/office/drawing/2014/main" id="{ACE0A353-060E-2BBA-20EC-EDDBF8021D0E}"/>
              </a:ext>
            </a:extLst>
          </p:cNvPr>
          <p:cNvSpPr>
            <a:spLocks noGrp="1"/>
          </p:cNvSpPr>
          <p:nvPr>
            <p:ph type="body" idx="2"/>
          </p:nvPr>
        </p:nvSpPr>
        <p:spPr/>
        <p:txBody>
          <a:bodyPr/>
          <a:lstStyle/>
          <a:p>
            <a:r>
              <a:rPr lang="en-US" dirty="0"/>
              <a:t>Last sync times</a:t>
            </a:r>
          </a:p>
        </p:txBody>
      </p:sp>
      <p:pic>
        <p:nvPicPr>
          <p:cNvPr id="6" name="Picture 5">
            <a:extLst>
              <a:ext uri="{FF2B5EF4-FFF2-40B4-BE49-F238E27FC236}">
                <a16:creationId xmlns:a16="http://schemas.microsoft.com/office/drawing/2014/main" id="{2F6DA46D-3F02-25CE-1D13-A23DC35E7832}"/>
              </a:ext>
            </a:extLst>
          </p:cNvPr>
          <p:cNvPicPr>
            <a:picLocks noChangeAspect="1"/>
          </p:cNvPicPr>
          <p:nvPr/>
        </p:nvPicPr>
        <p:blipFill>
          <a:blip r:embed="rId2"/>
          <a:stretch>
            <a:fillRect/>
          </a:stretch>
        </p:blipFill>
        <p:spPr>
          <a:xfrm>
            <a:off x="0" y="1867781"/>
            <a:ext cx="9144000" cy="2239210"/>
          </a:xfrm>
          <a:prstGeom prst="rect">
            <a:avLst/>
          </a:prstGeom>
        </p:spPr>
      </p:pic>
    </p:spTree>
    <p:extLst>
      <p:ext uri="{BB962C8B-B14F-4D97-AF65-F5344CB8AC3E}">
        <p14:creationId xmlns:p14="http://schemas.microsoft.com/office/powerpoint/2010/main" val="3598371451"/>
      </p:ext>
    </p:extLst>
  </p:cSld>
  <p:clrMapOvr>
    <a:masterClrMapping/>
  </p:clrMapOvr>
  <mc:AlternateContent xmlns:mc="http://schemas.openxmlformats.org/markup-compatibility/2006" xmlns:p14="http://schemas.microsoft.com/office/powerpoint/2010/main">
    <mc:Choice Requires="p14">
      <p:transition spd="slow" p14:dur="2000" advTm="14463"/>
    </mc:Choice>
    <mc:Fallback xmlns="">
      <p:transition spd="slow" advTm="14463"/>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2EB23-F30E-1E62-31DD-1D53A41CD30D}"/>
              </a:ext>
            </a:extLst>
          </p:cNvPr>
          <p:cNvSpPr>
            <a:spLocks noGrp="1"/>
          </p:cNvSpPr>
          <p:nvPr>
            <p:ph type="title"/>
          </p:nvPr>
        </p:nvSpPr>
        <p:spPr/>
        <p:txBody>
          <a:bodyPr>
            <a:normAutofit/>
          </a:bodyPr>
          <a:lstStyle/>
          <a:p>
            <a:r>
              <a:rPr lang="en-US" dirty="0"/>
              <a:t>Verification (see deployed app)</a:t>
            </a:r>
          </a:p>
        </p:txBody>
      </p:sp>
      <p:sp>
        <p:nvSpPr>
          <p:cNvPr id="3" name="Text Placeholder 2">
            <a:extLst>
              <a:ext uri="{FF2B5EF4-FFF2-40B4-BE49-F238E27FC236}">
                <a16:creationId xmlns:a16="http://schemas.microsoft.com/office/drawing/2014/main" id="{C7C58FED-61FB-5FB3-6676-C07A6368F5B7}"/>
              </a:ext>
            </a:extLst>
          </p:cNvPr>
          <p:cNvSpPr>
            <a:spLocks noGrp="1"/>
          </p:cNvSpPr>
          <p:nvPr>
            <p:ph type="body" idx="1"/>
          </p:nvPr>
        </p:nvSpPr>
        <p:spPr>
          <a:xfrm>
            <a:off x="311700" y="1152475"/>
            <a:ext cx="1987119" cy="3416400"/>
          </a:xfrm>
        </p:spPr>
        <p:txBody>
          <a:bodyPr/>
          <a:lstStyle/>
          <a:p>
            <a:r>
              <a:rPr lang="en-US" dirty="0"/>
              <a:t>We can see pods were deployed, </a:t>
            </a:r>
            <a:r>
              <a:rPr lang="en-US" dirty="0" err="1"/>
              <a:t>kustomization</a:t>
            </a:r>
            <a:r>
              <a:rPr lang="en-US" dirty="0"/>
              <a:t> applied the private CR</a:t>
            </a:r>
          </a:p>
          <a:p>
            <a:r>
              <a:rPr lang="en-US" dirty="0"/>
              <a:t>Service was created with an External LB that has public IP</a:t>
            </a:r>
          </a:p>
        </p:txBody>
      </p:sp>
      <p:pic>
        <p:nvPicPr>
          <p:cNvPr id="12" name="Picture 11">
            <a:extLst>
              <a:ext uri="{FF2B5EF4-FFF2-40B4-BE49-F238E27FC236}">
                <a16:creationId xmlns:a16="http://schemas.microsoft.com/office/drawing/2014/main" id="{9B0E0D09-CAE4-A2D9-98EF-8F90EB91C766}"/>
              </a:ext>
            </a:extLst>
          </p:cNvPr>
          <p:cNvPicPr>
            <a:picLocks noChangeAspect="1"/>
          </p:cNvPicPr>
          <p:nvPr/>
        </p:nvPicPr>
        <p:blipFill>
          <a:blip r:embed="rId2"/>
          <a:stretch>
            <a:fillRect/>
          </a:stretch>
        </p:blipFill>
        <p:spPr>
          <a:xfrm>
            <a:off x="4311601" y="2800404"/>
            <a:ext cx="4544059" cy="13813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4B597F27-1A42-F28C-5F6A-AF77A999CCB2}"/>
              </a:ext>
            </a:extLst>
          </p:cNvPr>
          <p:cNvPicPr>
            <a:picLocks noChangeAspect="1"/>
          </p:cNvPicPr>
          <p:nvPr/>
        </p:nvPicPr>
        <p:blipFill>
          <a:blip r:embed="rId3"/>
          <a:stretch>
            <a:fillRect/>
          </a:stretch>
        </p:blipFill>
        <p:spPr>
          <a:xfrm>
            <a:off x="2494070" y="1246231"/>
            <a:ext cx="6496957" cy="14194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1126198"/>
      </p:ext>
    </p:extLst>
  </p:cSld>
  <p:clrMapOvr>
    <a:masterClrMapping/>
  </p:clrMapOvr>
  <mc:AlternateContent xmlns:mc="http://schemas.openxmlformats.org/markup-compatibility/2006" xmlns:p14="http://schemas.microsoft.com/office/powerpoint/2010/main">
    <mc:Choice Requires="p14">
      <p:transition spd="slow" p14:dur="2000" advTm="27920"/>
    </mc:Choice>
    <mc:Fallback xmlns="">
      <p:transition spd="slow" advTm="2792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61CF2-94C7-25E5-C701-6F53DADFEE61}"/>
              </a:ext>
            </a:extLst>
          </p:cNvPr>
          <p:cNvSpPr>
            <a:spLocks noGrp="1"/>
          </p:cNvSpPr>
          <p:nvPr>
            <p:ph type="title"/>
          </p:nvPr>
        </p:nvSpPr>
        <p:spPr/>
        <p:txBody>
          <a:bodyPr>
            <a:normAutofit/>
          </a:bodyPr>
          <a:lstStyle/>
          <a:p>
            <a:r>
              <a:rPr lang="en-US" dirty="0"/>
              <a:t>Viewing Service of LKE in Azure Portal (Arc)</a:t>
            </a:r>
          </a:p>
        </p:txBody>
      </p:sp>
      <p:pic>
        <p:nvPicPr>
          <p:cNvPr id="6" name="Picture 5">
            <a:extLst>
              <a:ext uri="{FF2B5EF4-FFF2-40B4-BE49-F238E27FC236}">
                <a16:creationId xmlns:a16="http://schemas.microsoft.com/office/drawing/2014/main" id="{9770DBAD-079F-CD9F-172D-ADF68F78C742}"/>
              </a:ext>
            </a:extLst>
          </p:cNvPr>
          <p:cNvPicPr>
            <a:picLocks noChangeAspect="1"/>
          </p:cNvPicPr>
          <p:nvPr/>
        </p:nvPicPr>
        <p:blipFill>
          <a:blip r:embed="rId2"/>
          <a:stretch>
            <a:fillRect/>
          </a:stretch>
        </p:blipFill>
        <p:spPr>
          <a:xfrm>
            <a:off x="220656" y="1158146"/>
            <a:ext cx="8832300" cy="3589804"/>
          </a:xfrm>
          <a:prstGeom prst="rect">
            <a:avLst/>
          </a:prstGeom>
        </p:spPr>
      </p:pic>
    </p:spTree>
    <p:extLst>
      <p:ext uri="{BB962C8B-B14F-4D97-AF65-F5344CB8AC3E}">
        <p14:creationId xmlns:p14="http://schemas.microsoft.com/office/powerpoint/2010/main" val="2297439257"/>
      </p:ext>
    </p:extLst>
  </p:cSld>
  <p:clrMapOvr>
    <a:masterClrMapping/>
  </p:clrMapOvr>
  <mc:AlternateContent xmlns:mc="http://schemas.openxmlformats.org/markup-compatibility/2006" xmlns:p14="http://schemas.microsoft.com/office/powerpoint/2010/main">
    <mc:Choice Requires="p14">
      <p:transition spd="slow" p14:dur="2000" advTm="13500"/>
    </mc:Choice>
    <mc:Fallback xmlns="">
      <p:transition spd="slow" advTm="135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75193-756B-20A7-BC72-55996A66088D}"/>
              </a:ext>
            </a:extLst>
          </p:cNvPr>
          <p:cNvSpPr>
            <a:spLocks noGrp="1"/>
          </p:cNvSpPr>
          <p:nvPr>
            <p:ph type="title"/>
          </p:nvPr>
        </p:nvSpPr>
        <p:spPr/>
        <p:txBody>
          <a:bodyPr>
            <a:normAutofit/>
          </a:bodyPr>
          <a:lstStyle/>
          <a:p>
            <a:r>
              <a:rPr lang="en-US" dirty="0"/>
              <a:t>Cleanup LKE</a:t>
            </a:r>
          </a:p>
        </p:txBody>
      </p:sp>
      <p:sp>
        <p:nvSpPr>
          <p:cNvPr id="3" name="Text Placeholder 2">
            <a:extLst>
              <a:ext uri="{FF2B5EF4-FFF2-40B4-BE49-F238E27FC236}">
                <a16:creationId xmlns:a16="http://schemas.microsoft.com/office/drawing/2014/main" id="{49B22E63-4B56-24E6-9465-45E7D85F18D3}"/>
              </a:ext>
            </a:extLst>
          </p:cNvPr>
          <p:cNvSpPr>
            <a:spLocks noGrp="1"/>
          </p:cNvSpPr>
          <p:nvPr>
            <p:ph type="body" idx="1"/>
          </p:nvPr>
        </p:nvSpPr>
        <p:spPr/>
        <p:txBody>
          <a:bodyPr/>
          <a:lstStyle/>
          <a:p>
            <a:r>
              <a:rPr lang="en-US" dirty="0"/>
              <a:t>Delete LKE from </a:t>
            </a:r>
            <a:r>
              <a:rPr lang="en-US" dirty="0" err="1"/>
              <a:t>Kuberenetes</a:t>
            </a:r>
            <a:r>
              <a:rPr lang="en-US" dirty="0"/>
              <a:t> section (or use </a:t>
            </a:r>
            <a:r>
              <a:rPr lang="en-US" dirty="0" err="1"/>
              <a:t>Linode</a:t>
            </a:r>
            <a:r>
              <a:rPr lang="en-US" dirty="0"/>
              <a:t> CLI)</a:t>
            </a:r>
          </a:p>
        </p:txBody>
      </p:sp>
      <p:sp>
        <p:nvSpPr>
          <p:cNvPr id="4" name="Text Placeholder 3">
            <a:extLst>
              <a:ext uri="{FF2B5EF4-FFF2-40B4-BE49-F238E27FC236}">
                <a16:creationId xmlns:a16="http://schemas.microsoft.com/office/drawing/2014/main" id="{AE20267E-820B-7B9B-5099-A9FCD14AE94B}"/>
              </a:ext>
            </a:extLst>
          </p:cNvPr>
          <p:cNvSpPr>
            <a:spLocks noGrp="1"/>
          </p:cNvSpPr>
          <p:nvPr>
            <p:ph type="body" idx="2"/>
          </p:nvPr>
        </p:nvSpPr>
        <p:spPr/>
        <p:txBody>
          <a:bodyPr>
            <a:normAutofit/>
          </a:bodyPr>
          <a:lstStyle/>
          <a:p>
            <a:r>
              <a:rPr lang="en-US" sz="1200" dirty="0"/>
              <a:t>Make sure to remove “object storage” and “node balancers” as those will stay (and cost) unless removed directly</a:t>
            </a:r>
          </a:p>
        </p:txBody>
      </p:sp>
      <p:pic>
        <p:nvPicPr>
          <p:cNvPr id="6" name="Picture 5">
            <a:extLst>
              <a:ext uri="{FF2B5EF4-FFF2-40B4-BE49-F238E27FC236}">
                <a16:creationId xmlns:a16="http://schemas.microsoft.com/office/drawing/2014/main" id="{37C25288-2982-4645-9817-3BB03DF5F82E}"/>
              </a:ext>
            </a:extLst>
          </p:cNvPr>
          <p:cNvPicPr>
            <a:picLocks noChangeAspect="1"/>
          </p:cNvPicPr>
          <p:nvPr/>
        </p:nvPicPr>
        <p:blipFill>
          <a:blip r:embed="rId2"/>
          <a:stretch>
            <a:fillRect/>
          </a:stretch>
        </p:blipFill>
        <p:spPr>
          <a:xfrm>
            <a:off x="1111185" y="2281727"/>
            <a:ext cx="7588433" cy="19485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phic 7" descr="No Littering with solid fill">
            <a:extLst>
              <a:ext uri="{FF2B5EF4-FFF2-40B4-BE49-F238E27FC236}">
                <a16:creationId xmlns:a16="http://schemas.microsoft.com/office/drawing/2014/main" id="{2511A3CC-EA1F-B82F-47FD-A6A5313927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077" y="117425"/>
            <a:ext cx="914400" cy="914400"/>
          </a:xfrm>
          <a:prstGeom prst="rect">
            <a:avLst/>
          </a:prstGeom>
        </p:spPr>
      </p:pic>
    </p:spTree>
    <p:extLst>
      <p:ext uri="{BB962C8B-B14F-4D97-AF65-F5344CB8AC3E}">
        <p14:creationId xmlns:p14="http://schemas.microsoft.com/office/powerpoint/2010/main" val="2005369885"/>
      </p:ext>
    </p:extLst>
  </p:cSld>
  <p:clrMapOvr>
    <a:masterClrMapping/>
  </p:clrMapOvr>
  <mc:AlternateContent xmlns:mc="http://schemas.openxmlformats.org/markup-compatibility/2006" xmlns:p14="http://schemas.microsoft.com/office/powerpoint/2010/main">
    <mc:Choice Requires="p14">
      <p:transition spd="slow" p14:dur="2000" advTm="21534"/>
    </mc:Choice>
    <mc:Fallback xmlns="">
      <p:transition spd="slow" advTm="21534"/>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5130" name="Rectangle 70">
            <a:extLst>
              <a:ext uri="{FF2B5EF4-FFF2-40B4-BE49-F238E27FC236}">
                <a16:creationId xmlns:a16="http://schemas.microsoft.com/office/drawing/2014/main" id="{53E559B7-FFF0-4CD8-9260-6334681311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B4A90082-3FE9-C30F-5E91-C5941CA3AFE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47172" y="718114"/>
            <a:ext cx="3701348" cy="3701348"/>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5131" name="Picture 72">
            <a:extLst>
              <a:ext uri="{FF2B5EF4-FFF2-40B4-BE49-F238E27FC236}">
                <a16:creationId xmlns:a16="http://schemas.microsoft.com/office/drawing/2014/main" id="{180BC9E0-1901-4FD9-90B5-82D9EE5137E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B63144CE-1FB4-E263-6291-22444A05CC10}"/>
              </a:ext>
            </a:extLst>
          </p:cNvPr>
          <p:cNvSpPr>
            <a:spLocks noGrp="1"/>
          </p:cNvSpPr>
          <p:nvPr>
            <p:ph type="ctrTitle"/>
          </p:nvPr>
        </p:nvSpPr>
        <p:spPr>
          <a:xfrm>
            <a:off x="720090" y="718114"/>
            <a:ext cx="3131603" cy="2348935"/>
          </a:xfrm>
        </p:spPr>
        <p:txBody>
          <a:bodyPr>
            <a:normAutofit/>
          </a:bodyPr>
          <a:lstStyle/>
          <a:p>
            <a:r>
              <a:rPr lang="en-US" dirty="0"/>
              <a:t>GCP Anthos</a:t>
            </a:r>
          </a:p>
        </p:txBody>
      </p:sp>
      <p:sp>
        <p:nvSpPr>
          <p:cNvPr id="3" name="Text Placeholder 2">
            <a:extLst>
              <a:ext uri="{FF2B5EF4-FFF2-40B4-BE49-F238E27FC236}">
                <a16:creationId xmlns:a16="http://schemas.microsoft.com/office/drawing/2014/main" id="{405D8808-44B3-4E4E-3393-B146140E1A6C}"/>
              </a:ext>
            </a:extLst>
          </p:cNvPr>
          <p:cNvSpPr>
            <a:spLocks noGrp="1"/>
          </p:cNvSpPr>
          <p:nvPr>
            <p:ph type="subTitle" idx="1"/>
          </p:nvPr>
        </p:nvSpPr>
        <p:spPr>
          <a:xfrm>
            <a:off x="720090" y="3124200"/>
            <a:ext cx="3144417" cy="1295262"/>
          </a:xfrm>
        </p:spPr>
        <p:txBody>
          <a:bodyPr>
            <a:normAutofit/>
          </a:bodyPr>
          <a:lstStyle/>
          <a:p>
            <a:r>
              <a:rPr lang="en-US">
                <a:solidFill>
                  <a:schemeClr val="tx1">
                    <a:lumMod val="50000"/>
                    <a:lumOff val="50000"/>
                  </a:schemeClr>
                </a:solidFill>
              </a:rPr>
              <a:t>Using Anthos</a:t>
            </a:r>
          </a:p>
        </p:txBody>
      </p:sp>
    </p:spTree>
    <p:extLst>
      <p:ext uri="{BB962C8B-B14F-4D97-AF65-F5344CB8AC3E}">
        <p14:creationId xmlns:p14="http://schemas.microsoft.com/office/powerpoint/2010/main" val="2665224211"/>
      </p:ext>
    </p:extLst>
  </p:cSld>
  <p:clrMapOvr>
    <a:masterClrMapping/>
  </p:clrMapOvr>
  <mc:AlternateContent xmlns:mc="http://schemas.openxmlformats.org/markup-compatibility/2006" xmlns:p14="http://schemas.microsoft.com/office/powerpoint/2010/main">
    <mc:Choice Requires="p14">
      <p:transition spd="slow" p14:dur="2000" advTm="12966"/>
    </mc:Choice>
    <mc:Fallback xmlns="">
      <p:transition spd="slow" advTm="12966"/>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CFF77-9203-6201-D008-E6E06AC43EC6}"/>
              </a:ext>
            </a:extLst>
          </p:cNvPr>
          <p:cNvSpPr>
            <a:spLocks noGrp="1"/>
          </p:cNvSpPr>
          <p:nvPr>
            <p:ph type="title"/>
          </p:nvPr>
        </p:nvSpPr>
        <p:spPr/>
        <p:txBody>
          <a:bodyPr>
            <a:normAutofit/>
          </a:bodyPr>
          <a:lstStyle/>
          <a:p>
            <a:pPr algn="l"/>
            <a:r>
              <a:rPr lang="en-US" dirty="0"/>
              <a:t>Enable on a Project</a:t>
            </a:r>
          </a:p>
        </p:txBody>
      </p:sp>
      <p:sp>
        <p:nvSpPr>
          <p:cNvPr id="3" name="Text Placeholder 2">
            <a:extLst>
              <a:ext uri="{FF2B5EF4-FFF2-40B4-BE49-F238E27FC236}">
                <a16:creationId xmlns:a16="http://schemas.microsoft.com/office/drawing/2014/main" id="{2DE04B9E-6B4C-C709-8A36-71B5AD9CD31D}"/>
              </a:ext>
            </a:extLst>
          </p:cNvPr>
          <p:cNvSpPr>
            <a:spLocks noGrp="1"/>
          </p:cNvSpPr>
          <p:nvPr>
            <p:ph type="body" idx="1"/>
          </p:nvPr>
        </p:nvSpPr>
        <p:spPr/>
        <p:txBody>
          <a:bodyPr/>
          <a:lstStyle/>
          <a:p>
            <a:r>
              <a:rPr lang="en-US" dirty="0"/>
              <a:t>Use Trial (if available) or Enable on a Cost-enabled GCP Project</a:t>
            </a:r>
          </a:p>
          <a:p>
            <a:endParaRPr lang="en-US" dirty="0"/>
          </a:p>
          <a:p>
            <a:r>
              <a:rPr lang="en-US" dirty="0"/>
              <a:t>Create a cluster</a:t>
            </a:r>
          </a:p>
          <a:p>
            <a:pPr lvl="1"/>
            <a:r>
              <a:rPr lang="en-US" dirty="0"/>
              <a:t>GKE (Standard or Auto-pilot)</a:t>
            </a:r>
          </a:p>
          <a:p>
            <a:pPr lvl="1"/>
            <a:r>
              <a:rPr lang="en-US" dirty="0"/>
              <a:t>AWS and Azure</a:t>
            </a:r>
          </a:p>
          <a:p>
            <a:pPr lvl="1"/>
            <a:r>
              <a:rPr lang="en-US" dirty="0" err="1"/>
              <a:t>vmWare</a:t>
            </a:r>
            <a:r>
              <a:rPr lang="en-US" dirty="0"/>
              <a:t> or bare-metal</a:t>
            </a:r>
          </a:p>
        </p:txBody>
      </p:sp>
      <p:pic>
        <p:nvPicPr>
          <p:cNvPr id="6" name="Picture 5">
            <a:extLst>
              <a:ext uri="{FF2B5EF4-FFF2-40B4-BE49-F238E27FC236}">
                <a16:creationId xmlns:a16="http://schemas.microsoft.com/office/drawing/2014/main" id="{7BA67945-CC6A-7342-CBF5-27B4641F3767}"/>
              </a:ext>
            </a:extLst>
          </p:cNvPr>
          <p:cNvPicPr>
            <a:picLocks noChangeAspect="1"/>
          </p:cNvPicPr>
          <p:nvPr/>
        </p:nvPicPr>
        <p:blipFill>
          <a:blip r:embed="rId2"/>
          <a:stretch>
            <a:fillRect/>
          </a:stretch>
        </p:blipFill>
        <p:spPr>
          <a:xfrm>
            <a:off x="4666994" y="445025"/>
            <a:ext cx="3882633" cy="2522645"/>
          </a:xfrm>
          <a:prstGeom prst="rect">
            <a:avLst/>
          </a:prstGeom>
        </p:spPr>
      </p:pic>
      <p:pic>
        <p:nvPicPr>
          <p:cNvPr id="8" name="Picture 7">
            <a:extLst>
              <a:ext uri="{FF2B5EF4-FFF2-40B4-BE49-F238E27FC236}">
                <a16:creationId xmlns:a16="http://schemas.microsoft.com/office/drawing/2014/main" id="{903A957A-35C8-AECB-CFF9-5D580211B8C0}"/>
              </a:ext>
            </a:extLst>
          </p:cNvPr>
          <p:cNvPicPr>
            <a:picLocks noChangeAspect="1"/>
          </p:cNvPicPr>
          <p:nvPr/>
        </p:nvPicPr>
        <p:blipFill>
          <a:blip r:embed="rId3"/>
          <a:stretch>
            <a:fillRect/>
          </a:stretch>
        </p:blipFill>
        <p:spPr>
          <a:xfrm>
            <a:off x="3867348" y="3062238"/>
            <a:ext cx="4682279" cy="1857574"/>
          </a:xfrm>
          <a:prstGeom prst="rect">
            <a:avLst/>
          </a:prstGeom>
        </p:spPr>
      </p:pic>
    </p:spTree>
    <p:extLst>
      <p:ext uri="{BB962C8B-B14F-4D97-AF65-F5344CB8AC3E}">
        <p14:creationId xmlns:p14="http://schemas.microsoft.com/office/powerpoint/2010/main" val="918966190"/>
      </p:ext>
    </p:extLst>
  </p:cSld>
  <p:clrMapOvr>
    <a:masterClrMapping/>
  </p:clrMapOvr>
  <mc:AlternateContent xmlns:mc="http://schemas.openxmlformats.org/markup-compatibility/2006" xmlns:p14="http://schemas.microsoft.com/office/powerpoint/2010/main">
    <mc:Choice Requires="p14">
      <p:transition spd="slow" p14:dur="2000" advTm="36860"/>
    </mc:Choice>
    <mc:Fallback xmlns="">
      <p:transition spd="slow" advTm="3686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CFF77-9203-6201-D008-E6E06AC43EC6}"/>
              </a:ext>
            </a:extLst>
          </p:cNvPr>
          <p:cNvSpPr>
            <a:spLocks noGrp="1"/>
          </p:cNvSpPr>
          <p:nvPr>
            <p:ph type="title"/>
          </p:nvPr>
        </p:nvSpPr>
        <p:spPr/>
        <p:txBody>
          <a:bodyPr>
            <a:normAutofit/>
          </a:bodyPr>
          <a:lstStyle/>
          <a:p>
            <a:pPr algn="l"/>
            <a:r>
              <a:rPr lang="en-US" dirty="0"/>
              <a:t>Enable on a Project</a:t>
            </a:r>
          </a:p>
        </p:txBody>
      </p:sp>
      <p:sp>
        <p:nvSpPr>
          <p:cNvPr id="3" name="Text Placeholder 2">
            <a:extLst>
              <a:ext uri="{FF2B5EF4-FFF2-40B4-BE49-F238E27FC236}">
                <a16:creationId xmlns:a16="http://schemas.microsoft.com/office/drawing/2014/main" id="{2DE04B9E-6B4C-C709-8A36-71B5AD9CD31D}"/>
              </a:ext>
            </a:extLst>
          </p:cNvPr>
          <p:cNvSpPr>
            <a:spLocks noGrp="1"/>
          </p:cNvSpPr>
          <p:nvPr>
            <p:ph type="body" idx="1"/>
          </p:nvPr>
        </p:nvSpPr>
        <p:spPr/>
        <p:txBody>
          <a:bodyPr/>
          <a:lstStyle/>
          <a:p>
            <a:r>
              <a:rPr lang="en-US" dirty="0"/>
              <a:t>Use Trial (if available) or Enable on a Cost-enabled GCP Project</a:t>
            </a:r>
          </a:p>
          <a:p>
            <a:endParaRPr lang="en-US" dirty="0"/>
          </a:p>
          <a:p>
            <a:r>
              <a:rPr lang="en-US" dirty="0"/>
              <a:t>Create a cluster</a:t>
            </a:r>
          </a:p>
          <a:p>
            <a:pPr lvl="1"/>
            <a:r>
              <a:rPr lang="en-US" dirty="0"/>
              <a:t>GKE (Standard or Auto-pilot)</a:t>
            </a:r>
          </a:p>
          <a:p>
            <a:pPr lvl="1"/>
            <a:r>
              <a:rPr lang="en-US" dirty="0"/>
              <a:t>AWS and Azure</a:t>
            </a:r>
          </a:p>
          <a:p>
            <a:pPr lvl="1"/>
            <a:r>
              <a:rPr lang="en-US" dirty="0" err="1"/>
              <a:t>vmWare</a:t>
            </a:r>
            <a:r>
              <a:rPr lang="en-US" dirty="0"/>
              <a:t> or bare-metal</a:t>
            </a:r>
          </a:p>
        </p:txBody>
      </p:sp>
      <p:sp>
        <p:nvSpPr>
          <p:cNvPr id="4" name="TextBox 3">
            <a:extLst>
              <a:ext uri="{FF2B5EF4-FFF2-40B4-BE49-F238E27FC236}">
                <a16:creationId xmlns:a16="http://schemas.microsoft.com/office/drawing/2014/main" id="{23334399-C9E7-EAE0-3FB8-DE75EA28D1E6}"/>
              </a:ext>
            </a:extLst>
          </p:cNvPr>
          <p:cNvSpPr txBox="1"/>
          <p:nvPr/>
        </p:nvSpPr>
        <p:spPr>
          <a:xfrm>
            <a:off x="4572000" y="605047"/>
            <a:ext cx="4222782" cy="4093428"/>
          </a:xfrm>
          <a:prstGeom prst="rect">
            <a:avLst/>
          </a:prstGeom>
          <a:noFill/>
        </p:spPr>
        <p:txBody>
          <a:bodyPr wrap="square" rtlCol="0">
            <a:spAutoFit/>
          </a:bodyPr>
          <a:lstStyle/>
          <a:p>
            <a:r>
              <a:rPr kumimoji="0" lang="en-US" altLang="en-US" sz="1000" b="0" i="0" u="none" strike="noStrike" cap="none" normalizeH="0" baseline="0" dirty="0">
                <a:ln>
                  <a:noFill/>
                </a:ln>
                <a:solidFill>
                  <a:schemeClr val="tx1"/>
                </a:solidFill>
                <a:effectLst/>
                <a:latin typeface="var(--devsite-code-font-family)"/>
              </a:rPr>
              <a:t>$ cloud config set project gkedemo01</a:t>
            </a:r>
          </a:p>
          <a:p>
            <a:r>
              <a:rPr kumimoji="0" lang="en-US" altLang="en-US" sz="1000" b="0" i="0" u="none" strike="noStrike" cap="none" normalizeH="0" baseline="0" dirty="0">
                <a:ln>
                  <a:noFill/>
                </a:ln>
                <a:solidFill>
                  <a:schemeClr val="tx1"/>
                </a:solidFill>
                <a:effectLst/>
                <a:latin typeface="var(--devsite-code-font-family)"/>
              </a:rPr>
              <a:t>Updated property [core/project].</a:t>
            </a:r>
            <a:br>
              <a:rPr kumimoji="0" lang="en-US" altLang="en-US" sz="1000" b="0" i="0" u="none" strike="noStrike" cap="none" normalizeH="0" baseline="0" dirty="0">
                <a:ln>
                  <a:noFill/>
                </a:ln>
                <a:solidFill>
                  <a:schemeClr val="tx1"/>
                </a:solidFill>
                <a:effectLst/>
                <a:latin typeface="var(--devsite-code-font-family)"/>
              </a:rPr>
            </a:br>
            <a:br>
              <a:rPr kumimoji="0" lang="en-US" altLang="en-US" sz="1000" b="0" i="0" u="none" strike="noStrike" cap="none" normalizeH="0" baseline="0" dirty="0">
                <a:ln>
                  <a:noFill/>
                </a:ln>
                <a:solidFill>
                  <a:schemeClr val="tx1"/>
                </a:solidFill>
                <a:effectLst/>
                <a:latin typeface="var(--devsite-code-font-family)"/>
              </a:rPr>
            </a:br>
            <a:r>
              <a:rPr kumimoji="0" lang="en-US" altLang="en-US" sz="1000" b="0" i="0" u="none" strike="noStrike" cap="none" normalizeH="0" baseline="0" dirty="0">
                <a:ln>
                  <a:noFill/>
                </a:ln>
                <a:solidFill>
                  <a:schemeClr val="tx1"/>
                </a:solidFill>
                <a:effectLst/>
                <a:latin typeface="var(--devsite-code-font-family)"/>
              </a:rPr>
              <a:t>$ </a:t>
            </a:r>
            <a:r>
              <a:rPr kumimoji="0" lang="en-US" altLang="en-US" sz="1000" b="0" i="0" u="none" strike="noStrike" cap="none" normalizeH="0" baseline="0" dirty="0" err="1">
                <a:ln>
                  <a:noFill/>
                </a:ln>
                <a:solidFill>
                  <a:schemeClr val="tx1"/>
                </a:solidFill>
                <a:effectLst/>
                <a:latin typeface="var(--devsite-code-font-family)"/>
              </a:rPr>
              <a:t>gcloud</a:t>
            </a:r>
            <a:r>
              <a:rPr kumimoji="0" lang="en-US" altLang="en-US" sz="1000" b="0" i="0" u="none" strike="noStrike" cap="none" normalizeH="0" baseline="0" dirty="0">
                <a:ln>
                  <a:noFill/>
                </a:ln>
                <a:solidFill>
                  <a:schemeClr val="tx1"/>
                </a:solidFill>
                <a:effectLst/>
                <a:latin typeface="var(--devsite-code-font-family)"/>
              </a:rPr>
              <a:t> services enable gkemulticloud.googleapis.com</a:t>
            </a:r>
            <a:br>
              <a:rPr kumimoji="0" lang="en-US" altLang="en-US" sz="1000" b="0" i="0" u="none" strike="noStrike" cap="none" normalizeH="0" baseline="0" dirty="0">
                <a:ln>
                  <a:noFill/>
                </a:ln>
                <a:solidFill>
                  <a:schemeClr val="tx1"/>
                </a:solidFill>
                <a:effectLst/>
                <a:latin typeface="var(--devsite-code-font-family)"/>
              </a:rPr>
            </a:br>
            <a:r>
              <a:rPr kumimoji="0" lang="en-US" altLang="en-US" sz="1000" b="0" i="0" u="none" strike="noStrike" cap="none" normalizeH="0" baseline="0" dirty="0">
                <a:ln>
                  <a:noFill/>
                </a:ln>
                <a:solidFill>
                  <a:schemeClr val="tx1"/>
                </a:solidFill>
                <a:effectLst/>
                <a:latin typeface="var(--devsite-code-font-family)"/>
              </a:rPr>
              <a:t>$ </a:t>
            </a:r>
            <a:r>
              <a:rPr kumimoji="0" lang="en-US" altLang="en-US" sz="1000" b="0" i="0" u="none" strike="noStrike" cap="none" normalizeH="0" baseline="0" dirty="0" err="1">
                <a:ln>
                  <a:noFill/>
                </a:ln>
                <a:solidFill>
                  <a:schemeClr val="tx1"/>
                </a:solidFill>
                <a:effectLst/>
                <a:latin typeface="var(--devsite-code-font-family)"/>
              </a:rPr>
              <a:t>gcloud</a:t>
            </a:r>
            <a:r>
              <a:rPr kumimoji="0" lang="en-US" altLang="en-US" sz="1000" b="0" i="0" u="none" strike="noStrike" cap="none" normalizeH="0" baseline="0" dirty="0">
                <a:ln>
                  <a:noFill/>
                </a:ln>
                <a:solidFill>
                  <a:schemeClr val="tx1"/>
                </a:solidFill>
                <a:effectLst/>
                <a:latin typeface="var(--devsite-code-font-family)"/>
              </a:rPr>
              <a:t> services enable gkeconnect.googleapis.com</a:t>
            </a:r>
            <a:br>
              <a:rPr kumimoji="0" lang="en-US" altLang="en-US" sz="1000" b="0" i="0" u="none" strike="noStrike" cap="none" normalizeH="0" baseline="0" dirty="0">
                <a:ln>
                  <a:noFill/>
                </a:ln>
                <a:solidFill>
                  <a:schemeClr val="tx1"/>
                </a:solidFill>
                <a:effectLst/>
                <a:latin typeface="var(--devsite-code-font-family)"/>
              </a:rPr>
            </a:br>
            <a:r>
              <a:rPr kumimoji="0" lang="en-US" altLang="en-US" sz="1000" b="0" i="0" u="none" strike="noStrike" cap="none" normalizeH="0" baseline="0" dirty="0">
                <a:ln>
                  <a:noFill/>
                </a:ln>
                <a:solidFill>
                  <a:schemeClr val="tx1"/>
                </a:solidFill>
                <a:effectLst/>
                <a:latin typeface="var(--devsite-code-font-family)"/>
              </a:rPr>
              <a:t>$ </a:t>
            </a:r>
            <a:r>
              <a:rPr kumimoji="0" lang="en-US" altLang="en-US" sz="1000" b="0" i="0" u="none" strike="noStrike" cap="none" normalizeH="0" baseline="0" dirty="0" err="1">
                <a:ln>
                  <a:noFill/>
                </a:ln>
                <a:solidFill>
                  <a:schemeClr val="tx1"/>
                </a:solidFill>
                <a:effectLst/>
                <a:latin typeface="var(--devsite-code-font-family)"/>
              </a:rPr>
              <a:t>gcloud</a:t>
            </a:r>
            <a:r>
              <a:rPr kumimoji="0" lang="en-US" altLang="en-US" sz="1000" b="0" i="0" u="none" strike="noStrike" cap="none" normalizeH="0" baseline="0" dirty="0">
                <a:ln>
                  <a:noFill/>
                </a:ln>
                <a:solidFill>
                  <a:schemeClr val="tx1"/>
                </a:solidFill>
                <a:effectLst/>
                <a:latin typeface="var(--devsite-code-font-family)"/>
              </a:rPr>
              <a:t> services enable connectgateway.googleapis.com</a:t>
            </a:r>
            <a:br>
              <a:rPr kumimoji="0" lang="en-US" altLang="en-US" sz="1000" b="0" i="0" u="none" strike="noStrike" cap="none" normalizeH="0" baseline="0" dirty="0">
                <a:ln>
                  <a:noFill/>
                </a:ln>
                <a:solidFill>
                  <a:schemeClr val="tx1"/>
                </a:solidFill>
                <a:effectLst/>
                <a:latin typeface="var(--devsite-code-font-family)"/>
              </a:rPr>
            </a:br>
            <a:r>
              <a:rPr kumimoji="0" lang="en-US" altLang="en-US" sz="1000" b="0" i="0" u="none" strike="noStrike" cap="none" normalizeH="0" baseline="0" dirty="0">
                <a:ln>
                  <a:noFill/>
                </a:ln>
                <a:solidFill>
                  <a:schemeClr val="tx1"/>
                </a:solidFill>
                <a:effectLst/>
                <a:latin typeface="var(--devsite-code-font-family)"/>
              </a:rPr>
              <a:t>$ </a:t>
            </a:r>
            <a:r>
              <a:rPr kumimoji="0" lang="en-US" altLang="en-US" sz="1000" b="0" i="0" u="none" strike="noStrike" cap="none" normalizeH="0" baseline="0" dirty="0" err="1">
                <a:ln>
                  <a:noFill/>
                </a:ln>
                <a:solidFill>
                  <a:schemeClr val="tx1"/>
                </a:solidFill>
                <a:effectLst/>
                <a:latin typeface="var(--devsite-code-font-family)"/>
              </a:rPr>
              <a:t>gcloud</a:t>
            </a:r>
            <a:r>
              <a:rPr kumimoji="0" lang="en-US" altLang="en-US" sz="1000" b="0" i="0" u="none" strike="noStrike" cap="none" normalizeH="0" baseline="0" dirty="0">
                <a:ln>
                  <a:noFill/>
                </a:ln>
                <a:solidFill>
                  <a:schemeClr val="tx1"/>
                </a:solidFill>
                <a:effectLst/>
                <a:latin typeface="var(--devsite-code-font-family)"/>
              </a:rPr>
              <a:t> services enable cloudresourcemanager.googleapis.com</a:t>
            </a:r>
            <a:br>
              <a:rPr kumimoji="0" lang="en-US" altLang="en-US" sz="1000" b="0" i="0" u="none" strike="noStrike" cap="none" normalizeH="0" baseline="0" dirty="0">
                <a:ln>
                  <a:noFill/>
                </a:ln>
                <a:solidFill>
                  <a:schemeClr val="tx1"/>
                </a:solidFill>
                <a:effectLst/>
                <a:latin typeface="var(--devsite-code-font-family)"/>
              </a:rPr>
            </a:br>
            <a:r>
              <a:rPr kumimoji="0" lang="en-US" altLang="en-US" sz="1000" b="0" i="0" u="none" strike="noStrike" cap="none" normalizeH="0" baseline="0" dirty="0">
                <a:ln>
                  <a:noFill/>
                </a:ln>
                <a:solidFill>
                  <a:schemeClr val="tx1"/>
                </a:solidFill>
                <a:effectLst/>
                <a:latin typeface="var(--devsite-code-font-family)"/>
              </a:rPr>
              <a:t>$ </a:t>
            </a:r>
            <a:r>
              <a:rPr kumimoji="0" lang="en-US" altLang="en-US" sz="1000" b="0" i="0" u="none" strike="noStrike" cap="none" normalizeH="0" baseline="0" dirty="0" err="1">
                <a:ln>
                  <a:noFill/>
                </a:ln>
                <a:solidFill>
                  <a:schemeClr val="tx1"/>
                </a:solidFill>
                <a:effectLst/>
                <a:latin typeface="var(--devsite-code-font-family)"/>
              </a:rPr>
              <a:t>gcloud</a:t>
            </a:r>
            <a:r>
              <a:rPr kumimoji="0" lang="en-US" altLang="en-US" sz="1000" b="0" i="0" u="none" strike="noStrike" cap="none" normalizeH="0" baseline="0" dirty="0">
                <a:ln>
                  <a:noFill/>
                </a:ln>
                <a:solidFill>
                  <a:schemeClr val="tx1"/>
                </a:solidFill>
                <a:effectLst/>
                <a:latin typeface="var(--devsite-code-font-family)"/>
              </a:rPr>
              <a:t> services enable anthos.googleapis.com</a:t>
            </a:r>
            <a:br>
              <a:rPr kumimoji="0" lang="en-US" altLang="en-US" sz="1000" b="0" i="0" u="none" strike="noStrike" cap="none" normalizeH="0" baseline="0" dirty="0">
                <a:ln>
                  <a:noFill/>
                </a:ln>
                <a:solidFill>
                  <a:schemeClr val="tx1"/>
                </a:solidFill>
                <a:effectLst/>
                <a:latin typeface="var(--devsite-code-font-family)"/>
              </a:rPr>
            </a:br>
            <a:r>
              <a:rPr kumimoji="0" lang="en-US" altLang="en-US" sz="1000" b="0" i="0" u="none" strike="noStrike" cap="none" normalizeH="0" baseline="0" dirty="0">
                <a:ln>
                  <a:noFill/>
                </a:ln>
                <a:solidFill>
                  <a:schemeClr val="tx1"/>
                </a:solidFill>
                <a:effectLst/>
                <a:latin typeface="var(--devsite-code-font-family)"/>
              </a:rPr>
              <a:t>$ </a:t>
            </a:r>
            <a:r>
              <a:rPr kumimoji="0" lang="en-US" altLang="en-US" sz="1000" b="0" i="0" u="none" strike="noStrike" cap="none" normalizeH="0" baseline="0" dirty="0" err="1">
                <a:ln>
                  <a:noFill/>
                </a:ln>
                <a:solidFill>
                  <a:schemeClr val="tx1"/>
                </a:solidFill>
                <a:effectLst/>
                <a:latin typeface="var(--devsite-code-font-family)"/>
              </a:rPr>
              <a:t>gcloud</a:t>
            </a:r>
            <a:r>
              <a:rPr kumimoji="0" lang="en-US" altLang="en-US" sz="1000" b="0" i="0" u="none" strike="noStrike" cap="none" normalizeH="0" baseline="0" dirty="0">
                <a:ln>
                  <a:noFill/>
                </a:ln>
                <a:solidFill>
                  <a:schemeClr val="tx1"/>
                </a:solidFill>
                <a:effectLst/>
                <a:latin typeface="var(--devsite-code-font-family)"/>
              </a:rPr>
              <a:t> services enable logging.googleapis.com</a:t>
            </a:r>
            <a:br>
              <a:rPr kumimoji="0" lang="en-US" altLang="en-US" sz="1000" b="0" i="0" u="none" strike="noStrike" cap="none" normalizeH="0" baseline="0" dirty="0">
                <a:ln>
                  <a:noFill/>
                </a:ln>
                <a:solidFill>
                  <a:schemeClr val="tx1"/>
                </a:solidFill>
                <a:effectLst/>
                <a:latin typeface="var(--devsite-code-font-family)"/>
              </a:rPr>
            </a:br>
            <a:r>
              <a:rPr kumimoji="0" lang="en-US" altLang="en-US" sz="1000" b="0" i="0" u="none" strike="noStrike" cap="none" normalizeH="0" baseline="0" dirty="0">
                <a:ln>
                  <a:noFill/>
                </a:ln>
                <a:solidFill>
                  <a:schemeClr val="tx1"/>
                </a:solidFill>
                <a:effectLst/>
                <a:latin typeface="var(--devsite-code-font-family)"/>
              </a:rPr>
              <a:t>$ </a:t>
            </a:r>
            <a:r>
              <a:rPr kumimoji="0" lang="en-US" altLang="en-US" sz="1000" b="0" i="0" u="none" strike="noStrike" cap="none" normalizeH="0" baseline="0" dirty="0" err="1">
                <a:ln>
                  <a:noFill/>
                </a:ln>
                <a:solidFill>
                  <a:schemeClr val="tx1"/>
                </a:solidFill>
                <a:effectLst/>
                <a:latin typeface="var(--devsite-code-font-family)"/>
              </a:rPr>
              <a:t>gcloud</a:t>
            </a:r>
            <a:r>
              <a:rPr kumimoji="0" lang="en-US" altLang="en-US" sz="1000" b="0" i="0" u="none" strike="noStrike" cap="none" normalizeH="0" baseline="0" dirty="0">
                <a:ln>
                  <a:noFill/>
                </a:ln>
                <a:solidFill>
                  <a:schemeClr val="tx1"/>
                </a:solidFill>
                <a:effectLst/>
                <a:latin typeface="var(--devsite-code-font-family)"/>
              </a:rPr>
              <a:t> services enable monitoring.googleapis.com</a:t>
            </a:r>
            <a:r>
              <a:rPr kumimoji="0" lang="en-US" altLang="en-US" sz="1000" b="0" i="0" u="none" strike="noStrike" cap="none" normalizeH="0" baseline="0" dirty="0">
                <a:ln>
                  <a:noFill/>
                </a:ln>
                <a:solidFill>
                  <a:schemeClr val="tx1"/>
                </a:solidFill>
                <a:effectLst/>
              </a:rPr>
              <a:t> </a:t>
            </a:r>
            <a:endParaRPr kumimoji="0" lang="en-US" altLang="en-US" sz="1000" b="0" i="0" u="none" strike="noStrike" cap="none" normalizeH="0" baseline="0" dirty="0">
              <a:ln>
                <a:noFill/>
              </a:ln>
              <a:solidFill>
                <a:schemeClr val="tx1"/>
              </a:solidFill>
              <a:effectLst/>
              <a:latin typeface="Arial" panose="020B0604020202020204" pitchFamily="34" charset="0"/>
            </a:endParaRPr>
          </a:p>
          <a:p>
            <a:endParaRPr lang="en-US" sz="1000" dirty="0"/>
          </a:p>
          <a:p>
            <a:endParaRPr lang="en-US" sz="1000" dirty="0"/>
          </a:p>
          <a:p>
            <a:r>
              <a:rPr lang="en-US" sz="1000" dirty="0"/>
              <a:t># In Azure, Create Resource Group</a:t>
            </a:r>
          </a:p>
          <a:p>
            <a:r>
              <a:rPr lang="en-US" sz="1000" dirty="0"/>
              <a:t>$ </a:t>
            </a:r>
            <a:r>
              <a:rPr lang="en-US" sz="1000" dirty="0" err="1"/>
              <a:t>az</a:t>
            </a:r>
            <a:r>
              <a:rPr lang="en-US" sz="1000" dirty="0"/>
              <a:t> group create -n "</a:t>
            </a:r>
            <a:r>
              <a:rPr lang="en-US" sz="1000" dirty="0" err="1"/>
              <a:t>anthosrg</a:t>
            </a:r>
            <a:r>
              <a:rPr lang="en-US" sz="1000" dirty="0"/>
              <a:t>" --location </a:t>
            </a:r>
            <a:r>
              <a:rPr lang="en-US" sz="1000" dirty="0" err="1"/>
              <a:t>centralus</a:t>
            </a:r>
            <a:endParaRPr lang="en-US" sz="1000" dirty="0"/>
          </a:p>
          <a:p>
            <a:r>
              <a:rPr lang="en-US" sz="1000" dirty="0"/>
              <a:t>{</a:t>
            </a:r>
          </a:p>
          <a:p>
            <a:r>
              <a:rPr lang="en-US" sz="1000" dirty="0"/>
              <a:t>  "id": "/subscriptions/d955c0ba-13dc-44cf-a29a-8fed74cbb22d/</a:t>
            </a:r>
            <a:r>
              <a:rPr lang="en-US" sz="1000" dirty="0" err="1"/>
              <a:t>resourceGroups</a:t>
            </a:r>
            <a:r>
              <a:rPr lang="en-US" sz="1000" dirty="0"/>
              <a:t>/</a:t>
            </a:r>
            <a:r>
              <a:rPr lang="en-US" sz="1000" dirty="0" err="1"/>
              <a:t>anthosrg</a:t>
            </a:r>
            <a:r>
              <a:rPr lang="en-US" sz="1000" dirty="0"/>
              <a:t>",</a:t>
            </a:r>
          </a:p>
          <a:p>
            <a:r>
              <a:rPr lang="en-US" sz="1000" dirty="0"/>
              <a:t>  "location": "</a:t>
            </a:r>
            <a:r>
              <a:rPr lang="en-US" sz="1000" dirty="0" err="1"/>
              <a:t>centralus</a:t>
            </a:r>
            <a:r>
              <a:rPr lang="en-US" sz="1000" dirty="0"/>
              <a:t>",</a:t>
            </a:r>
          </a:p>
          <a:p>
            <a:r>
              <a:rPr lang="en-US" sz="1000" dirty="0"/>
              <a:t>  "</a:t>
            </a:r>
            <a:r>
              <a:rPr lang="en-US" sz="1000" dirty="0" err="1"/>
              <a:t>managedBy</a:t>
            </a:r>
            <a:r>
              <a:rPr lang="en-US" sz="1000" dirty="0"/>
              <a:t>": null,</a:t>
            </a:r>
          </a:p>
          <a:p>
            <a:r>
              <a:rPr lang="en-US" sz="1000" dirty="0"/>
              <a:t>  "name": "</a:t>
            </a:r>
            <a:r>
              <a:rPr lang="en-US" sz="1000" dirty="0" err="1"/>
              <a:t>anthosrg</a:t>
            </a:r>
            <a:r>
              <a:rPr lang="en-US" sz="1000" dirty="0"/>
              <a:t>",</a:t>
            </a:r>
          </a:p>
          <a:p>
            <a:r>
              <a:rPr lang="en-US" sz="1000" dirty="0"/>
              <a:t>  "properties": {</a:t>
            </a:r>
          </a:p>
          <a:p>
            <a:r>
              <a:rPr lang="en-US" sz="1000" dirty="0"/>
              <a:t>    "</a:t>
            </a:r>
            <a:r>
              <a:rPr lang="en-US" sz="1000" dirty="0" err="1"/>
              <a:t>provisioningState</a:t>
            </a:r>
            <a:r>
              <a:rPr lang="en-US" sz="1000" dirty="0"/>
              <a:t>": "Succeeded"</a:t>
            </a:r>
          </a:p>
          <a:p>
            <a:r>
              <a:rPr lang="en-US" sz="1000" dirty="0"/>
              <a:t>  },</a:t>
            </a:r>
          </a:p>
          <a:p>
            <a:r>
              <a:rPr lang="en-US" sz="1000" dirty="0"/>
              <a:t>  "tags": null,</a:t>
            </a:r>
          </a:p>
          <a:p>
            <a:r>
              <a:rPr lang="en-US" sz="1000" dirty="0"/>
              <a:t>  "type": "</a:t>
            </a:r>
            <a:r>
              <a:rPr lang="en-US" sz="1000" dirty="0" err="1"/>
              <a:t>Microsoft.Resources</a:t>
            </a:r>
            <a:r>
              <a:rPr lang="en-US" sz="1000" dirty="0"/>
              <a:t>/</a:t>
            </a:r>
            <a:r>
              <a:rPr lang="en-US" sz="1000" dirty="0" err="1"/>
              <a:t>resourceGroups</a:t>
            </a:r>
            <a:r>
              <a:rPr lang="en-US" sz="1000" dirty="0"/>
              <a:t>"</a:t>
            </a:r>
          </a:p>
          <a:p>
            <a:r>
              <a:rPr lang="en-US" sz="1000" dirty="0"/>
              <a:t>}</a:t>
            </a:r>
          </a:p>
        </p:txBody>
      </p:sp>
      <p:sp>
        <p:nvSpPr>
          <p:cNvPr id="11" name="Rectangle 5">
            <a:extLst>
              <a:ext uri="{FF2B5EF4-FFF2-40B4-BE49-F238E27FC236}">
                <a16:creationId xmlns:a16="http://schemas.microsoft.com/office/drawing/2014/main" id="{2F5F72E1-62F3-30DE-C291-9912B85EC869}"/>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6">
            <a:extLst>
              <a:ext uri="{FF2B5EF4-FFF2-40B4-BE49-F238E27FC236}">
                <a16:creationId xmlns:a16="http://schemas.microsoft.com/office/drawing/2014/main" id="{01EADA83-3B77-AF60-A664-D7FEA92444FF}"/>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27133515"/>
      </p:ext>
    </p:extLst>
  </p:cSld>
  <p:clrMapOvr>
    <a:masterClrMapping/>
  </p:clrMapOvr>
  <mc:AlternateContent xmlns:mc="http://schemas.openxmlformats.org/markup-compatibility/2006" xmlns:p14="http://schemas.microsoft.com/office/powerpoint/2010/main">
    <mc:Choice Requires="p14">
      <p:transition spd="slow" p14:dur="2000" advTm="13477"/>
    </mc:Choice>
    <mc:Fallback xmlns="">
      <p:transition spd="slow" advTm="13477"/>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CFF77-9203-6201-D008-E6E06AC43EC6}"/>
              </a:ext>
            </a:extLst>
          </p:cNvPr>
          <p:cNvSpPr>
            <a:spLocks noGrp="1"/>
          </p:cNvSpPr>
          <p:nvPr>
            <p:ph type="title"/>
          </p:nvPr>
        </p:nvSpPr>
        <p:spPr/>
        <p:txBody>
          <a:bodyPr>
            <a:normAutofit/>
          </a:bodyPr>
          <a:lstStyle/>
          <a:p>
            <a:r>
              <a:rPr lang="en-US" dirty="0"/>
              <a:t>Create </a:t>
            </a:r>
            <a:r>
              <a:rPr lang="en-US" dirty="0" err="1"/>
              <a:t>Vnet</a:t>
            </a:r>
            <a:r>
              <a:rPr lang="en-US" dirty="0"/>
              <a:t> with subnet</a:t>
            </a:r>
          </a:p>
        </p:txBody>
      </p:sp>
      <p:sp>
        <p:nvSpPr>
          <p:cNvPr id="3" name="Text Placeholder 2">
            <a:extLst>
              <a:ext uri="{FF2B5EF4-FFF2-40B4-BE49-F238E27FC236}">
                <a16:creationId xmlns:a16="http://schemas.microsoft.com/office/drawing/2014/main" id="{2DE04B9E-6B4C-C709-8A36-71B5AD9CD31D}"/>
              </a:ext>
            </a:extLst>
          </p:cNvPr>
          <p:cNvSpPr>
            <a:spLocks noGrp="1"/>
          </p:cNvSpPr>
          <p:nvPr>
            <p:ph type="body" idx="1"/>
          </p:nvPr>
        </p:nvSpPr>
        <p:spPr/>
        <p:txBody>
          <a:bodyPr/>
          <a:lstStyle/>
          <a:p>
            <a:r>
              <a:rPr lang="en-US" dirty="0"/>
              <a:t>Use the same location as RG</a:t>
            </a:r>
          </a:p>
          <a:p>
            <a:r>
              <a:rPr lang="en-US" dirty="0"/>
              <a:t>Create a default subnet</a:t>
            </a:r>
          </a:p>
        </p:txBody>
      </p:sp>
      <p:sp>
        <p:nvSpPr>
          <p:cNvPr id="4" name="TextBox 3">
            <a:extLst>
              <a:ext uri="{FF2B5EF4-FFF2-40B4-BE49-F238E27FC236}">
                <a16:creationId xmlns:a16="http://schemas.microsoft.com/office/drawing/2014/main" id="{23334399-C9E7-EAE0-3FB8-DE75EA28D1E6}"/>
              </a:ext>
            </a:extLst>
          </p:cNvPr>
          <p:cNvSpPr txBox="1"/>
          <p:nvPr/>
        </p:nvSpPr>
        <p:spPr>
          <a:xfrm>
            <a:off x="4639294" y="1017725"/>
            <a:ext cx="4222782" cy="3785652"/>
          </a:xfrm>
          <a:prstGeom prst="rect">
            <a:avLst/>
          </a:prstGeom>
          <a:noFill/>
        </p:spPr>
        <p:txBody>
          <a:bodyPr wrap="square" rtlCol="0">
            <a:spAutoFit/>
          </a:bodyPr>
          <a:lstStyle/>
          <a:p>
            <a:r>
              <a:rPr kumimoji="0" lang="en-US" altLang="en-US" sz="1000" b="0" i="0" u="none" strike="noStrike" cap="none" normalizeH="0" baseline="0" dirty="0">
                <a:ln>
                  <a:noFill/>
                </a:ln>
                <a:solidFill>
                  <a:schemeClr val="tx1"/>
                </a:solidFill>
                <a:effectLst/>
                <a:latin typeface="var(--devsite-code-font-family)"/>
              </a:rPr>
              <a:t>$ </a:t>
            </a:r>
            <a:r>
              <a:rPr kumimoji="0" lang="en-US" altLang="en-US" sz="1000" b="0" i="0" u="none" strike="noStrike" cap="none" normalizeH="0" baseline="0" dirty="0" err="1">
                <a:ln>
                  <a:noFill/>
                </a:ln>
                <a:solidFill>
                  <a:schemeClr val="tx1"/>
                </a:solidFill>
                <a:effectLst/>
                <a:latin typeface="var(--devsite-code-font-family)"/>
              </a:rPr>
              <a:t>az</a:t>
            </a:r>
            <a:r>
              <a:rPr kumimoji="0" lang="en-US" altLang="en-US" sz="1000" b="0" i="0" u="none" strike="noStrike" cap="none" normalizeH="0" baseline="0" dirty="0">
                <a:ln>
                  <a:noFill/>
                </a:ln>
                <a:solidFill>
                  <a:schemeClr val="tx1"/>
                </a:solidFill>
                <a:effectLst/>
                <a:latin typeface="var(--devsite-code-font-family)"/>
              </a:rPr>
              <a:t> network </a:t>
            </a:r>
            <a:r>
              <a:rPr kumimoji="0" lang="en-US" altLang="en-US" sz="1000" b="0" i="0" u="none" strike="noStrike" cap="none" normalizeH="0" baseline="0" dirty="0" err="1">
                <a:ln>
                  <a:noFill/>
                </a:ln>
                <a:solidFill>
                  <a:schemeClr val="tx1"/>
                </a:solidFill>
                <a:effectLst/>
                <a:latin typeface="var(--devsite-code-font-family)"/>
              </a:rPr>
              <a:t>vnet</a:t>
            </a:r>
            <a:r>
              <a:rPr kumimoji="0" lang="en-US" altLang="en-US" sz="1000" b="0" i="0" u="none" strike="noStrike" cap="none" normalizeH="0" baseline="0" dirty="0">
                <a:ln>
                  <a:noFill/>
                </a:ln>
                <a:solidFill>
                  <a:schemeClr val="tx1"/>
                </a:solidFill>
                <a:effectLst/>
                <a:latin typeface="var(--devsite-code-font-family)"/>
              </a:rPr>
              <a:t> create -n </a:t>
            </a:r>
            <a:r>
              <a:rPr kumimoji="0" lang="en-US" altLang="en-US" sz="1000" b="0" i="0" u="none" strike="noStrike" cap="none" normalizeH="0" baseline="0" dirty="0" err="1">
                <a:ln>
                  <a:noFill/>
                </a:ln>
                <a:solidFill>
                  <a:schemeClr val="tx1"/>
                </a:solidFill>
                <a:effectLst/>
                <a:latin typeface="var(--devsite-code-font-family)"/>
              </a:rPr>
              <a:t>anthosvnet</a:t>
            </a:r>
            <a:r>
              <a:rPr kumimoji="0" lang="en-US" altLang="en-US" sz="1000" b="0" i="0" u="none" strike="noStrike" cap="none" normalizeH="0" baseline="0" dirty="0">
                <a:ln>
                  <a:noFill/>
                </a:ln>
                <a:solidFill>
                  <a:schemeClr val="tx1"/>
                </a:solidFill>
                <a:effectLst/>
                <a:latin typeface="var(--devsite-code-font-family)"/>
              </a:rPr>
              <a:t> --location </a:t>
            </a:r>
            <a:r>
              <a:rPr kumimoji="0" lang="en-US" altLang="en-US" sz="1000" b="0" i="0" u="none" strike="noStrike" cap="none" normalizeH="0" baseline="0" dirty="0" err="1">
                <a:ln>
                  <a:noFill/>
                </a:ln>
                <a:solidFill>
                  <a:schemeClr val="tx1"/>
                </a:solidFill>
                <a:effectLst/>
                <a:latin typeface="var(--devsite-code-font-family)"/>
              </a:rPr>
              <a:t>centralus</a:t>
            </a:r>
            <a:r>
              <a:rPr kumimoji="0" lang="en-US" altLang="en-US" sz="1000" b="0" i="0" u="none" strike="noStrike" cap="none" normalizeH="0" baseline="0" dirty="0">
                <a:ln>
                  <a:noFill/>
                </a:ln>
                <a:solidFill>
                  <a:schemeClr val="tx1"/>
                </a:solidFill>
                <a:effectLst/>
                <a:latin typeface="var(--devsite-code-font-family)"/>
              </a:rPr>
              <a:t> -g </a:t>
            </a:r>
            <a:r>
              <a:rPr kumimoji="0" lang="en-US" altLang="en-US" sz="1000" b="0" i="0" u="none" strike="noStrike" cap="none" normalizeH="0" baseline="0" dirty="0" err="1">
                <a:ln>
                  <a:noFill/>
                </a:ln>
                <a:solidFill>
                  <a:schemeClr val="tx1"/>
                </a:solidFill>
                <a:effectLst/>
                <a:latin typeface="var(--devsite-code-font-family)"/>
              </a:rPr>
              <a:t>anthosrg</a:t>
            </a:r>
            <a:r>
              <a:rPr kumimoji="0" lang="en-US" altLang="en-US" sz="1000" b="0" i="0" u="none" strike="noStrike" cap="none" normalizeH="0" baseline="0" dirty="0">
                <a:ln>
                  <a:noFill/>
                </a:ln>
                <a:solidFill>
                  <a:schemeClr val="tx1"/>
                </a:solidFill>
                <a:effectLst/>
                <a:latin typeface="var(--devsite-code-font-family)"/>
              </a:rPr>
              <a:t> --address-prefixes 172.16.0.0/16 --subnet-name default</a:t>
            </a:r>
          </a:p>
          <a:p>
            <a:r>
              <a:rPr kumimoji="0" lang="en-US" altLang="en-US" sz="1000" b="0" i="0" u="none" strike="noStrike" cap="none" normalizeH="0" baseline="0" dirty="0">
                <a:ln>
                  <a:noFill/>
                </a:ln>
                <a:solidFill>
                  <a:schemeClr val="tx1"/>
                </a:solidFill>
                <a:effectLst/>
                <a:latin typeface="var(--devsite-code-font-family)"/>
              </a:rPr>
              <a:t>{</a:t>
            </a:r>
          </a:p>
          <a:p>
            <a:r>
              <a:rPr kumimoji="0" lang="en-US" altLang="en-US" sz="1000" b="0" i="0" u="none" strike="noStrike" cap="none" normalizeH="0" baseline="0" dirty="0">
                <a:ln>
                  <a:noFill/>
                </a:ln>
                <a:solidFill>
                  <a:schemeClr val="tx1"/>
                </a:solidFill>
                <a:effectLst/>
                <a:latin typeface="var(--devsite-code-font-family)"/>
              </a:rPr>
              <a:t>  "</a:t>
            </a:r>
            <a:r>
              <a:rPr kumimoji="0" lang="en-US" altLang="en-US" sz="1000" b="0" i="0" u="none" strike="noStrike" cap="none" normalizeH="0" baseline="0" dirty="0" err="1">
                <a:ln>
                  <a:noFill/>
                </a:ln>
                <a:solidFill>
                  <a:schemeClr val="tx1"/>
                </a:solidFill>
                <a:effectLst/>
                <a:latin typeface="var(--devsite-code-font-family)"/>
              </a:rPr>
              <a:t>newVNet</a:t>
            </a:r>
            <a:r>
              <a:rPr kumimoji="0" lang="en-US" altLang="en-US" sz="1000" b="0" i="0" u="none" strike="noStrike" cap="none" normalizeH="0" baseline="0" dirty="0">
                <a:ln>
                  <a:noFill/>
                </a:ln>
                <a:solidFill>
                  <a:schemeClr val="tx1"/>
                </a:solidFill>
                <a:effectLst/>
                <a:latin typeface="var(--devsite-code-font-family)"/>
              </a:rPr>
              <a:t>": {</a:t>
            </a:r>
          </a:p>
          <a:p>
            <a:r>
              <a:rPr kumimoji="0" lang="en-US" altLang="en-US" sz="1000" b="0" i="0" u="none" strike="noStrike" cap="none" normalizeH="0" baseline="0" dirty="0">
                <a:ln>
                  <a:noFill/>
                </a:ln>
                <a:solidFill>
                  <a:schemeClr val="tx1"/>
                </a:solidFill>
                <a:effectLst/>
                <a:latin typeface="var(--devsite-code-font-family)"/>
              </a:rPr>
              <a:t>    "</a:t>
            </a:r>
            <a:r>
              <a:rPr kumimoji="0" lang="en-US" altLang="en-US" sz="1000" b="0" i="0" u="none" strike="noStrike" cap="none" normalizeH="0" baseline="0" dirty="0" err="1">
                <a:ln>
                  <a:noFill/>
                </a:ln>
                <a:solidFill>
                  <a:schemeClr val="tx1"/>
                </a:solidFill>
                <a:effectLst/>
                <a:latin typeface="var(--devsite-code-font-family)"/>
              </a:rPr>
              <a:t>addressSpace</a:t>
            </a:r>
            <a:r>
              <a:rPr kumimoji="0" lang="en-US" altLang="en-US" sz="1000" b="0" i="0" u="none" strike="noStrike" cap="none" normalizeH="0" baseline="0" dirty="0">
                <a:ln>
                  <a:noFill/>
                </a:ln>
                <a:solidFill>
                  <a:schemeClr val="tx1"/>
                </a:solidFill>
                <a:effectLst/>
                <a:latin typeface="var(--devsite-code-font-family)"/>
              </a:rPr>
              <a:t>": {</a:t>
            </a:r>
          </a:p>
          <a:p>
            <a:r>
              <a:rPr kumimoji="0" lang="en-US" altLang="en-US" sz="1000" b="0" i="0" u="none" strike="noStrike" cap="none" normalizeH="0" baseline="0" dirty="0">
                <a:ln>
                  <a:noFill/>
                </a:ln>
                <a:solidFill>
                  <a:schemeClr val="tx1"/>
                </a:solidFill>
                <a:effectLst/>
                <a:latin typeface="var(--devsite-code-font-family)"/>
              </a:rPr>
              <a:t>      "</a:t>
            </a:r>
            <a:r>
              <a:rPr kumimoji="0" lang="en-US" altLang="en-US" sz="1000" b="0" i="0" u="none" strike="noStrike" cap="none" normalizeH="0" baseline="0" dirty="0" err="1">
                <a:ln>
                  <a:noFill/>
                </a:ln>
                <a:solidFill>
                  <a:schemeClr val="tx1"/>
                </a:solidFill>
                <a:effectLst/>
                <a:latin typeface="var(--devsite-code-font-family)"/>
              </a:rPr>
              <a:t>addressPrefixes</a:t>
            </a:r>
            <a:r>
              <a:rPr kumimoji="0" lang="en-US" altLang="en-US" sz="1000" b="0" i="0" u="none" strike="noStrike" cap="none" normalizeH="0" baseline="0" dirty="0">
                <a:ln>
                  <a:noFill/>
                </a:ln>
                <a:solidFill>
                  <a:schemeClr val="tx1"/>
                </a:solidFill>
                <a:effectLst/>
                <a:latin typeface="var(--devsite-code-font-family)"/>
              </a:rPr>
              <a:t>": [</a:t>
            </a:r>
          </a:p>
          <a:p>
            <a:r>
              <a:rPr kumimoji="0" lang="en-US" altLang="en-US" sz="1000" b="0" i="0" u="none" strike="noStrike" cap="none" normalizeH="0" baseline="0" dirty="0">
                <a:ln>
                  <a:noFill/>
                </a:ln>
                <a:solidFill>
                  <a:schemeClr val="tx1"/>
                </a:solidFill>
                <a:effectLst/>
                <a:latin typeface="var(--devsite-code-font-family)"/>
              </a:rPr>
              <a:t>        "172.16.0.0/16"</a:t>
            </a:r>
          </a:p>
          <a:p>
            <a:r>
              <a:rPr kumimoji="0" lang="en-US" altLang="en-US" sz="1000" b="0" i="0" u="none" strike="noStrike" cap="none" normalizeH="0" baseline="0" dirty="0">
                <a:ln>
                  <a:noFill/>
                </a:ln>
                <a:solidFill>
                  <a:schemeClr val="tx1"/>
                </a:solidFill>
                <a:effectLst/>
                <a:latin typeface="var(--devsite-code-font-family)"/>
              </a:rPr>
              <a:t>      ]</a:t>
            </a:r>
          </a:p>
          <a:p>
            <a:r>
              <a:rPr kumimoji="0" lang="en-US" altLang="en-US" sz="1000" b="0" i="0" u="none" strike="noStrike" cap="none" normalizeH="0" baseline="0" dirty="0">
                <a:ln>
                  <a:noFill/>
                </a:ln>
                <a:solidFill>
                  <a:schemeClr val="tx1"/>
                </a:solidFill>
                <a:effectLst/>
                <a:latin typeface="var(--devsite-code-font-family)"/>
              </a:rPr>
              <a:t>    },</a:t>
            </a:r>
          </a:p>
          <a:p>
            <a:r>
              <a:rPr kumimoji="0" lang="en-US" altLang="en-US" sz="1000" b="0" i="0" u="none" strike="noStrike" cap="none" normalizeH="0" baseline="0" dirty="0">
                <a:ln>
                  <a:noFill/>
                </a:ln>
                <a:solidFill>
                  <a:schemeClr val="tx1"/>
                </a:solidFill>
                <a:effectLst/>
                <a:latin typeface="var(--devsite-code-font-family)"/>
              </a:rPr>
              <a:t>    "</a:t>
            </a:r>
            <a:r>
              <a:rPr kumimoji="0" lang="en-US" altLang="en-US" sz="1000" b="0" i="0" u="none" strike="noStrike" cap="none" normalizeH="0" baseline="0" dirty="0" err="1">
                <a:ln>
                  <a:noFill/>
                </a:ln>
                <a:solidFill>
                  <a:schemeClr val="tx1"/>
                </a:solidFill>
                <a:effectLst/>
                <a:latin typeface="var(--devsite-code-font-family)"/>
              </a:rPr>
              <a:t>bgpCommunities</a:t>
            </a:r>
            <a:r>
              <a:rPr kumimoji="0" lang="en-US" altLang="en-US" sz="1000" b="0" i="0" u="none" strike="noStrike" cap="none" normalizeH="0" baseline="0" dirty="0">
                <a:ln>
                  <a:noFill/>
                </a:ln>
                <a:solidFill>
                  <a:schemeClr val="tx1"/>
                </a:solidFill>
                <a:effectLst/>
                <a:latin typeface="var(--devsite-code-font-family)"/>
              </a:rPr>
              <a:t>": null,</a:t>
            </a:r>
          </a:p>
          <a:p>
            <a:r>
              <a:rPr kumimoji="0" lang="en-US" altLang="en-US" sz="1000" b="0" i="0" u="none" strike="noStrike" cap="none" normalizeH="0" baseline="0" dirty="0">
                <a:ln>
                  <a:noFill/>
                </a:ln>
                <a:solidFill>
                  <a:schemeClr val="tx1"/>
                </a:solidFill>
                <a:effectLst/>
                <a:latin typeface="var(--devsite-code-font-family)"/>
              </a:rPr>
              <a:t>    "</a:t>
            </a:r>
            <a:r>
              <a:rPr kumimoji="0" lang="en-US" altLang="en-US" sz="1000" b="0" i="0" u="none" strike="noStrike" cap="none" normalizeH="0" baseline="0" dirty="0" err="1">
                <a:ln>
                  <a:noFill/>
                </a:ln>
                <a:solidFill>
                  <a:schemeClr val="tx1"/>
                </a:solidFill>
                <a:effectLst/>
                <a:latin typeface="var(--devsite-code-font-family)"/>
              </a:rPr>
              <a:t>ddosProtectionPlan</a:t>
            </a:r>
            <a:r>
              <a:rPr kumimoji="0" lang="en-US" altLang="en-US" sz="1000" b="0" i="0" u="none" strike="noStrike" cap="none" normalizeH="0" baseline="0" dirty="0">
                <a:ln>
                  <a:noFill/>
                </a:ln>
                <a:solidFill>
                  <a:schemeClr val="tx1"/>
                </a:solidFill>
                <a:effectLst/>
                <a:latin typeface="var(--devsite-code-font-family)"/>
              </a:rPr>
              <a:t>": null,</a:t>
            </a:r>
          </a:p>
          <a:p>
            <a:r>
              <a:rPr kumimoji="0" lang="en-US" altLang="en-US" sz="1000" b="0" i="0" u="none" strike="noStrike" cap="none" normalizeH="0" baseline="0" dirty="0">
                <a:ln>
                  <a:noFill/>
                </a:ln>
                <a:solidFill>
                  <a:schemeClr val="tx1"/>
                </a:solidFill>
                <a:effectLst/>
                <a:latin typeface="var(--devsite-code-font-family)"/>
              </a:rPr>
              <a:t>    "</a:t>
            </a:r>
            <a:r>
              <a:rPr kumimoji="0" lang="en-US" altLang="en-US" sz="1000" b="0" i="0" u="none" strike="noStrike" cap="none" normalizeH="0" baseline="0" dirty="0" err="1">
                <a:ln>
                  <a:noFill/>
                </a:ln>
                <a:solidFill>
                  <a:schemeClr val="tx1"/>
                </a:solidFill>
                <a:effectLst/>
                <a:latin typeface="var(--devsite-code-font-family)"/>
              </a:rPr>
              <a:t>dhcpOptions</a:t>
            </a:r>
            <a:r>
              <a:rPr kumimoji="0" lang="en-US" altLang="en-US" sz="1000" b="0" i="0" u="none" strike="noStrike" cap="none" normalizeH="0" baseline="0" dirty="0">
                <a:ln>
                  <a:noFill/>
                </a:ln>
                <a:solidFill>
                  <a:schemeClr val="tx1"/>
                </a:solidFill>
                <a:effectLst/>
                <a:latin typeface="var(--devsite-code-font-family)"/>
              </a:rPr>
              <a:t>": {</a:t>
            </a:r>
          </a:p>
          <a:p>
            <a:r>
              <a:rPr kumimoji="0" lang="en-US" altLang="en-US" sz="1000" b="0" i="0" u="none" strike="noStrike" cap="none" normalizeH="0" baseline="0" dirty="0">
                <a:ln>
                  <a:noFill/>
                </a:ln>
                <a:solidFill>
                  <a:schemeClr val="tx1"/>
                </a:solidFill>
                <a:effectLst/>
                <a:latin typeface="var(--devsite-code-font-family)"/>
              </a:rPr>
              <a:t>      "</a:t>
            </a:r>
            <a:r>
              <a:rPr kumimoji="0" lang="en-US" altLang="en-US" sz="1000" b="0" i="0" u="none" strike="noStrike" cap="none" normalizeH="0" baseline="0" dirty="0" err="1">
                <a:ln>
                  <a:noFill/>
                </a:ln>
                <a:solidFill>
                  <a:schemeClr val="tx1"/>
                </a:solidFill>
                <a:effectLst/>
                <a:latin typeface="var(--devsite-code-font-family)"/>
              </a:rPr>
              <a:t>dnsServers</a:t>
            </a:r>
            <a:r>
              <a:rPr kumimoji="0" lang="en-US" altLang="en-US" sz="1000" b="0" i="0" u="none" strike="noStrike" cap="none" normalizeH="0" baseline="0" dirty="0">
                <a:ln>
                  <a:noFill/>
                </a:ln>
                <a:solidFill>
                  <a:schemeClr val="tx1"/>
                </a:solidFill>
                <a:effectLst/>
                <a:latin typeface="var(--devsite-code-font-family)"/>
              </a:rPr>
              <a:t>": []</a:t>
            </a:r>
          </a:p>
          <a:p>
            <a:r>
              <a:rPr kumimoji="0" lang="en-US" altLang="en-US" sz="1000" b="0" i="0" u="none" strike="noStrike" cap="none" normalizeH="0" baseline="0" dirty="0">
                <a:ln>
                  <a:noFill/>
                </a:ln>
                <a:solidFill>
                  <a:schemeClr val="tx1"/>
                </a:solidFill>
                <a:effectLst/>
                <a:latin typeface="var(--devsite-code-font-family)"/>
              </a:rPr>
              <a:t>    },</a:t>
            </a:r>
          </a:p>
          <a:p>
            <a:r>
              <a:rPr kumimoji="0" lang="en-US" altLang="en-US" sz="1000" b="0" i="0" u="none" strike="noStrike" cap="none" normalizeH="0" baseline="0" dirty="0">
                <a:ln>
                  <a:noFill/>
                </a:ln>
                <a:solidFill>
                  <a:schemeClr val="tx1"/>
                </a:solidFill>
                <a:effectLst/>
                <a:latin typeface="var(--devsite-code-font-family)"/>
              </a:rPr>
              <a:t>    "</a:t>
            </a:r>
            <a:r>
              <a:rPr kumimoji="0" lang="en-US" altLang="en-US" sz="1000" b="0" i="0" u="none" strike="noStrike" cap="none" normalizeH="0" baseline="0" dirty="0" err="1">
                <a:ln>
                  <a:noFill/>
                </a:ln>
                <a:solidFill>
                  <a:schemeClr val="tx1"/>
                </a:solidFill>
                <a:effectLst/>
                <a:latin typeface="var(--devsite-code-font-family)"/>
              </a:rPr>
              <a:t>enableDdosProtection</a:t>
            </a:r>
            <a:r>
              <a:rPr kumimoji="0" lang="en-US" altLang="en-US" sz="1000" b="0" i="0" u="none" strike="noStrike" cap="none" normalizeH="0" baseline="0" dirty="0">
                <a:ln>
                  <a:noFill/>
                </a:ln>
                <a:solidFill>
                  <a:schemeClr val="tx1"/>
                </a:solidFill>
                <a:effectLst/>
                <a:latin typeface="var(--devsite-code-font-family)"/>
              </a:rPr>
              <a:t>": false,</a:t>
            </a:r>
          </a:p>
          <a:p>
            <a:r>
              <a:rPr kumimoji="0" lang="en-US" altLang="en-US" sz="1000" b="0" i="0" u="none" strike="noStrike" cap="none" normalizeH="0" baseline="0" dirty="0">
                <a:ln>
                  <a:noFill/>
                </a:ln>
                <a:solidFill>
                  <a:schemeClr val="tx1"/>
                </a:solidFill>
                <a:effectLst/>
                <a:latin typeface="var(--devsite-code-font-family)"/>
              </a:rPr>
              <a:t>    "</a:t>
            </a:r>
            <a:r>
              <a:rPr kumimoji="0" lang="en-US" altLang="en-US" sz="1000" b="0" i="0" u="none" strike="noStrike" cap="none" normalizeH="0" baseline="0" dirty="0" err="1">
                <a:ln>
                  <a:noFill/>
                </a:ln>
                <a:solidFill>
                  <a:schemeClr val="tx1"/>
                </a:solidFill>
                <a:effectLst/>
                <a:latin typeface="var(--devsite-code-font-family)"/>
              </a:rPr>
              <a:t>enableVmProtection</a:t>
            </a:r>
            <a:r>
              <a:rPr kumimoji="0" lang="en-US" altLang="en-US" sz="1000" b="0" i="0" u="none" strike="noStrike" cap="none" normalizeH="0" baseline="0" dirty="0">
                <a:ln>
                  <a:noFill/>
                </a:ln>
                <a:solidFill>
                  <a:schemeClr val="tx1"/>
                </a:solidFill>
                <a:effectLst/>
                <a:latin typeface="var(--devsite-code-font-family)"/>
              </a:rPr>
              <a:t>": null,</a:t>
            </a:r>
          </a:p>
          <a:p>
            <a:r>
              <a:rPr kumimoji="0" lang="en-US" altLang="en-US" sz="1000" b="0" i="0" u="none" strike="noStrike" cap="none" normalizeH="0" baseline="0" dirty="0">
                <a:ln>
                  <a:noFill/>
                </a:ln>
                <a:solidFill>
                  <a:schemeClr val="tx1"/>
                </a:solidFill>
                <a:effectLst/>
                <a:latin typeface="var(--devsite-code-font-family)"/>
              </a:rPr>
              <a:t>    "encryption": null,</a:t>
            </a:r>
          </a:p>
          <a:p>
            <a:r>
              <a:rPr kumimoji="0" lang="en-US" altLang="en-US" sz="1000" b="0" i="0" u="none" strike="noStrike" cap="none" normalizeH="0" baseline="0" dirty="0">
                <a:ln>
                  <a:noFill/>
                </a:ln>
                <a:solidFill>
                  <a:schemeClr val="tx1"/>
                </a:solidFill>
                <a:effectLst/>
                <a:latin typeface="var(--devsite-code-font-family)"/>
              </a:rPr>
              <a:t>    "</a:t>
            </a:r>
            <a:r>
              <a:rPr kumimoji="0" lang="en-US" altLang="en-US" sz="1000" b="0" i="0" u="none" strike="noStrike" cap="none" normalizeH="0" baseline="0" dirty="0" err="1">
                <a:ln>
                  <a:noFill/>
                </a:ln>
                <a:solidFill>
                  <a:schemeClr val="tx1"/>
                </a:solidFill>
                <a:effectLst/>
                <a:latin typeface="var(--devsite-code-font-family)"/>
              </a:rPr>
              <a:t>etag</a:t>
            </a:r>
            <a:r>
              <a:rPr kumimoji="0" lang="en-US" altLang="en-US" sz="1000" b="0" i="0" u="none" strike="noStrike" cap="none" normalizeH="0" baseline="0" dirty="0">
                <a:ln>
                  <a:noFill/>
                </a:ln>
                <a:solidFill>
                  <a:schemeClr val="tx1"/>
                </a:solidFill>
                <a:effectLst/>
                <a:latin typeface="var(--devsite-code-font-family)"/>
              </a:rPr>
              <a:t>": "W/\"46ecafff-6363-4547-a642-63d52620a43b\"",</a:t>
            </a:r>
          </a:p>
          <a:p>
            <a:r>
              <a:rPr kumimoji="0" lang="en-US" altLang="en-US" sz="1000" b="0" i="0" u="none" strike="noStrike" cap="none" normalizeH="0" baseline="0" dirty="0">
                <a:ln>
                  <a:noFill/>
                </a:ln>
                <a:solidFill>
                  <a:schemeClr val="tx1"/>
                </a:solidFill>
                <a:effectLst/>
                <a:latin typeface="var(--devsite-code-font-family)"/>
              </a:rPr>
              <a:t>    "</a:t>
            </a:r>
            <a:r>
              <a:rPr kumimoji="0" lang="en-US" altLang="en-US" sz="1000" b="0" i="0" u="none" strike="noStrike" cap="none" normalizeH="0" baseline="0" dirty="0" err="1">
                <a:ln>
                  <a:noFill/>
                </a:ln>
                <a:solidFill>
                  <a:schemeClr val="tx1"/>
                </a:solidFill>
                <a:effectLst/>
                <a:latin typeface="var(--devsite-code-font-family)"/>
              </a:rPr>
              <a:t>extendedLocation</a:t>
            </a:r>
            <a:r>
              <a:rPr kumimoji="0" lang="en-US" altLang="en-US" sz="1000" b="0" i="0" u="none" strike="noStrike" cap="none" normalizeH="0" baseline="0" dirty="0">
                <a:ln>
                  <a:noFill/>
                </a:ln>
                <a:solidFill>
                  <a:schemeClr val="tx1"/>
                </a:solidFill>
                <a:effectLst/>
                <a:latin typeface="var(--devsite-code-font-family)"/>
              </a:rPr>
              <a:t>": null,</a:t>
            </a:r>
          </a:p>
          <a:p>
            <a:r>
              <a:rPr kumimoji="0" lang="en-US" altLang="en-US" sz="1000" b="0" i="0" u="none" strike="noStrike" cap="none" normalizeH="0" baseline="0" dirty="0">
                <a:ln>
                  <a:noFill/>
                </a:ln>
                <a:solidFill>
                  <a:schemeClr val="tx1"/>
                </a:solidFill>
                <a:effectLst/>
                <a:latin typeface="var(--devsite-code-font-family)"/>
              </a:rPr>
              <a:t>    "</a:t>
            </a:r>
            <a:r>
              <a:rPr kumimoji="0" lang="en-US" altLang="en-US" sz="1000" b="0" i="0" u="none" strike="noStrike" cap="none" normalizeH="0" baseline="0" dirty="0" err="1">
                <a:ln>
                  <a:noFill/>
                </a:ln>
                <a:solidFill>
                  <a:schemeClr val="tx1"/>
                </a:solidFill>
                <a:effectLst/>
                <a:latin typeface="var(--devsite-code-font-family)"/>
              </a:rPr>
              <a:t>flowTimeoutInMinutes</a:t>
            </a:r>
            <a:r>
              <a:rPr kumimoji="0" lang="en-US" altLang="en-US" sz="1000" b="0" i="0" u="none" strike="noStrike" cap="none" normalizeH="0" baseline="0" dirty="0">
                <a:ln>
                  <a:noFill/>
                </a:ln>
                <a:solidFill>
                  <a:schemeClr val="tx1"/>
                </a:solidFill>
                <a:effectLst/>
                <a:latin typeface="var(--devsite-code-font-family)"/>
              </a:rPr>
              <a:t>": null,</a:t>
            </a:r>
          </a:p>
          <a:p>
            <a:r>
              <a:rPr kumimoji="0" lang="en-US" altLang="en-US" sz="1000" b="0" i="0" u="none" strike="noStrike" cap="none" normalizeH="0" baseline="0" dirty="0">
                <a:ln>
                  <a:noFill/>
                </a:ln>
                <a:solidFill>
                  <a:schemeClr val="tx1"/>
                </a:solidFill>
                <a:effectLst/>
                <a:latin typeface="var(--devsite-code-font-family)"/>
              </a:rPr>
              <a:t>    "id": "/subscriptions/d955c0ba-13dc-44cf-a29a-8fed74cbb22d/</a:t>
            </a:r>
            <a:r>
              <a:rPr kumimoji="0" lang="en-US" altLang="en-US" sz="1000" b="0" i="0" u="none" strike="noStrike" cap="none" normalizeH="0" baseline="0" dirty="0" err="1">
                <a:ln>
                  <a:noFill/>
                </a:ln>
                <a:solidFill>
                  <a:schemeClr val="tx1"/>
                </a:solidFill>
                <a:effectLst/>
                <a:latin typeface="var(--devsite-code-font-family)"/>
              </a:rPr>
              <a:t>resourceGroups</a:t>
            </a:r>
            <a:r>
              <a:rPr kumimoji="0" lang="en-US" altLang="en-US" sz="1000" b="0" i="0" u="none" strike="noStrike" cap="none" normalizeH="0" baseline="0" dirty="0">
                <a:ln>
                  <a:noFill/>
                </a:ln>
                <a:solidFill>
                  <a:schemeClr val="tx1"/>
                </a:solidFill>
                <a:effectLst/>
                <a:latin typeface="var(--devsite-code-font-family)"/>
              </a:rPr>
              <a:t>/</a:t>
            </a:r>
            <a:r>
              <a:rPr kumimoji="0" lang="en-US" altLang="en-US" sz="1000" b="0" i="0" u="none" strike="noStrike" cap="none" normalizeH="0" baseline="0" dirty="0" err="1">
                <a:ln>
                  <a:noFill/>
                </a:ln>
                <a:solidFill>
                  <a:schemeClr val="tx1"/>
                </a:solidFill>
                <a:effectLst/>
                <a:latin typeface="var(--devsite-code-font-family)"/>
              </a:rPr>
              <a:t>anthosrg</a:t>
            </a:r>
            <a:r>
              <a:rPr kumimoji="0" lang="en-US" altLang="en-US" sz="1000" b="0" i="0" u="none" strike="noStrike" cap="none" normalizeH="0" baseline="0" dirty="0">
                <a:ln>
                  <a:noFill/>
                </a:ln>
                <a:solidFill>
                  <a:schemeClr val="tx1"/>
                </a:solidFill>
                <a:effectLst/>
                <a:latin typeface="var(--devsite-code-font-family)"/>
              </a:rPr>
              <a:t>/providers/</a:t>
            </a:r>
            <a:r>
              <a:rPr kumimoji="0" lang="en-US" altLang="en-US" sz="1000" b="0" i="0" u="none" strike="noStrike" cap="none" normalizeH="0" baseline="0" dirty="0" err="1">
                <a:ln>
                  <a:noFill/>
                </a:ln>
                <a:solidFill>
                  <a:schemeClr val="tx1"/>
                </a:solidFill>
                <a:effectLst/>
                <a:latin typeface="var(--devsite-code-font-family)"/>
              </a:rPr>
              <a:t>Microsoft.Network</a:t>
            </a:r>
            <a:r>
              <a:rPr kumimoji="0" lang="en-US" altLang="en-US" sz="1000" b="0" i="0" u="none" strike="noStrike" cap="none" normalizeH="0" baseline="0" dirty="0">
                <a:ln>
                  <a:noFill/>
                </a:ln>
                <a:solidFill>
                  <a:schemeClr val="tx1"/>
                </a:solidFill>
                <a:effectLst/>
                <a:latin typeface="var(--devsite-code-font-family)"/>
              </a:rPr>
              <a:t>/</a:t>
            </a:r>
            <a:r>
              <a:rPr kumimoji="0" lang="en-US" altLang="en-US" sz="1000" b="0" i="0" u="none" strike="noStrike" cap="none" normalizeH="0" baseline="0" dirty="0" err="1">
                <a:ln>
                  <a:noFill/>
                </a:ln>
                <a:solidFill>
                  <a:schemeClr val="tx1"/>
                </a:solidFill>
                <a:effectLst/>
                <a:latin typeface="var(--devsite-code-font-family)"/>
              </a:rPr>
              <a:t>virtualNetworks</a:t>
            </a:r>
            <a:r>
              <a:rPr kumimoji="0" lang="en-US" altLang="en-US" sz="1000" b="0" i="0" u="none" strike="noStrike" cap="none" normalizeH="0" baseline="0" dirty="0">
                <a:ln>
                  <a:noFill/>
                </a:ln>
                <a:solidFill>
                  <a:schemeClr val="tx1"/>
                </a:solidFill>
                <a:effectLst/>
                <a:latin typeface="var(--devsite-code-font-family)"/>
              </a:rPr>
              <a:t>/</a:t>
            </a:r>
            <a:r>
              <a:rPr kumimoji="0" lang="en-US" altLang="en-US" sz="1000" b="0" i="0" u="none" strike="noStrike" cap="none" normalizeH="0" baseline="0" dirty="0" err="1">
                <a:ln>
                  <a:noFill/>
                </a:ln>
                <a:solidFill>
                  <a:schemeClr val="tx1"/>
                </a:solidFill>
                <a:effectLst/>
                <a:latin typeface="var(--devsite-code-font-family)"/>
              </a:rPr>
              <a:t>anthosvnet</a:t>
            </a:r>
            <a:r>
              <a:rPr kumimoji="0" lang="en-US" altLang="en-US" sz="1000" b="0" i="0" u="none" strike="noStrike" cap="none" normalizeH="0" baseline="0" dirty="0">
                <a:ln>
                  <a:noFill/>
                </a:ln>
                <a:solidFill>
                  <a:schemeClr val="tx1"/>
                </a:solidFill>
                <a:effectLst/>
                <a:latin typeface="var(--devsite-code-font-family)"/>
              </a:rPr>
              <a:t>",</a:t>
            </a:r>
          </a:p>
          <a:p>
            <a:r>
              <a:rPr lang="en-US" sz="1000" dirty="0">
                <a:solidFill>
                  <a:schemeClr val="tx1"/>
                </a:solidFill>
                <a:latin typeface="var(--devsite-code-font-family)"/>
              </a:rPr>
              <a:t>…</a:t>
            </a:r>
            <a:endParaRPr lang="en-US" sz="1000" dirty="0"/>
          </a:p>
        </p:txBody>
      </p:sp>
      <p:sp>
        <p:nvSpPr>
          <p:cNvPr id="11" name="Rectangle 5">
            <a:extLst>
              <a:ext uri="{FF2B5EF4-FFF2-40B4-BE49-F238E27FC236}">
                <a16:creationId xmlns:a16="http://schemas.microsoft.com/office/drawing/2014/main" id="{2F5F72E1-62F3-30DE-C291-9912B85EC869}"/>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6">
            <a:extLst>
              <a:ext uri="{FF2B5EF4-FFF2-40B4-BE49-F238E27FC236}">
                <a16:creationId xmlns:a16="http://schemas.microsoft.com/office/drawing/2014/main" id="{01EADA83-3B77-AF60-A664-D7FEA92444FF}"/>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69178618"/>
      </p:ext>
    </p:extLst>
  </p:cSld>
  <p:clrMapOvr>
    <a:masterClrMapping/>
  </p:clrMapOvr>
  <mc:AlternateContent xmlns:mc="http://schemas.openxmlformats.org/markup-compatibility/2006" xmlns:p14="http://schemas.microsoft.com/office/powerpoint/2010/main">
    <mc:Choice Requires="p14">
      <p:transition spd="slow" p14:dur="2000" advTm="13431"/>
    </mc:Choice>
    <mc:Fallback xmlns="">
      <p:transition spd="slow" advTm="13431"/>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CFF77-9203-6201-D008-E6E06AC43EC6}"/>
              </a:ext>
            </a:extLst>
          </p:cNvPr>
          <p:cNvSpPr>
            <a:spLocks noGrp="1"/>
          </p:cNvSpPr>
          <p:nvPr>
            <p:ph type="title"/>
          </p:nvPr>
        </p:nvSpPr>
        <p:spPr/>
        <p:txBody>
          <a:bodyPr>
            <a:normAutofit/>
          </a:bodyPr>
          <a:lstStyle/>
          <a:p>
            <a:r>
              <a:rPr lang="en-US" dirty="0"/>
              <a:t>Add Public IP and NAT GW</a:t>
            </a:r>
          </a:p>
        </p:txBody>
      </p:sp>
      <p:sp>
        <p:nvSpPr>
          <p:cNvPr id="3" name="Text Placeholder 2">
            <a:extLst>
              <a:ext uri="{FF2B5EF4-FFF2-40B4-BE49-F238E27FC236}">
                <a16:creationId xmlns:a16="http://schemas.microsoft.com/office/drawing/2014/main" id="{2DE04B9E-6B4C-C709-8A36-71B5AD9CD31D}"/>
              </a:ext>
            </a:extLst>
          </p:cNvPr>
          <p:cNvSpPr>
            <a:spLocks noGrp="1"/>
          </p:cNvSpPr>
          <p:nvPr>
            <p:ph type="body" idx="1"/>
          </p:nvPr>
        </p:nvSpPr>
        <p:spPr/>
        <p:txBody>
          <a:bodyPr/>
          <a:lstStyle/>
          <a:p>
            <a:r>
              <a:rPr lang="en-US" dirty="0"/>
              <a:t>Create a Public IP</a:t>
            </a:r>
          </a:p>
          <a:p>
            <a:r>
              <a:rPr lang="en-US" dirty="0"/>
              <a:t>NAT Gateway </a:t>
            </a:r>
          </a:p>
          <a:p>
            <a:r>
              <a:rPr lang="en-US" dirty="0"/>
              <a:t>and then update the subnet to use the NAT GW</a:t>
            </a:r>
          </a:p>
        </p:txBody>
      </p:sp>
      <p:sp>
        <p:nvSpPr>
          <p:cNvPr id="4" name="TextBox 3">
            <a:extLst>
              <a:ext uri="{FF2B5EF4-FFF2-40B4-BE49-F238E27FC236}">
                <a16:creationId xmlns:a16="http://schemas.microsoft.com/office/drawing/2014/main" id="{23334399-C9E7-EAE0-3FB8-DE75EA28D1E6}"/>
              </a:ext>
            </a:extLst>
          </p:cNvPr>
          <p:cNvSpPr txBox="1"/>
          <p:nvPr/>
        </p:nvSpPr>
        <p:spPr>
          <a:xfrm>
            <a:off x="4516582" y="1369026"/>
            <a:ext cx="4222782" cy="2246769"/>
          </a:xfrm>
          <a:prstGeom prst="rect">
            <a:avLst/>
          </a:prstGeom>
          <a:noFill/>
        </p:spPr>
        <p:txBody>
          <a:bodyPr wrap="square" rtlCol="0">
            <a:spAutoFit/>
          </a:bodyPr>
          <a:lstStyle/>
          <a:p>
            <a:r>
              <a:rPr kumimoji="0" lang="en-US" altLang="en-US" sz="1000" b="0" i="0" u="none" strike="noStrike" cap="none" normalizeH="0" baseline="0" dirty="0">
                <a:ln>
                  <a:noFill/>
                </a:ln>
                <a:solidFill>
                  <a:schemeClr val="tx1"/>
                </a:solidFill>
                <a:effectLst/>
                <a:latin typeface="var(--devsite-code-font-family)"/>
              </a:rPr>
              <a:t>$ </a:t>
            </a:r>
            <a:r>
              <a:rPr kumimoji="0" lang="en-US" altLang="en-US" sz="1000" b="0" i="0" u="none" strike="noStrike" cap="none" normalizeH="0" baseline="0" dirty="0" err="1">
                <a:ln>
                  <a:noFill/>
                </a:ln>
                <a:solidFill>
                  <a:schemeClr val="tx1"/>
                </a:solidFill>
                <a:effectLst/>
                <a:latin typeface="var(--devsite-code-font-family)"/>
              </a:rPr>
              <a:t>az</a:t>
            </a:r>
            <a:r>
              <a:rPr kumimoji="0" lang="en-US" altLang="en-US" sz="1000" b="0" i="0" u="none" strike="noStrike" cap="none" normalizeH="0" baseline="0" dirty="0">
                <a:ln>
                  <a:noFill/>
                </a:ln>
                <a:solidFill>
                  <a:schemeClr val="tx1"/>
                </a:solidFill>
                <a:effectLst/>
                <a:latin typeface="var(--devsite-code-font-family)"/>
              </a:rPr>
              <a:t> network public-</a:t>
            </a:r>
            <a:r>
              <a:rPr kumimoji="0" lang="en-US" altLang="en-US" sz="1000" b="0" i="0" u="none" strike="noStrike" cap="none" normalizeH="0" baseline="0" dirty="0" err="1">
                <a:ln>
                  <a:noFill/>
                </a:ln>
                <a:solidFill>
                  <a:schemeClr val="tx1"/>
                </a:solidFill>
                <a:effectLst/>
                <a:latin typeface="var(--devsite-code-font-family)"/>
              </a:rPr>
              <a:t>ip</a:t>
            </a:r>
            <a:r>
              <a:rPr kumimoji="0" lang="en-US" altLang="en-US" sz="1000" b="0" i="0" u="none" strike="noStrike" cap="none" normalizeH="0" baseline="0" dirty="0">
                <a:ln>
                  <a:noFill/>
                </a:ln>
                <a:solidFill>
                  <a:schemeClr val="tx1"/>
                </a:solidFill>
                <a:effectLst/>
                <a:latin typeface="var(--devsite-code-font-family)"/>
              </a:rPr>
              <a:t> create -n </a:t>
            </a:r>
            <a:r>
              <a:rPr kumimoji="0" lang="en-US" altLang="en-US" sz="1000" b="0" i="0" u="none" strike="noStrike" cap="none" normalizeH="0" baseline="0" dirty="0" err="1">
                <a:ln>
                  <a:noFill/>
                </a:ln>
                <a:solidFill>
                  <a:schemeClr val="tx1"/>
                </a:solidFill>
                <a:effectLst/>
                <a:latin typeface="var(--devsite-code-font-family)"/>
              </a:rPr>
              <a:t>anthosnatgw</a:t>
            </a:r>
            <a:r>
              <a:rPr kumimoji="0" lang="en-US" altLang="en-US" sz="1000" b="0" i="0" u="none" strike="noStrike" cap="none" normalizeH="0" baseline="0" dirty="0">
                <a:ln>
                  <a:noFill/>
                </a:ln>
                <a:solidFill>
                  <a:schemeClr val="tx1"/>
                </a:solidFill>
                <a:effectLst/>
                <a:latin typeface="var(--devsite-code-font-family)"/>
              </a:rPr>
              <a:t> --location </a:t>
            </a:r>
            <a:r>
              <a:rPr kumimoji="0" lang="en-US" altLang="en-US" sz="1000" b="0" i="0" u="none" strike="noStrike" cap="none" normalizeH="0" baseline="0" dirty="0" err="1">
                <a:ln>
                  <a:noFill/>
                </a:ln>
                <a:solidFill>
                  <a:schemeClr val="tx1"/>
                </a:solidFill>
                <a:effectLst/>
                <a:latin typeface="var(--devsite-code-font-family)"/>
              </a:rPr>
              <a:t>centralus</a:t>
            </a:r>
            <a:r>
              <a:rPr kumimoji="0" lang="en-US" altLang="en-US" sz="1000" b="0" i="0" u="none" strike="noStrike" cap="none" normalizeH="0" baseline="0" dirty="0">
                <a:ln>
                  <a:noFill/>
                </a:ln>
                <a:solidFill>
                  <a:schemeClr val="tx1"/>
                </a:solidFill>
                <a:effectLst/>
                <a:latin typeface="var(--devsite-code-font-family)"/>
              </a:rPr>
              <a:t> -g </a:t>
            </a:r>
            <a:r>
              <a:rPr kumimoji="0" lang="en-US" altLang="en-US" sz="1000" b="0" i="0" u="none" strike="noStrike" cap="none" normalizeH="0" baseline="0" dirty="0" err="1">
                <a:ln>
                  <a:noFill/>
                </a:ln>
                <a:solidFill>
                  <a:schemeClr val="tx1"/>
                </a:solidFill>
                <a:effectLst/>
                <a:latin typeface="var(--devsite-code-font-family)"/>
              </a:rPr>
              <a:t>anthosrg</a:t>
            </a:r>
            <a:r>
              <a:rPr kumimoji="0" lang="en-US" altLang="en-US" sz="1000" b="0" i="0" u="none" strike="noStrike" cap="none" normalizeH="0" baseline="0" dirty="0">
                <a:ln>
                  <a:noFill/>
                </a:ln>
                <a:solidFill>
                  <a:schemeClr val="tx1"/>
                </a:solidFill>
                <a:effectLst/>
                <a:latin typeface="var(--devsite-code-font-family)"/>
              </a:rPr>
              <a:t> --allocation-method static --</a:t>
            </a:r>
            <a:r>
              <a:rPr kumimoji="0" lang="en-US" altLang="en-US" sz="1000" b="0" i="0" u="none" strike="noStrike" cap="none" normalizeH="0" baseline="0" dirty="0" err="1">
                <a:ln>
                  <a:noFill/>
                </a:ln>
                <a:solidFill>
                  <a:schemeClr val="tx1"/>
                </a:solidFill>
                <a:effectLst/>
                <a:latin typeface="var(--devsite-code-font-family)"/>
              </a:rPr>
              <a:t>sku</a:t>
            </a:r>
            <a:r>
              <a:rPr kumimoji="0" lang="en-US" altLang="en-US" sz="1000" b="0" i="0" u="none" strike="noStrike" cap="none" normalizeH="0" baseline="0" dirty="0">
                <a:ln>
                  <a:noFill/>
                </a:ln>
                <a:solidFill>
                  <a:schemeClr val="tx1"/>
                </a:solidFill>
                <a:effectLst/>
                <a:latin typeface="var(--devsite-code-font-family)"/>
              </a:rPr>
              <a:t> Standard</a:t>
            </a:r>
          </a:p>
          <a:p>
            <a:endParaRPr lang="en-US" sz="1000" dirty="0">
              <a:solidFill>
                <a:schemeClr val="tx1"/>
              </a:solidFill>
              <a:latin typeface="var(--devsite-code-font-family)"/>
            </a:endParaRPr>
          </a:p>
          <a:p>
            <a:r>
              <a:rPr lang="en-US" sz="1000" dirty="0"/>
              <a:t>$ </a:t>
            </a:r>
            <a:r>
              <a:rPr lang="en-US" sz="1000" dirty="0" err="1"/>
              <a:t>az</a:t>
            </a:r>
            <a:r>
              <a:rPr lang="en-US" sz="1000" dirty="0"/>
              <a:t> network </a:t>
            </a:r>
            <a:r>
              <a:rPr lang="en-US" sz="1000" dirty="0" err="1"/>
              <a:t>nat</a:t>
            </a:r>
            <a:r>
              <a:rPr lang="en-US" sz="1000" dirty="0"/>
              <a:t> gateway create -n </a:t>
            </a:r>
            <a:r>
              <a:rPr lang="en-US" sz="1000" dirty="0" err="1"/>
              <a:t>anthosnatgw</a:t>
            </a:r>
            <a:r>
              <a:rPr lang="en-US" sz="1000" dirty="0"/>
              <a:t> --location </a:t>
            </a:r>
            <a:r>
              <a:rPr lang="en-US" sz="1000" dirty="0" err="1"/>
              <a:t>centralus</a:t>
            </a:r>
            <a:r>
              <a:rPr lang="en-US" sz="1000" dirty="0"/>
              <a:t> -g </a:t>
            </a:r>
            <a:r>
              <a:rPr lang="en-US" sz="1000" dirty="0" err="1"/>
              <a:t>anthosrg</a:t>
            </a:r>
            <a:r>
              <a:rPr lang="en-US" sz="1000" dirty="0"/>
              <a:t> --public-</a:t>
            </a:r>
            <a:r>
              <a:rPr lang="en-US" sz="1000" dirty="0" err="1"/>
              <a:t>ip</a:t>
            </a:r>
            <a:r>
              <a:rPr lang="en-US" sz="1000" dirty="0"/>
              <a:t>-addresses "</a:t>
            </a:r>
            <a:r>
              <a:rPr lang="en-US" sz="1000" dirty="0" err="1"/>
              <a:t>anthosnatgw</a:t>
            </a:r>
            <a:r>
              <a:rPr lang="en-US" sz="1000" dirty="0"/>
              <a:t>" --idle-timeout 10</a:t>
            </a:r>
            <a:endParaRPr lang="en-US" sz="1000" dirty="0">
              <a:solidFill>
                <a:schemeClr val="tx1"/>
              </a:solidFill>
              <a:latin typeface="var(--devsite-code-font-family)"/>
            </a:endParaRPr>
          </a:p>
          <a:p>
            <a:endParaRPr lang="en-US" sz="1000" dirty="0">
              <a:solidFill>
                <a:schemeClr val="tx1"/>
              </a:solidFill>
              <a:latin typeface="var(--devsite-code-font-family)"/>
            </a:endParaRPr>
          </a:p>
          <a:p>
            <a:r>
              <a:rPr lang="en-US" sz="1000" dirty="0"/>
              <a:t>$ </a:t>
            </a:r>
            <a:r>
              <a:rPr lang="en-US" sz="1000" dirty="0" err="1"/>
              <a:t>az</a:t>
            </a:r>
            <a:r>
              <a:rPr lang="en-US" sz="1000" dirty="0"/>
              <a:t> network </a:t>
            </a:r>
            <a:r>
              <a:rPr lang="en-US" sz="1000" dirty="0" err="1"/>
              <a:t>vnet</a:t>
            </a:r>
            <a:r>
              <a:rPr lang="en-US" sz="1000" dirty="0"/>
              <a:t> subnet update -n default --</a:t>
            </a:r>
            <a:r>
              <a:rPr lang="en-US" sz="1000" dirty="0" err="1"/>
              <a:t>vnet</a:t>
            </a:r>
            <a:r>
              <a:rPr lang="en-US" sz="1000" dirty="0"/>
              <a:t>-name </a:t>
            </a:r>
            <a:r>
              <a:rPr lang="en-US" sz="1000" dirty="0" err="1"/>
              <a:t>anthosvnet</a:t>
            </a:r>
            <a:r>
              <a:rPr lang="en-US" sz="1000" dirty="0"/>
              <a:t> -g </a:t>
            </a:r>
            <a:r>
              <a:rPr lang="en-US" sz="1000" dirty="0" err="1"/>
              <a:t>anthosrg</a:t>
            </a:r>
            <a:r>
              <a:rPr lang="en-US" sz="1000" dirty="0"/>
              <a:t> --</a:t>
            </a:r>
            <a:r>
              <a:rPr lang="en-US" sz="1000" dirty="0" err="1"/>
              <a:t>nat</a:t>
            </a:r>
            <a:r>
              <a:rPr lang="en-US" sz="1000" dirty="0"/>
              <a:t>-gateway </a:t>
            </a:r>
            <a:r>
              <a:rPr lang="en-US" sz="1000" dirty="0" err="1"/>
              <a:t>anthosnatgw</a:t>
            </a:r>
            <a:endParaRPr lang="en-US" sz="1000" dirty="0"/>
          </a:p>
          <a:p>
            <a:r>
              <a:rPr lang="en-US" sz="1000" dirty="0"/>
              <a:t>{</a:t>
            </a:r>
          </a:p>
          <a:p>
            <a:r>
              <a:rPr lang="en-US" sz="1000" dirty="0"/>
              <a:t>  "</a:t>
            </a:r>
            <a:r>
              <a:rPr lang="en-US" sz="1000" dirty="0" err="1"/>
              <a:t>addressPrefix</a:t>
            </a:r>
            <a:r>
              <a:rPr lang="en-US" sz="1000" dirty="0"/>
              <a:t>": "172.16.0.0/24",</a:t>
            </a:r>
          </a:p>
          <a:p>
            <a:r>
              <a:rPr lang="en-US" sz="1000" dirty="0"/>
              <a:t>  "</a:t>
            </a:r>
            <a:r>
              <a:rPr lang="en-US" sz="1000" dirty="0" err="1"/>
              <a:t>addressPrefixes</a:t>
            </a:r>
            <a:r>
              <a:rPr lang="en-US" sz="1000" dirty="0"/>
              <a:t>": null,</a:t>
            </a:r>
          </a:p>
          <a:p>
            <a:r>
              <a:rPr lang="en-US" sz="1000" dirty="0"/>
              <a:t>  "</a:t>
            </a:r>
            <a:r>
              <a:rPr lang="en-US" sz="1000" dirty="0" err="1"/>
              <a:t>applicationGatewayIpConfigurations</a:t>
            </a:r>
            <a:r>
              <a:rPr lang="en-US" sz="1000" dirty="0"/>
              <a:t>": null,</a:t>
            </a:r>
          </a:p>
          <a:p>
            <a:r>
              <a:rPr lang="en-US" sz="1000" dirty="0"/>
              <a:t>  "delegations": [],</a:t>
            </a:r>
            <a:endParaRPr lang="en-US" sz="1000" dirty="0">
              <a:solidFill>
                <a:schemeClr val="tx1"/>
              </a:solidFill>
              <a:latin typeface="var(--devsite-code-font-family)"/>
            </a:endParaRPr>
          </a:p>
          <a:p>
            <a:r>
              <a:rPr lang="en-US" sz="1000" dirty="0">
                <a:solidFill>
                  <a:schemeClr val="tx1"/>
                </a:solidFill>
                <a:latin typeface="var(--devsite-code-font-family)"/>
              </a:rPr>
              <a:t>….</a:t>
            </a:r>
            <a:endParaRPr lang="en-US" sz="1000" dirty="0"/>
          </a:p>
        </p:txBody>
      </p:sp>
      <p:sp>
        <p:nvSpPr>
          <p:cNvPr id="11" name="Rectangle 5">
            <a:extLst>
              <a:ext uri="{FF2B5EF4-FFF2-40B4-BE49-F238E27FC236}">
                <a16:creationId xmlns:a16="http://schemas.microsoft.com/office/drawing/2014/main" id="{2F5F72E1-62F3-30DE-C291-9912B85EC869}"/>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6">
            <a:extLst>
              <a:ext uri="{FF2B5EF4-FFF2-40B4-BE49-F238E27FC236}">
                <a16:creationId xmlns:a16="http://schemas.microsoft.com/office/drawing/2014/main" id="{01EADA83-3B77-AF60-A664-D7FEA92444FF}"/>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12660778"/>
      </p:ext>
    </p:extLst>
  </p:cSld>
  <p:clrMapOvr>
    <a:masterClrMapping/>
  </p:clrMapOvr>
  <mc:AlternateContent xmlns:mc="http://schemas.openxmlformats.org/markup-compatibility/2006" xmlns:p14="http://schemas.microsoft.com/office/powerpoint/2010/main">
    <mc:Choice Requires="p14">
      <p:transition spd="slow" p14:dur="2000" advTm="12316"/>
    </mc:Choice>
    <mc:Fallback xmlns="">
      <p:transition spd="slow" advTm="12316"/>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CFF77-9203-6201-D008-E6E06AC43EC6}"/>
              </a:ext>
            </a:extLst>
          </p:cNvPr>
          <p:cNvSpPr>
            <a:spLocks noGrp="1"/>
          </p:cNvSpPr>
          <p:nvPr>
            <p:ph type="title"/>
          </p:nvPr>
        </p:nvSpPr>
        <p:spPr/>
        <p:txBody>
          <a:bodyPr>
            <a:normAutofit/>
          </a:bodyPr>
          <a:lstStyle/>
          <a:p>
            <a:r>
              <a:rPr lang="en-US" dirty="0"/>
              <a:t>Add Public IP and NAT GW</a:t>
            </a:r>
          </a:p>
        </p:txBody>
      </p:sp>
      <p:sp>
        <p:nvSpPr>
          <p:cNvPr id="3" name="Text Placeholder 2">
            <a:extLst>
              <a:ext uri="{FF2B5EF4-FFF2-40B4-BE49-F238E27FC236}">
                <a16:creationId xmlns:a16="http://schemas.microsoft.com/office/drawing/2014/main" id="{2DE04B9E-6B4C-C709-8A36-71B5AD9CD31D}"/>
              </a:ext>
            </a:extLst>
          </p:cNvPr>
          <p:cNvSpPr>
            <a:spLocks noGrp="1"/>
          </p:cNvSpPr>
          <p:nvPr>
            <p:ph type="body" idx="1"/>
          </p:nvPr>
        </p:nvSpPr>
        <p:spPr/>
        <p:txBody>
          <a:bodyPr/>
          <a:lstStyle/>
          <a:p>
            <a:r>
              <a:rPr lang="en-US" dirty="0"/>
              <a:t>Create an App and capture its App ID</a:t>
            </a:r>
          </a:p>
          <a:p>
            <a:r>
              <a:rPr lang="en-US" dirty="0"/>
              <a:t>Create SP and capture </a:t>
            </a:r>
            <a:r>
              <a:rPr lang="en-US" dirty="0" err="1"/>
              <a:t>ObjectID</a:t>
            </a:r>
            <a:endParaRPr lang="en-US" dirty="0"/>
          </a:p>
          <a:p>
            <a:r>
              <a:rPr lang="en-US" dirty="0"/>
              <a:t>Create 3 roles we need</a:t>
            </a:r>
          </a:p>
          <a:p>
            <a:pPr lvl="1"/>
            <a:r>
              <a:rPr lang="en-US" dirty="0"/>
              <a:t>Contributor</a:t>
            </a:r>
          </a:p>
          <a:p>
            <a:pPr lvl="1"/>
            <a:r>
              <a:rPr lang="en-US" dirty="0"/>
              <a:t>User Access Administrator</a:t>
            </a:r>
          </a:p>
          <a:p>
            <a:pPr lvl="1"/>
            <a:r>
              <a:rPr lang="en-US" dirty="0"/>
              <a:t>Key Vault Administrator</a:t>
            </a:r>
          </a:p>
        </p:txBody>
      </p:sp>
      <p:sp>
        <p:nvSpPr>
          <p:cNvPr id="4" name="TextBox 3">
            <a:extLst>
              <a:ext uri="{FF2B5EF4-FFF2-40B4-BE49-F238E27FC236}">
                <a16:creationId xmlns:a16="http://schemas.microsoft.com/office/drawing/2014/main" id="{23334399-C9E7-EAE0-3FB8-DE75EA28D1E6}"/>
              </a:ext>
            </a:extLst>
          </p:cNvPr>
          <p:cNvSpPr txBox="1"/>
          <p:nvPr/>
        </p:nvSpPr>
        <p:spPr>
          <a:xfrm>
            <a:off x="4033651" y="1017725"/>
            <a:ext cx="4713629" cy="3831818"/>
          </a:xfrm>
          <a:prstGeom prst="rect">
            <a:avLst/>
          </a:prstGeom>
          <a:noFill/>
        </p:spPr>
        <p:txBody>
          <a:bodyPr wrap="square" rtlCol="0">
            <a:spAutoFit/>
          </a:bodyPr>
          <a:lstStyle/>
          <a:p>
            <a:r>
              <a:rPr kumimoji="0" lang="en-US" altLang="en-US" sz="900" b="0" i="0" u="none" strike="noStrike" cap="none" normalizeH="0" baseline="0" dirty="0">
                <a:ln>
                  <a:noFill/>
                </a:ln>
                <a:solidFill>
                  <a:schemeClr val="tx1"/>
                </a:solidFill>
                <a:effectLst/>
                <a:latin typeface="var(--devsite-code-font-family)"/>
              </a:rPr>
              <a:t>$ </a:t>
            </a:r>
            <a:r>
              <a:rPr kumimoji="0" lang="en-US" altLang="en-US" sz="900" b="0" i="0" u="none" strike="noStrike" cap="none" normalizeH="0" baseline="0" dirty="0" err="1">
                <a:ln>
                  <a:noFill/>
                </a:ln>
                <a:solidFill>
                  <a:schemeClr val="tx1"/>
                </a:solidFill>
                <a:effectLst/>
                <a:latin typeface="var(--devsite-code-font-family)"/>
              </a:rPr>
              <a:t>az</a:t>
            </a:r>
            <a:r>
              <a:rPr kumimoji="0" lang="en-US" altLang="en-US" sz="900" b="0" i="0" u="none" strike="noStrike" cap="none" normalizeH="0" baseline="0" dirty="0">
                <a:ln>
                  <a:noFill/>
                </a:ln>
                <a:solidFill>
                  <a:schemeClr val="tx1"/>
                </a:solidFill>
                <a:effectLst/>
                <a:latin typeface="var(--devsite-code-font-family)"/>
              </a:rPr>
              <a:t> ad app create --display-name </a:t>
            </a:r>
            <a:r>
              <a:rPr kumimoji="0" lang="en-US" altLang="en-US" sz="900" b="0" i="0" u="none" strike="noStrike" cap="none" normalizeH="0" baseline="0" dirty="0" err="1">
                <a:ln>
                  <a:noFill/>
                </a:ln>
                <a:solidFill>
                  <a:schemeClr val="tx1"/>
                </a:solidFill>
                <a:effectLst/>
                <a:latin typeface="var(--devsite-code-font-family)"/>
              </a:rPr>
              <a:t>anthosapp</a:t>
            </a:r>
            <a:r>
              <a:rPr kumimoji="0" lang="en-US" altLang="en-US" sz="900" b="0" i="0" u="none" strike="noStrike" cap="none" normalizeH="0" baseline="0" dirty="0">
                <a:ln>
                  <a:noFill/>
                </a:ln>
                <a:solidFill>
                  <a:schemeClr val="tx1"/>
                </a:solidFill>
                <a:effectLst/>
                <a:latin typeface="var(--devsite-code-font-family)"/>
              </a:rPr>
              <a:t> | </a:t>
            </a:r>
            <a:r>
              <a:rPr kumimoji="0" lang="en-US" altLang="en-US" sz="900" b="0" i="0" u="none" strike="noStrike" cap="none" normalizeH="0" baseline="0" dirty="0" err="1">
                <a:ln>
                  <a:noFill/>
                </a:ln>
                <a:solidFill>
                  <a:schemeClr val="tx1"/>
                </a:solidFill>
                <a:effectLst/>
                <a:latin typeface="var(--devsite-code-font-family)"/>
              </a:rPr>
              <a:t>jq</a:t>
            </a:r>
            <a:r>
              <a:rPr kumimoji="0" lang="en-US" altLang="en-US" sz="900" b="0" i="0" u="none" strike="noStrike" cap="none" normalizeH="0" baseline="0" dirty="0">
                <a:ln>
                  <a:noFill/>
                </a:ln>
                <a:solidFill>
                  <a:schemeClr val="tx1"/>
                </a:solidFill>
                <a:effectLst/>
                <a:latin typeface="var(--devsite-code-font-family)"/>
              </a:rPr>
              <a:t> .</a:t>
            </a:r>
            <a:r>
              <a:rPr kumimoji="0" lang="en-US" altLang="en-US" sz="900" b="0" i="0" u="none" strike="noStrike" cap="none" normalizeH="0" baseline="0" dirty="0" err="1">
                <a:ln>
                  <a:noFill/>
                </a:ln>
                <a:solidFill>
                  <a:schemeClr val="tx1"/>
                </a:solidFill>
                <a:effectLst/>
                <a:latin typeface="var(--devsite-code-font-family)"/>
              </a:rPr>
              <a:t>appId</a:t>
            </a:r>
            <a:endParaRPr kumimoji="0" lang="en-US" altLang="en-US" sz="900" b="0" i="0" u="none" strike="noStrike" cap="none" normalizeH="0" baseline="0" dirty="0">
              <a:ln>
                <a:noFill/>
              </a:ln>
              <a:solidFill>
                <a:schemeClr val="tx1"/>
              </a:solidFill>
              <a:effectLst/>
              <a:latin typeface="var(--devsite-code-font-family)"/>
            </a:endParaRPr>
          </a:p>
          <a:p>
            <a:r>
              <a:rPr kumimoji="0" lang="en-US" altLang="en-US" sz="900" b="0" i="0" u="none" strike="noStrike" cap="none" normalizeH="0" baseline="0" dirty="0">
                <a:ln>
                  <a:noFill/>
                </a:ln>
                <a:solidFill>
                  <a:schemeClr val="tx1"/>
                </a:solidFill>
                <a:effectLst/>
                <a:latin typeface="var(--devsite-code-font-family)"/>
              </a:rPr>
              <a:t>WARNING: Found an existing application instance of "d2ed784c-3df8-492c-87ac-903398d488da". We will patch it</a:t>
            </a:r>
          </a:p>
          <a:p>
            <a:r>
              <a:rPr kumimoji="0" lang="en-US" altLang="en-US" sz="900" b="0" i="0" u="none" strike="noStrike" cap="none" normalizeH="0" baseline="0" dirty="0">
                <a:ln>
                  <a:noFill/>
                </a:ln>
                <a:solidFill>
                  <a:schemeClr val="tx1"/>
                </a:solidFill>
                <a:effectLst/>
                <a:latin typeface="var(--devsite-code-font-family)"/>
              </a:rPr>
              <a:t>"d2ed784c-3df8-492c-87ac-903398d488da“</a:t>
            </a:r>
          </a:p>
          <a:p>
            <a:endParaRPr lang="en-US" sz="900" dirty="0">
              <a:solidFill>
                <a:schemeClr val="tx1"/>
              </a:solidFill>
              <a:latin typeface="var(--devsite-code-font-family)"/>
            </a:endParaRPr>
          </a:p>
          <a:p>
            <a:r>
              <a:rPr lang="en-US" sz="900" dirty="0"/>
              <a:t>$ </a:t>
            </a:r>
            <a:r>
              <a:rPr lang="en-US" sz="900" dirty="0" err="1"/>
              <a:t>az</a:t>
            </a:r>
            <a:r>
              <a:rPr lang="en-US" sz="900" dirty="0"/>
              <a:t> ad </a:t>
            </a:r>
            <a:r>
              <a:rPr lang="en-US" sz="900" dirty="0" err="1"/>
              <a:t>sp</a:t>
            </a:r>
            <a:r>
              <a:rPr lang="en-US" sz="900" dirty="0"/>
              <a:t> create --id d2ed784c-3df8-492c-87ac-903398d488da</a:t>
            </a:r>
          </a:p>
          <a:p>
            <a:r>
              <a:rPr lang="en-US" sz="900" dirty="0"/>
              <a:t>{</a:t>
            </a:r>
          </a:p>
          <a:p>
            <a:r>
              <a:rPr lang="en-US" sz="900" dirty="0"/>
              <a:t>  "</a:t>
            </a:r>
            <a:r>
              <a:rPr lang="en-US" sz="900" dirty="0" err="1"/>
              <a:t>accountEnabled</a:t>
            </a:r>
            <a:r>
              <a:rPr lang="en-US" sz="900" dirty="0"/>
              <a:t>": "True",</a:t>
            </a:r>
          </a:p>
          <a:p>
            <a:r>
              <a:rPr lang="en-US" sz="900" dirty="0"/>
              <a:t>  "</a:t>
            </a:r>
            <a:r>
              <a:rPr lang="en-US" sz="900" dirty="0" err="1"/>
              <a:t>addIns</a:t>
            </a:r>
            <a:r>
              <a:rPr lang="en-US" sz="900" dirty="0"/>
              <a:t>": [],</a:t>
            </a:r>
            <a:endParaRPr lang="en-US" sz="900" dirty="0">
              <a:solidFill>
                <a:schemeClr val="tx1"/>
              </a:solidFill>
              <a:latin typeface="var(--devsite-code-font-family)"/>
            </a:endParaRPr>
          </a:p>
          <a:p>
            <a:endParaRPr lang="en-US" sz="900" dirty="0">
              <a:solidFill>
                <a:schemeClr val="tx1"/>
              </a:solidFill>
              <a:latin typeface="var(--devsite-code-font-family)"/>
            </a:endParaRPr>
          </a:p>
          <a:p>
            <a:r>
              <a:rPr lang="en-US" sz="900" dirty="0">
                <a:solidFill>
                  <a:schemeClr val="tx1"/>
                </a:solidFill>
                <a:latin typeface="var(--devsite-code-font-family)"/>
              </a:rPr>
              <a:t>#get Object ID</a:t>
            </a:r>
          </a:p>
          <a:p>
            <a:r>
              <a:rPr lang="en-US" sz="900" dirty="0"/>
              <a:t>$ </a:t>
            </a:r>
            <a:r>
              <a:rPr lang="en-US" sz="900" dirty="0" err="1"/>
              <a:t>az</a:t>
            </a:r>
            <a:r>
              <a:rPr lang="en-US" sz="900" dirty="0"/>
              <a:t> ad </a:t>
            </a:r>
            <a:r>
              <a:rPr lang="en-US" sz="900" dirty="0" err="1"/>
              <a:t>sp</a:t>
            </a:r>
            <a:r>
              <a:rPr lang="en-US" sz="900" dirty="0"/>
              <a:t> list --all  --output </a:t>
            </a:r>
            <a:r>
              <a:rPr lang="en-US" sz="900" dirty="0" err="1"/>
              <a:t>tsv</a:t>
            </a:r>
            <a:r>
              <a:rPr lang="en-US" sz="900" dirty="0"/>
              <a:t> --query "[?</a:t>
            </a:r>
            <a:r>
              <a:rPr lang="en-US" sz="900" dirty="0" err="1"/>
              <a:t>displayName</a:t>
            </a:r>
            <a:r>
              <a:rPr lang="en-US" sz="900" dirty="0"/>
              <a:t>=='</a:t>
            </a:r>
            <a:r>
              <a:rPr lang="en-US" sz="900" dirty="0" err="1"/>
              <a:t>anthosapp</a:t>
            </a:r>
            <a:r>
              <a:rPr lang="en-US" sz="900" dirty="0"/>
              <a:t>'].{</a:t>
            </a:r>
            <a:r>
              <a:rPr lang="en-US" sz="900" dirty="0" err="1"/>
              <a:t>objectId:objectId</a:t>
            </a:r>
            <a:r>
              <a:rPr lang="en-US" sz="900" dirty="0"/>
              <a:t>}"</a:t>
            </a:r>
          </a:p>
          <a:p>
            <a:r>
              <a:rPr lang="en-US" sz="900" dirty="0"/>
              <a:t>4a924cc3-8741-4faf-8fa6-63dcb55869cc</a:t>
            </a:r>
            <a:endParaRPr lang="en-US" sz="900" dirty="0">
              <a:solidFill>
                <a:schemeClr val="tx1"/>
              </a:solidFill>
              <a:latin typeface="var(--devsite-code-font-family)"/>
            </a:endParaRPr>
          </a:p>
          <a:p>
            <a:endParaRPr lang="en-US" sz="900" dirty="0">
              <a:solidFill>
                <a:schemeClr val="tx1"/>
              </a:solidFill>
              <a:latin typeface="var(--devsite-code-font-family)"/>
            </a:endParaRPr>
          </a:p>
          <a:p>
            <a:r>
              <a:rPr lang="en-US" sz="900" dirty="0"/>
              <a:t>$ SUBSCRIPTION_ID=`</a:t>
            </a:r>
            <a:r>
              <a:rPr lang="en-US" sz="900" dirty="0" err="1"/>
              <a:t>az</a:t>
            </a:r>
            <a:r>
              <a:rPr lang="en-US" sz="900" dirty="0"/>
              <a:t> account show --query "id" --output </a:t>
            </a:r>
            <a:r>
              <a:rPr lang="en-US" sz="900" dirty="0" err="1"/>
              <a:t>tsv</a:t>
            </a:r>
            <a:r>
              <a:rPr lang="en-US" sz="900" dirty="0"/>
              <a:t>`</a:t>
            </a:r>
            <a:endParaRPr lang="en-US" sz="900" dirty="0">
              <a:solidFill>
                <a:schemeClr val="tx1"/>
              </a:solidFill>
              <a:latin typeface="var(--devsite-code-font-family)"/>
            </a:endParaRPr>
          </a:p>
          <a:p>
            <a:endParaRPr lang="en-US" sz="900" dirty="0">
              <a:solidFill>
                <a:schemeClr val="tx1"/>
              </a:solidFill>
              <a:latin typeface="var(--devsite-code-font-family)"/>
            </a:endParaRPr>
          </a:p>
          <a:p>
            <a:r>
              <a:rPr lang="en-US" sz="900" dirty="0"/>
              <a:t>$ </a:t>
            </a:r>
            <a:r>
              <a:rPr lang="en-US" sz="900" dirty="0" err="1"/>
              <a:t>az</a:t>
            </a:r>
            <a:r>
              <a:rPr lang="en-US" sz="900" dirty="0"/>
              <a:t> role assignment create --role Contributor --assignee 4a924cc3-8741-4faf-8fa6-63dcb55869cc --scope "/subscriptions/$SUBSCRIPTION</a:t>
            </a:r>
          </a:p>
          <a:p>
            <a:r>
              <a:rPr lang="en-US" sz="900" dirty="0"/>
              <a:t>_ID“</a:t>
            </a:r>
          </a:p>
          <a:p>
            <a:endParaRPr lang="en-US" sz="900" dirty="0">
              <a:solidFill>
                <a:schemeClr val="tx1"/>
              </a:solidFill>
              <a:latin typeface="var(--devsite-code-font-family)"/>
            </a:endParaRPr>
          </a:p>
          <a:p>
            <a:r>
              <a:rPr lang="en-US" sz="900" dirty="0"/>
              <a:t>$ </a:t>
            </a:r>
            <a:r>
              <a:rPr lang="en-US" sz="900" dirty="0" err="1"/>
              <a:t>az</a:t>
            </a:r>
            <a:r>
              <a:rPr lang="en-US" sz="900" dirty="0"/>
              <a:t> role assignment create --role "User Access Administrator" --assignee 4a924cc3-8741-4faf-8fa6-63dcb55869cc --scope "/</a:t>
            </a:r>
            <a:r>
              <a:rPr lang="en-US" sz="900" dirty="0" err="1"/>
              <a:t>subscriptio</a:t>
            </a:r>
            <a:endParaRPr lang="en-US" sz="900" dirty="0"/>
          </a:p>
          <a:p>
            <a:r>
              <a:rPr lang="en-US" sz="900" dirty="0"/>
              <a:t>ns/$SUBSCRIPTION_ID“</a:t>
            </a:r>
          </a:p>
          <a:p>
            <a:endParaRPr lang="en-US" sz="900" dirty="0">
              <a:solidFill>
                <a:schemeClr val="tx1"/>
              </a:solidFill>
              <a:latin typeface="var(--devsite-code-font-family)"/>
            </a:endParaRPr>
          </a:p>
          <a:p>
            <a:r>
              <a:rPr lang="en-US" sz="900" dirty="0"/>
              <a:t>$ </a:t>
            </a:r>
            <a:r>
              <a:rPr lang="en-US" sz="900" dirty="0" err="1"/>
              <a:t>az</a:t>
            </a:r>
            <a:r>
              <a:rPr lang="en-US" sz="900" dirty="0"/>
              <a:t> role assignment create --role "Key Vault Administrator" --assignee 4a924cc3-8741-4faf-8fa6-63dcb55869cc --scope "/subscriptions</a:t>
            </a:r>
          </a:p>
          <a:p>
            <a:r>
              <a:rPr lang="en-US" sz="900" dirty="0"/>
              <a:t>/$SUBSCRIPTION_ID"</a:t>
            </a:r>
          </a:p>
        </p:txBody>
      </p:sp>
      <p:sp>
        <p:nvSpPr>
          <p:cNvPr id="11" name="Rectangle 5">
            <a:extLst>
              <a:ext uri="{FF2B5EF4-FFF2-40B4-BE49-F238E27FC236}">
                <a16:creationId xmlns:a16="http://schemas.microsoft.com/office/drawing/2014/main" id="{2F5F72E1-62F3-30DE-C291-9912B85EC869}"/>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6">
            <a:extLst>
              <a:ext uri="{FF2B5EF4-FFF2-40B4-BE49-F238E27FC236}">
                <a16:creationId xmlns:a16="http://schemas.microsoft.com/office/drawing/2014/main" id="{01EADA83-3B77-AF60-A664-D7FEA92444FF}"/>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46677667"/>
      </p:ext>
    </p:extLst>
  </p:cSld>
  <p:clrMapOvr>
    <a:masterClrMapping/>
  </p:clrMapOvr>
  <mc:AlternateContent xmlns:mc="http://schemas.openxmlformats.org/markup-compatibility/2006" xmlns:p14="http://schemas.microsoft.com/office/powerpoint/2010/main">
    <mc:Choice Requires="p14">
      <p:transition spd="slow" p14:dur="2000" advTm="38021"/>
    </mc:Choice>
    <mc:Fallback xmlns="">
      <p:transition spd="slow" advTm="38021"/>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64.9"/>
</p:tagLst>
</file>

<file path=ppt/tags/tag10.xml><?xml version="1.0" encoding="utf-8"?>
<p:tagLst xmlns:a="http://schemas.openxmlformats.org/drawingml/2006/main" xmlns:r="http://schemas.openxmlformats.org/officeDocument/2006/relationships" xmlns:p="http://schemas.openxmlformats.org/presentationml/2006/main">
  <p:tag name="TIMING" val="|10.6|6.3"/>
</p:tagLst>
</file>

<file path=ppt/tags/tag11.xml><?xml version="1.0" encoding="utf-8"?>
<p:tagLst xmlns:a="http://schemas.openxmlformats.org/drawingml/2006/main" xmlns:r="http://schemas.openxmlformats.org/officeDocument/2006/relationships" xmlns:p="http://schemas.openxmlformats.org/presentationml/2006/main">
  <p:tag name="TIMING" val="|6.1"/>
</p:tagLst>
</file>

<file path=ppt/tags/tag12.xml><?xml version="1.0" encoding="utf-8"?>
<p:tagLst xmlns:a="http://schemas.openxmlformats.org/drawingml/2006/main" xmlns:r="http://schemas.openxmlformats.org/officeDocument/2006/relationships" xmlns:p="http://schemas.openxmlformats.org/presentationml/2006/main">
  <p:tag name="TIMING" val="|14"/>
</p:tagLst>
</file>

<file path=ppt/tags/tag13.xml><?xml version="1.0" encoding="utf-8"?>
<p:tagLst xmlns:a="http://schemas.openxmlformats.org/drawingml/2006/main" xmlns:r="http://schemas.openxmlformats.org/officeDocument/2006/relationships" xmlns:p="http://schemas.openxmlformats.org/presentationml/2006/main">
  <p:tag name="TIMING" val="|16.9"/>
</p:tagLst>
</file>

<file path=ppt/tags/tag14.xml><?xml version="1.0" encoding="utf-8"?>
<p:tagLst xmlns:a="http://schemas.openxmlformats.org/drawingml/2006/main" xmlns:r="http://schemas.openxmlformats.org/officeDocument/2006/relationships" xmlns:p="http://schemas.openxmlformats.org/presentationml/2006/main">
  <p:tag name="TIMING" val="|11.4"/>
</p:tagLst>
</file>

<file path=ppt/tags/tag15.xml><?xml version="1.0" encoding="utf-8"?>
<p:tagLst xmlns:a="http://schemas.openxmlformats.org/drawingml/2006/main" xmlns:r="http://schemas.openxmlformats.org/officeDocument/2006/relationships" xmlns:p="http://schemas.openxmlformats.org/presentationml/2006/main">
  <p:tag name="TIMING" val="|14.5"/>
</p:tagLst>
</file>

<file path=ppt/tags/tag16.xml><?xml version="1.0" encoding="utf-8"?>
<p:tagLst xmlns:a="http://schemas.openxmlformats.org/drawingml/2006/main" xmlns:r="http://schemas.openxmlformats.org/officeDocument/2006/relationships" xmlns:p="http://schemas.openxmlformats.org/presentationml/2006/main">
  <p:tag name="TIMING" val="|6.7"/>
</p:tagLst>
</file>

<file path=ppt/tags/tag17.xml><?xml version="1.0" encoding="utf-8"?>
<p:tagLst xmlns:a="http://schemas.openxmlformats.org/drawingml/2006/main" xmlns:r="http://schemas.openxmlformats.org/officeDocument/2006/relationships" xmlns:p="http://schemas.openxmlformats.org/presentationml/2006/main">
  <p:tag name="TIMING" val="|5.4"/>
</p:tagLst>
</file>

<file path=ppt/tags/tag18.xml><?xml version="1.0" encoding="utf-8"?>
<p:tagLst xmlns:a="http://schemas.openxmlformats.org/drawingml/2006/main" xmlns:r="http://schemas.openxmlformats.org/officeDocument/2006/relationships" xmlns:p="http://schemas.openxmlformats.org/presentationml/2006/main">
  <p:tag name="TIMING" val="|29.9"/>
</p:tagLst>
</file>

<file path=ppt/tags/tag19.xml><?xml version="1.0" encoding="utf-8"?>
<p:tagLst xmlns:a="http://schemas.openxmlformats.org/drawingml/2006/main" xmlns:r="http://schemas.openxmlformats.org/officeDocument/2006/relationships" xmlns:p="http://schemas.openxmlformats.org/presentationml/2006/main">
  <p:tag name="TIMING" val="|26.4|3.8"/>
</p:tagLst>
</file>

<file path=ppt/tags/tag2.xml><?xml version="1.0" encoding="utf-8"?>
<p:tagLst xmlns:a="http://schemas.openxmlformats.org/drawingml/2006/main" xmlns:r="http://schemas.openxmlformats.org/officeDocument/2006/relationships" xmlns:p="http://schemas.openxmlformats.org/presentationml/2006/main">
  <p:tag name="TIMING" val="|70.6|1.4|2"/>
</p:tagLst>
</file>

<file path=ppt/tags/tag3.xml><?xml version="1.0" encoding="utf-8"?>
<p:tagLst xmlns:a="http://schemas.openxmlformats.org/drawingml/2006/main" xmlns:r="http://schemas.openxmlformats.org/officeDocument/2006/relationships" xmlns:p="http://schemas.openxmlformats.org/presentationml/2006/main">
  <p:tag name="TIMING" val="|20.1|5.8|10.9"/>
</p:tagLst>
</file>

<file path=ppt/tags/tag4.xml><?xml version="1.0" encoding="utf-8"?>
<p:tagLst xmlns:a="http://schemas.openxmlformats.org/drawingml/2006/main" xmlns:r="http://schemas.openxmlformats.org/officeDocument/2006/relationships" xmlns:p="http://schemas.openxmlformats.org/presentationml/2006/main">
  <p:tag name="TIMING" val="|8.6|15.3|15.4"/>
</p:tagLst>
</file>

<file path=ppt/tags/tag5.xml><?xml version="1.0" encoding="utf-8"?>
<p:tagLst xmlns:a="http://schemas.openxmlformats.org/drawingml/2006/main" xmlns:r="http://schemas.openxmlformats.org/officeDocument/2006/relationships" xmlns:p="http://schemas.openxmlformats.org/presentationml/2006/main">
  <p:tag name="TIMING" val="|2|3.9|14.2"/>
</p:tagLst>
</file>

<file path=ppt/tags/tag6.xml><?xml version="1.0" encoding="utf-8"?>
<p:tagLst xmlns:a="http://schemas.openxmlformats.org/drawingml/2006/main" xmlns:r="http://schemas.openxmlformats.org/officeDocument/2006/relationships" xmlns:p="http://schemas.openxmlformats.org/presentationml/2006/main">
  <p:tag name="TIMING" val="|1.7|10.2|8.9"/>
</p:tagLst>
</file>

<file path=ppt/tags/tag7.xml><?xml version="1.0" encoding="utf-8"?>
<p:tagLst xmlns:a="http://schemas.openxmlformats.org/drawingml/2006/main" xmlns:r="http://schemas.openxmlformats.org/officeDocument/2006/relationships" xmlns:p="http://schemas.openxmlformats.org/presentationml/2006/main">
  <p:tag name="TIMING" val="|4.5|6.6"/>
</p:tagLst>
</file>

<file path=ppt/tags/tag8.xml><?xml version="1.0" encoding="utf-8"?>
<p:tagLst xmlns:a="http://schemas.openxmlformats.org/drawingml/2006/main" xmlns:r="http://schemas.openxmlformats.org/officeDocument/2006/relationships" xmlns:p="http://schemas.openxmlformats.org/presentationml/2006/main">
  <p:tag name="TIMING" val="|10.7|15"/>
</p:tagLst>
</file>

<file path=ppt/tags/tag9.xml><?xml version="1.0" encoding="utf-8"?>
<p:tagLst xmlns:a="http://schemas.openxmlformats.org/drawingml/2006/main" xmlns:r="http://schemas.openxmlformats.org/officeDocument/2006/relationships" xmlns:p="http://schemas.openxmlformats.org/presentationml/2006/main">
  <p:tag name="TIMING" val="|32.5|13.5"/>
</p:tagLst>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TM04033925[[fn=Droplet]]</Template>
  <TotalTime>8820</TotalTime>
  <Words>8494</Words>
  <Application>Microsoft Office PowerPoint</Application>
  <PresentationFormat>On-screen Show (16:9)</PresentationFormat>
  <Paragraphs>1312</Paragraphs>
  <Slides>124</Slides>
  <Notes>35</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124</vt:i4>
      </vt:variant>
    </vt:vector>
  </HeadingPairs>
  <TitlesOfParts>
    <vt:vector size="132" baseType="lpstr">
      <vt:lpstr>Arial</vt:lpstr>
      <vt:lpstr>Ubuntu</vt:lpstr>
      <vt:lpstr>Tw Cen MT</vt:lpstr>
      <vt:lpstr>Roboto</vt:lpstr>
      <vt:lpstr>Courier New</vt:lpstr>
      <vt:lpstr>Consolas</vt:lpstr>
      <vt:lpstr>var(--devsite-code-font-family)</vt:lpstr>
      <vt:lpstr>Droplet</vt:lpstr>
      <vt:lpstr>Ditch your CICD</vt:lpstr>
      <vt:lpstr>Isaac Johnson</vt:lpstr>
      <vt:lpstr>Bit Of History</vt:lpstr>
      <vt:lpstr>SCM, DevOps and SRE</vt:lpstr>
      <vt:lpstr>Traditional Time Spent</vt:lpstr>
      <vt:lpstr>DevOps Time Spent</vt:lpstr>
      <vt:lpstr>SCM &gt;&gt; DevOps</vt:lpstr>
      <vt:lpstr>Patterns into DevOps</vt:lpstr>
      <vt:lpstr>Patterns into SRE</vt:lpstr>
      <vt:lpstr>Tooling</vt:lpstr>
      <vt:lpstr>Cloud Computing</vt:lpstr>
      <vt:lpstr>Sprinkle on the DevOps</vt:lpstr>
      <vt:lpstr>GitOps</vt:lpstr>
      <vt:lpstr>Some GitOps Definitions</vt:lpstr>
      <vt:lpstr>My GitOps Definition</vt:lpstr>
      <vt:lpstr>Standard DevOps Flow</vt:lpstr>
      <vt:lpstr>Unification of Systems</vt:lpstr>
      <vt:lpstr>Unification of Systems</vt:lpstr>
      <vt:lpstr>Unification of Systems</vt:lpstr>
      <vt:lpstr>Suite Consolodation</vt:lpstr>
      <vt:lpstr>Benefits of GitOps</vt:lpstr>
      <vt:lpstr>My GitOps Definition</vt:lpstr>
      <vt:lpstr>Am I doing GitOps?</vt:lpstr>
      <vt:lpstr>PowerPoint Presentation</vt:lpstr>
      <vt:lpstr>Multi-stage docker builds</vt:lpstr>
      <vt:lpstr>Repo and step by steps</vt:lpstr>
      <vt:lpstr>Traditional containerized development</vt:lpstr>
      <vt:lpstr>GITOPS containerized development</vt:lpstr>
      <vt:lpstr>PowerPoint Presentation</vt:lpstr>
      <vt:lpstr>Basic nodejs app w/ tests</vt:lpstr>
      <vt:lpstr>Basic nodejs</vt:lpstr>
      <vt:lpstr>Basic nodejs</vt:lpstr>
      <vt:lpstr>Create Dockerfile</vt:lpstr>
      <vt:lpstr>Building Dockerfile</vt:lpstr>
      <vt:lpstr>Building dockerfile</vt:lpstr>
      <vt:lpstr>Dockerfile w/ embedded sonar scan</vt:lpstr>
      <vt:lpstr>Sonar results</vt:lpstr>
      <vt:lpstr>Commercial features</vt:lpstr>
      <vt:lpstr>Building in ACR</vt:lpstr>
      <vt:lpstr>ACR GITOPS</vt:lpstr>
      <vt:lpstr>Features of ACR Standard</vt:lpstr>
      <vt:lpstr>Checking payloads with hookdeck</vt:lpstr>
      <vt:lpstr>ACR (standard) Costs</vt:lpstr>
      <vt:lpstr>3 Ways to GitOps</vt:lpstr>
      <vt:lpstr>ArgoCD</vt:lpstr>
      <vt:lpstr>Hosted Argo with Kubernetes</vt:lpstr>
      <vt:lpstr>EKS: Find VPC details and Rolenames</vt:lpstr>
      <vt:lpstr>EKS: working through IAM issues</vt:lpstr>
      <vt:lpstr>EKS: working through IAM issues</vt:lpstr>
      <vt:lpstr>EKS: Checking on Create Cluster Status</vt:lpstr>
      <vt:lpstr>EKS: Get Config</vt:lpstr>
      <vt:lpstr>EKS: Creating Work Role</vt:lpstr>
      <vt:lpstr>EKS: Create Worker Pool</vt:lpstr>
      <vt:lpstr>Verify EKS cluster</vt:lpstr>
      <vt:lpstr>EKS: Verification</vt:lpstr>
      <vt:lpstr>Koncrete.dev: Onboarding/Setup</vt:lpstr>
      <vt:lpstr>Setup argo and login</vt:lpstr>
      <vt:lpstr>Add EKS to Hosted Argo</vt:lpstr>
      <vt:lpstr>Verify we can see cluster in Koncrete.dev</vt:lpstr>
      <vt:lpstr>Add a Gitrepo with deployable YAML</vt:lpstr>
      <vt:lpstr>Koncrete: Adding an App </vt:lpstr>
      <vt:lpstr>Koncrete.dev: Seeing Argo Dashboard and Results</vt:lpstr>
      <vt:lpstr>Koncrete.dev / Argo: Deleting an App</vt:lpstr>
      <vt:lpstr>EKS: Deleting nodepool (to delete cluster)</vt:lpstr>
      <vt:lpstr>EKS: Deleting cluster</vt:lpstr>
      <vt:lpstr>AKS: Create a Cluster</vt:lpstr>
      <vt:lpstr>AKS: Create a Cluster</vt:lpstr>
      <vt:lpstr>AKS: Validate</vt:lpstr>
      <vt:lpstr>AKS: Add to Argo</vt:lpstr>
      <vt:lpstr>AKS: Add to Argo</vt:lpstr>
      <vt:lpstr>Check deployment</vt:lpstr>
      <vt:lpstr>Fixing ingress</vt:lpstr>
      <vt:lpstr>Verification</vt:lpstr>
      <vt:lpstr>Testing App</vt:lpstr>
      <vt:lpstr>Changing Namespace in App</vt:lpstr>
      <vt:lpstr>Cleanup</vt:lpstr>
      <vt:lpstr>Azure Arc</vt:lpstr>
      <vt:lpstr>Flux: SaaS</vt:lpstr>
      <vt:lpstr>EKS to Arc</vt:lpstr>
      <vt:lpstr>Using EKS Launchwizard</vt:lpstr>
      <vt:lpstr>Adding to Azure Arc for Kubernetes</vt:lpstr>
      <vt:lpstr>PowerPoint Presentation</vt:lpstr>
      <vt:lpstr>EKS Setup</vt:lpstr>
      <vt:lpstr>PowerPoint Presentation</vt:lpstr>
      <vt:lpstr>Add to Azure Arc</vt:lpstr>
      <vt:lpstr>Settings/GitOps</vt:lpstr>
      <vt:lpstr>Create GITOPS configuration</vt:lpstr>
      <vt:lpstr>Gitops Kustomization</vt:lpstr>
      <vt:lpstr>Nuances</vt:lpstr>
      <vt:lpstr>Gitops deployments</vt:lpstr>
      <vt:lpstr>Verification (see deployed app)</vt:lpstr>
      <vt:lpstr>Viewing Service of LKE in Azure Portal (Arc)</vt:lpstr>
      <vt:lpstr>Cleanup LKE</vt:lpstr>
      <vt:lpstr>GCP Anthos</vt:lpstr>
      <vt:lpstr>Enable on a Project</vt:lpstr>
      <vt:lpstr>Enable on a Project</vt:lpstr>
      <vt:lpstr>Create Vnet with subnet</vt:lpstr>
      <vt:lpstr>Add Public IP and NAT GW</vt:lpstr>
      <vt:lpstr>Add Public IP and NAT GW</vt:lpstr>
      <vt:lpstr>Creating AZ Client in GCP</vt:lpstr>
      <vt:lpstr>Creating AZ Client in GCP</vt:lpstr>
      <vt:lpstr>Creating AZ Client in GCP</vt:lpstr>
      <vt:lpstr>Create AKS</vt:lpstr>
      <vt:lpstr>What is created in azure</vt:lpstr>
      <vt:lpstr>Verification: GCP Portal</vt:lpstr>
      <vt:lpstr>Verification: CLI</vt:lpstr>
      <vt:lpstr>Adding Nodes</vt:lpstr>
      <vt:lpstr>Create node pools and verify</vt:lpstr>
      <vt:lpstr>Reviewing features of Anthos cluster</vt:lpstr>
      <vt:lpstr>Enabling features</vt:lpstr>
      <vt:lpstr>Adding gitops</vt:lpstr>
      <vt:lpstr>Policy controller setup</vt:lpstr>
      <vt:lpstr>Repo setup</vt:lpstr>
      <vt:lpstr>REPO Details</vt:lpstr>
      <vt:lpstr>verification</vt:lpstr>
      <vt:lpstr>Verify ingress</vt:lpstr>
      <vt:lpstr>Ingress object in azure</vt:lpstr>
      <vt:lpstr>cleanup</vt:lpstr>
      <vt:lpstr>cleanup</vt:lpstr>
      <vt:lpstr>Cleanup</vt:lpstr>
      <vt:lpstr>Cleanup</vt:lpstr>
      <vt:lpstr>ConclUSIONS</vt:lpstr>
      <vt:lpstr>What we demonstrated</vt:lpstr>
      <vt:lpstr>How to drive towards gitops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Isaac Johnson</dc:creator>
  <cp:lastModifiedBy>Isaac Johnson</cp:lastModifiedBy>
  <cp:revision>54</cp:revision>
  <dcterms:modified xsi:type="dcterms:W3CDTF">2022-05-23T17:46:51Z</dcterms:modified>
</cp:coreProperties>
</file>